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8" r:id="rId9"/>
    <p:sldId id="269" r:id="rId10"/>
    <p:sldId id="278" r:id="rId11"/>
    <p:sldId id="270" r:id="rId12"/>
    <p:sldId id="271" r:id="rId13"/>
    <p:sldId id="272" r:id="rId14"/>
    <p:sldId id="260" r:id="rId15"/>
    <p:sldId id="273" r:id="rId16"/>
    <p:sldId id="261" r:id="rId17"/>
    <p:sldId id="274" r:id="rId18"/>
    <p:sldId id="275" r:id="rId19"/>
    <p:sldId id="276" r:id="rId20"/>
    <p:sldId id="277" r:id="rId21"/>
    <p:sldId id="26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5" autoAdjust="0"/>
    <p:restoredTop sz="94698" autoAdjust="0"/>
  </p:normalViewPr>
  <p:slideViewPr>
    <p:cSldViewPr snapToGrid="0">
      <p:cViewPr varScale="1">
        <p:scale>
          <a:sx n="70" d="100"/>
          <a:sy n="70" d="100"/>
        </p:scale>
        <p:origin x="-780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13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467B70-9C83-4A61-BCE5-B01D59EADD5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B69EC1-1180-4874-9CAB-4A0D2D26612B}">
      <dgm:prSet phldrT="[Text]"/>
      <dgm:spPr/>
      <dgm:t>
        <a:bodyPr/>
        <a:lstStyle/>
        <a:p>
          <a:r>
            <a:rPr lang="fa-IR" dirty="0" smtClean="0"/>
            <a:t>آغاز اسلام </a:t>
          </a:r>
          <a:endParaRPr lang="en-US" dirty="0"/>
        </a:p>
      </dgm:t>
    </dgm:pt>
    <dgm:pt modelId="{5641AFED-1825-423F-9118-FE662FF7CA99}" type="parTrans" cxnId="{ADAAFF6C-E581-490F-948F-E2F3037D0E1B}">
      <dgm:prSet/>
      <dgm:spPr/>
      <dgm:t>
        <a:bodyPr/>
        <a:lstStyle/>
        <a:p>
          <a:endParaRPr lang="en-US"/>
        </a:p>
      </dgm:t>
    </dgm:pt>
    <dgm:pt modelId="{BF735246-CEC1-494B-9043-D7C09FD673AA}" type="sibTrans" cxnId="{ADAAFF6C-E581-490F-948F-E2F3037D0E1B}">
      <dgm:prSet/>
      <dgm:spPr/>
      <dgm:t>
        <a:bodyPr/>
        <a:lstStyle/>
        <a:p>
          <a:endParaRPr lang="en-US"/>
        </a:p>
      </dgm:t>
    </dgm:pt>
    <dgm:pt modelId="{F167ADB2-7FDB-40C7-939E-3E6DE46A5A5B}">
      <dgm:prSet phldrT="[Text]"/>
      <dgm:spPr/>
      <dgm:t>
        <a:bodyPr/>
        <a:lstStyle/>
        <a:p>
          <a:r>
            <a:rPr lang="fa-IR" dirty="0" smtClean="0"/>
            <a:t>تولد پیامبر</a:t>
          </a:r>
          <a:endParaRPr lang="en-US" dirty="0"/>
        </a:p>
      </dgm:t>
    </dgm:pt>
    <dgm:pt modelId="{595FAC1B-BACC-4D0B-9307-8DF0FF499EB2}" type="parTrans" cxnId="{C945DFAC-7043-41D8-95E8-A815D17A6A84}">
      <dgm:prSet/>
      <dgm:spPr/>
      <dgm:t>
        <a:bodyPr/>
        <a:lstStyle/>
        <a:p>
          <a:endParaRPr lang="en-US"/>
        </a:p>
      </dgm:t>
    </dgm:pt>
    <dgm:pt modelId="{A5B5CDDC-58DB-442E-BE3C-D717CC769BC8}" type="sibTrans" cxnId="{C945DFAC-7043-41D8-95E8-A815D17A6A84}">
      <dgm:prSet/>
      <dgm:spPr/>
      <dgm:t>
        <a:bodyPr/>
        <a:lstStyle/>
        <a:p>
          <a:endParaRPr lang="en-US"/>
        </a:p>
      </dgm:t>
    </dgm:pt>
    <dgm:pt modelId="{7C3A311D-4A74-4221-8F60-1702174A7657}">
      <dgm:prSet phldrT="[Text]"/>
      <dgm:spPr/>
      <dgm:t>
        <a:bodyPr/>
        <a:lstStyle/>
        <a:p>
          <a:r>
            <a:rPr lang="fa-IR" dirty="0" smtClean="0"/>
            <a:t>تحول</a:t>
          </a:r>
          <a:endParaRPr lang="en-US" dirty="0"/>
        </a:p>
      </dgm:t>
    </dgm:pt>
    <dgm:pt modelId="{0A4EDEBC-DBC0-40B2-88AB-F12C80645F6F}" type="parTrans" cxnId="{6E36EA08-4D7A-435F-AC3D-24931091E41F}">
      <dgm:prSet/>
      <dgm:spPr/>
      <dgm:t>
        <a:bodyPr/>
        <a:lstStyle/>
        <a:p>
          <a:endParaRPr lang="en-US"/>
        </a:p>
      </dgm:t>
    </dgm:pt>
    <dgm:pt modelId="{BEF9C0A3-04BF-4CBE-9DF8-440183EE3657}" type="sibTrans" cxnId="{6E36EA08-4D7A-435F-AC3D-24931091E41F}">
      <dgm:prSet/>
      <dgm:spPr/>
      <dgm:t>
        <a:bodyPr/>
        <a:lstStyle/>
        <a:p>
          <a:endParaRPr lang="en-US"/>
        </a:p>
      </dgm:t>
    </dgm:pt>
    <dgm:pt modelId="{3909ABFF-E84C-4766-83E9-5ACD69690AA5}">
      <dgm:prSet phldrT="[Text]"/>
      <dgm:spPr/>
      <dgm:t>
        <a:bodyPr/>
        <a:lstStyle/>
        <a:p>
          <a:r>
            <a:rPr lang="fa-IR" dirty="0" smtClean="0"/>
            <a:t>دانشمندان</a:t>
          </a:r>
          <a:endParaRPr lang="en-US" dirty="0"/>
        </a:p>
      </dgm:t>
    </dgm:pt>
    <dgm:pt modelId="{47D565F6-8613-45DD-AE93-547BA2F71D21}" type="parTrans" cxnId="{B6D6CB59-D5AC-4645-83DB-341AEF694095}">
      <dgm:prSet/>
      <dgm:spPr/>
      <dgm:t>
        <a:bodyPr/>
        <a:lstStyle/>
        <a:p>
          <a:endParaRPr lang="en-US"/>
        </a:p>
      </dgm:t>
    </dgm:pt>
    <dgm:pt modelId="{DA562B08-8C46-47BE-9568-220605D882A2}" type="sibTrans" cxnId="{B6D6CB59-D5AC-4645-83DB-341AEF694095}">
      <dgm:prSet/>
      <dgm:spPr/>
      <dgm:t>
        <a:bodyPr/>
        <a:lstStyle/>
        <a:p>
          <a:endParaRPr lang="en-US"/>
        </a:p>
      </dgm:t>
    </dgm:pt>
    <dgm:pt modelId="{A7352463-BC0E-4518-8A2D-ADEF27C32CA3}" type="pres">
      <dgm:prSet presAssocID="{87467B70-9C83-4A61-BCE5-B01D59EADD5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18608B-E657-43B8-BC44-B00FF5008742}" type="pres">
      <dgm:prSet presAssocID="{1CB69EC1-1180-4874-9CAB-4A0D2D26612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72C6B9-919D-4707-932B-E040034AE954}" type="pres">
      <dgm:prSet presAssocID="{BF735246-CEC1-494B-9043-D7C09FD673AA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15E7676-CB75-456E-B8C1-EF8E337EE107}" type="pres">
      <dgm:prSet presAssocID="{BF735246-CEC1-494B-9043-D7C09FD673AA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4AE088E2-3EEB-4BF8-B4C5-4DFA897767FE}" type="pres">
      <dgm:prSet presAssocID="{F167ADB2-7FDB-40C7-939E-3E6DE46A5A5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5EB635-D8B4-4F77-839C-6723A72BCFDC}" type="pres">
      <dgm:prSet presAssocID="{A5B5CDDC-58DB-442E-BE3C-D717CC769BC8}" presName="sibTrans" presStyleLbl="sibTrans2D1" presStyleIdx="1" presStyleCnt="3"/>
      <dgm:spPr/>
      <dgm:t>
        <a:bodyPr/>
        <a:lstStyle/>
        <a:p>
          <a:endParaRPr lang="en-US"/>
        </a:p>
      </dgm:t>
    </dgm:pt>
    <dgm:pt modelId="{AFE96C3C-E44D-45A8-9E8A-D569B8F3B513}" type="pres">
      <dgm:prSet presAssocID="{A5B5CDDC-58DB-442E-BE3C-D717CC769BC8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582AE5B-7D84-4785-AA5B-8CD3122403BF}" type="pres">
      <dgm:prSet presAssocID="{7C3A311D-4A74-4221-8F60-1702174A765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E3A253-01B4-4DA1-B9C4-66882039A0CE}" type="pres">
      <dgm:prSet presAssocID="{BEF9C0A3-04BF-4CBE-9DF8-440183EE3657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91F35EC-4C06-421D-96AD-738333ED3B5B}" type="pres">
      <dgm:prSet presAssocID="{BEF9C0A3-04BF-4CBE-9DF8-440183EE3657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246DF809-FDB7-4CF5-A59D-502468567421}" type="pres">
      <dgm:prSet presAssocID="{3909ABFF-E84C-4766-83E9-5ACD69690AA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16A9C8-C236-4815-9D2A-5B2FC3121254}" type="presOf" srcId="{A5B5CDDC-58DB-442E-BE3C-D717CC769BC8}" destId="{C35EB635-D8B4-4F77-839C-6723A72BCFDC}" srcOrd="0" destOrd="0" presId="urn:microsoft.com/office/officeart/2005/8/layout/process1"/>
    <dgm:cxn modelId="{B32EEE74-F157-4333-9F64-16C9472DFECE}" type="presOf" srcId="{1CB69EC1-1180-4874-9CAB-4A0D2D26612B}" destId="{CF18608B-E657-43B8-BC44-B00FF5008742}" srcOrd="0" destOrd="0" presId="urn:microsoft.com/office/officeart/2005/8/layout/process1"/>
    <dgm:cxn modelId="{B6D6CB59-D5AC-4645-83DB-341AEF694095}" srcId="{87467B70-9C83-4A61-BCE5-B01D59EADD5D}" destId="{3909ABFF-E84C-4766-83E9-5ACD69690AA5}" srcOrd="3" destOrd="0" parTransId="{47D565F6-8613-45DD-AE93-547BA2F71D21}" sibTransId="{DA562B08-8C46-47BE-9568-220605D882A2}"/>
    <dgm:cxn modelId="{FDD695CB-3571-4D5E-A935-15181E1E316C}" type="presOf" srcId="{7C3A311D-4A74-4221-8F60-1702174A7657}" destId="{1582AE5B-7D84-4785-AA5B-8CD3122403BF}" srcOrd="0" destOrd="0" presId="urn:microsoft.com/office/officeart/2005/8/layout/process1"/>
    <dgm:cxn modelId="{3A8259F9-6DCB-4CE0-B398-87278BA88D94}" type="presOf" srcId="{BF735246-CEC1-494B-9043-D7C09FD673AA}" destId="{D072C6B9-919D-4707-932B-E040034AE954}" srcOrd="0" destOrd="0" presId="urn:microsoft.com/office/officeart/2005/8/layout/process1"/>
    <dgm:cxn modelId="{6E36EA08-4D7A-435F-AC3D-24931091E41F}" srcId="{87467B70-9C83-4A61-BCE5-B01D59EADD5D}" destId="{7C3A311D-4A74-4221-8F60-1702174A7657}" srcOrd="2" destOrd="0" parTransId="{0A4EDEBC-DBC0-40B2-88AB-F12C80645F6F}" sibTransId="{BEF9C0A3-04BF-4CBE-9DF8-440183EE3657}"/>
    <dgm:cxn modelId="{13140CEE-1F10-4A4E-A048-6235D4487285}" type="presOf" srcId="{3909ABFF-E84C-4766-83E9-5ACD69690AA5}" destId="{246DF809-FDB7-4CF5-A59D-502468567421}" srcOrd="0" destOrd="0" presId="urn:microsoft.com/office/officeart/2005/8/layout/process1"/>
    <dgm:cxn modelId="{40C37AF3-C12E-4E7D-8C40-856D4CF39E43}" type="presOf" srcId="{87467B70-9C83-4A61-BCE5-B01D59EADD5D}" destId="{A7352463-BC0E-4518-8A2D-ADEF27C32CA3}" srcOrd="0" destOrd="0" presId="urn:microsoft.com/office/officeart/2005/8/layout/process1"/>
    <dgm:cxn modelId="{255AC5BB-5CAF-4D4B-BFE1-0E19D3074532}" type="presOf" srcId="{F167ADB2-7FDB-40C7-939E-3E6DE46A5A5B}" destId="{4AE088E2-3EEB-4BF8-B4C5-4DFA897767FE}" srcOrd="0" destOrd="0" presId="urn:microsoft.com/office/officeart/2005/8/layout/process1"/>
    <dgm:cxn modelId="{C945DFAC-7043-41D8-95E8-A815D17A6A84}" srcId="{87467B70-9C83-4A61-BCE5-B01D59EADD5D}" destId="{F167ADB2-7FDB-40C7-939E-3E6DE46A5A5B}" srcOrd="1" destOrd="0" parTransId="{595FAC1B-BACC-4D0B-9307-8DF0FF499EB2}" sibTransId="{A5B5CDDC-58DB-442E-BE3C-D717CC769BC8}"/>
    <dgm:cxn modelId="{35BF3E03-D2E7-40BB-848F-C5173668A042}" type="presOf" srcId="{BF735246-CEC1-494B-9043-D7C09FD673AA}" destId="{015E7676-CB75-456E-B8C1-EF8E337EE107}" srcOrd="1" destOrd="0" presId="urn:microsoft.com/office/officeart/2005/8/layout/process1"/>
    <dgm:cxn modelId="{6ABF0D03-C72C-4031-AC0B-97B00CAF67F0}" type="presOf" srcId="{BEF9C0A3-04BF-4CBE-9DF8-440183EE3657}" destId="{D91F35EC-4C06-421D-96AD-738333ED3B5B}" srcOrd="1" destOrd="0" presId="urn:microsoft.com/office/officeart/2005/8/layout/process1"/>
    <dgm:cxn modelId="{ADAAFF6C-E581-490F-948F-E2F3037D0E1B}" srcId="{87467B70-9C83-4A61-BCE5-B01D59EADD5D}" destId="{1CB69EC1-1180-4874-9CAB-4A0D2D26612B}" srcOrd="0" destOrd="0" parTransId="{5641AFED-1825-423F-9118-FE662FF7CA99}" sibTransId="{BF735246-CEC1-494B-9043-D7C09FD673AA}"/>
    <dgm:cxn modelId="{7D5D2ADD-8327-40C3-B80A-843E130A1CD2}" type="presOf" srcId="{A5B5CDDC-58DB-442E-BE3C-D717CC769BC8}" destId="{AFE96C3C-E44D-45A8-9E8A-D569B8F3B513}" srcOrd="1" destOrd="0" presId="urn:microsoft.com/office/officeart/2005/8/layout/process1"/>
    <dgm:cxn modelId="{5A522219-5406-45F7-9DDD-9D7DE82E936D}" type="presOf" srcId="{BEF9C0A3-04BF-4CBE-9DF8-440183EE3657}" destId="{0DE3A253-01B4-4DA1-B9C4-66882039A0CE}" srcOrd="0" destOrd="0" presId="urn:microsoft.com/office/officeart/2005/8/layout/process1"/>
    <dgm:cxn modelId="{7C2311B8-846B-48FC-BB96-DEE069E17B8A}" type="presParOf" srcId="{A7352463-BC0E-4518-8A2D-ADEF27C32CA3}" destId="{CF18608B-E657-43B8-BC44-B00FF5008742}" srcOrd="0" destOrd="0" presId="urn:microsoft.com/office/officeart/2005/8/layout/process1"/>
    <dgm:cxn modelId="{FD678422-E0BC-4815-9967-822C3FDD0273}" type="presParOf" srcId="{A7352463-BC0E-4518-8A2D-ADEF27C32CA3}" destId="{D072C6B9-919D-4707-932B-E040034AE954}" srcOrd="1" destOrd="0" presId="urn:microsoft.com/office/officeart/2005/8/layout/process1"/>
    <dgm:cxn modelId="{CE579E4B-188F-4CD3-A10F-AA3AA6AA1872}" type="presParOf" srcId="{D072C6B9-919D-4707-932B-E040034AE954}" destId="{015E7676-CB75-456E-B8C1-EF8E337EE107}" srcOrd="0" destOrd="0" presId="urn:microsoft.com/office/officeart/2005/8/layout/process1"/>
    <dgm:cxn modelId="{21E34017-B87C-4870-864F-C173F0426A42}" type="presParOf" srcId="{A7352463-BC0E-4518-8A2D-ADEF27C32CA3}" destId="{4AE088E2-3EEB-4BF8-B4C5-4DFA897767FE}" srcOrd="2" destOrd="0" presId="urn:microsoft.com/office/officeart/2005/8/layout/process1"/>
    <dgm:cxn modelId="{4FDDE1FF-2FBD-48A3-9CF2-9B45DED65C0C}" type="presParOf" srcId="{A7352463-BC0E-4518-8A2D-ADEF27C32CA3}" destId="{C35EB635-D8B4-4F77-839C-6723A72BCFDC}" srcOrd="3" destOrd="0" presId="urn:microsoft.com/office/officeart/2005/8/layout/process1"/>
    <dgm:cxn modelId="{A22E1C3C-4ADC-4533-9C1A-4FF7A5E071DF}" type="presParOf" srcId="{C35EB635-D8B4-4F77-839C-6723A72BCFDC}" destId="{AFE96C3C-E44D-45A8-9E8A-D569B8F3B513}" srcOrd="0" destOrd="0" presId="urn:microsoft.com/office/officeart/2005/8/layout/process1"/>
    <dgm:cxn modelId="{119EAD70-1F16-4807-9F81-B87F987F7D94}" type="presParOf" srcId="{A7352463-BC0E-4518-8A2D-ADEF27C32CA3}" destId="{1582AE5B-7D84-4785-AA5B-8CD3122403BF}" srcOrd="4" destOrd="0" presId="urn:microsoft.com/office/officeart/2005/8/layout/process1"/>
    <dgm:cxn modelId="{C8BB5F21-770B-4BD2-82B5-E6A46B8C71A1}" type="presParOf" srcId="{A7352463-BC0E-4518-8A2D-ADEF27C32CA3}" destId="{0DE3A253-01B4-4DA1-B9C4-66882039A0CE}" srcOrd="5" destOrd="0" presId="urn:microsoft.com/office/officeart/2005/8/layout/process1"/>
    <dgm:cxn modelId="{3586A67A-67ED-4C8A-B60F-9430A2184108}" type="presParOf" srcId="{0DE3A253-01B4-4DA1-B9C4-66882039A0CE}" destId="{D91F35EC-4C06-421D-96AD-738333ED3B5B}" srcOrd="0" destOrd="0" presId="urn:microsoft.com/office/officeart/2005/8/layout/process1"/>
    <dgm:cxn modelId="{581630BB-A1BE-4A35-BF27-67DE45704339}" type="presParOf" srcId="{A7352463-BC0E-4518-8A2D-ADEF27C32CA3}" destId="{246DF809-FDB7-4CF5-A59D-502468567421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C715C6-4665-4D3F-A923-16DA160FF52D}" type="doc">
      <dgm:prSet loTypeId="urn:microsoft.com/office/officeart/2005/8/layout/hList3" loCatId="list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D0C973-D888-4B92-9298-059F9548331D}">
      <dgm:prSet phldrT="[Text]"/>
      <dgm:spPr/>
      <dgm:t>
        <a:bodyPr/>
        <a:lstStyle/>
        <a:p>
          <a:r>
            <a:rPr lang="fa-IR" dirty="0" smtClean="0"/>
            <a:t>جزیره العرب</a:t>
          </a:r>
          <a:endParaRPr lang="en-US" dirty="0"/>
        </a:p>
      </dgm:t>
    </dgm:pt>
    <dgm:pt modelId="{8C8DD650-C047-4DDE-A379-C01B0E994822}" type="parTrans" cxnId="{41793DBE-8F71-4934-96BB-C5BEFB72D893}">
      <dgm:prSet/>
      <dgm:spPr/>
      <dgm:t>
        <a:bodyPr/>
        <a:lstStyle/>
        <a:p>
          <a:endParaRPr lang="en-US"/>
        </a:p>
      </dgm:t>
    </dgm:pt>
    <dgm:pt modelId="{48B89BC0-A389-40BA-A93B-C36BE46E45D1}" type="sibTrans" cxnId="{41793DBE-8F71-4934-96BB-C5BEFB72D893}">
      <dgm:prSet/>
      <dgm:spPr/>
      <dgm:t>
        <a:bodyPr/>
        <a:lstStyle/>
        <a:p>
          <a:endParaRPr lang="en-US"/>
        </a:p>
      </dgm:t>
    </dgm:pt>
    <dgm:pt modelId="{C87C5C94-0411-4398-B8CD-89BBB0CBAE19}">
      <dgm:prSet phldrT="[Text]"/>
      <dgm:spPr/>
      <dgm:t>
        <a:bodyPr/>
        <a:lstStyle/>
        <a:p>
          <a:r>
            <a:rPr lang="fa-IR" dirty="0" smtClean="0"/>
            <a:t>فرهنگی</a:t>
          </a:r>
          <a:endParaRPr lang="en-US" dirty="0"/>
        </a:p>
      </dgm:t>
    </dgm:pt>
    <dgm:pt modelId="{C9B01885-572F-400D-A15E-7DE0C44E8692}" type="parTrans" cxnId="{EEA9AA8D-0E5A-4AC8-B90D-B91E3B744BD1}">
      <dgm:prSet/>
      <dgm:spPr/>
      <dgm:t>
        <a:bodyPr/>
        <a:lstStyle/>
        <a:p>
          <a:endParaRPr lang="en-US"/>
        </a:p>
      </dgm:t>
    </dgm:pt>
    <dgm:pt modelId="{4315E0FB-237C-420C-9880-DDB361571939}" type="sibTrans" cxnId="{EEA9AA8D-0E5A-4AC8-B90D-B91E3B744BD1}">
      <dgm:prSet/>
      <dgm:spPr/>
      <dgm:t>
        <a:bodyPr/>
        <a:lstStyle/>
        <a:p>
          <a:endParaRPr lang="en-US"/>
        </a:p>
      </dgm:t>
    </dgm:pt>
    <dgm:pt modelId="{614E8A6F-B00E-4F11-B615-3165FA0061FC}">
      <dgm:prSet phldrT="[Text]"/>
      <dgm:spPr/>
      <dgm:t>
        <a:bodyPr/>
        <a:lstStyle/>
        <a:p>
          <a:r>
            <a:rPr lang="fa-IR" dirty="0" smtClean="0"/>
            <a:t>سیاسی</a:t>
          </a:r>
          <a:endParaRPr lang="en-US" dirty="0"/>
        </a:p>
      </dgm:t>
    </dgm:pt>
    <dgm:pt modelId="{ACF63C61-4F1E-41E7-8273-B794BD4D8249}" type="parTrans" cxnId="{DAD2DC65-BFD0-4B95-A20E-6FF6074ADEA1}">
      <dgm:prSet/>
      <dgm:spPr/>
      <dgm:t>
        <a:bodyPr/>
        <a:lstStyle/>
        <a:p>
          <a:endParaRPr lang="en-US"/>
        </a:p>
      </dgm:t>
    </dgm:pt>
    <dgm:pt modelId="{4A57AB34-7168-4218-9EE8-F9CBA523F182}" type="sibTrans" cxnId="{DAD2DC65-BFD0-4B95-A20E-6FF6074ADEA1}">
      <dgm:prSet/>
      <dgm:spPr/>
      <dgm:t>
        <a:bodyPr/>
        <a:lstStyle/>
        <a:p>
          <a:endParaRPr lang="en-US"/>
        </a:p>
      </dgm:t>
    </dgm:pt>
    <dgm:pt modelId="{EE919A7F-E9B7-4C14-9FD7-B496A1F3CE68}">
      <dgm:prSet phldrT="[Text]"/>
      <dgm:spPr/>
      <dgm:t>
        <a:bodyPr/>
        <a:lstStyle/>
        <a:p>
          <a:r>
            <a:rPr lang="fa-IR" dirty="0" smtClean="0"/>
            <a:t>جغرافیایی</a:t>
          </a:r>
          <a:endParaRPr lang="en-US" dirty="0"/>
        </a:p>
      </dgm:t>
    </dgm:pt>
    <dgm:pt modelId="{AAB1AEEE-3379-49FA-B752-7E0551D2AB43}" type="parTrans" cxnId="{528B6672-CC8A-43CF-998C-90FFE3C54AE4}">
      <dgm:prSet/>
      <dgm:spPr/>
      <dgm:t>
        <a:bodyPr/>
        <a:lstStyle/>
        <a:p>
          <a:endParaRPr lang="en-US"/>
        </a:p>
      </dgm:t>
    </dgm:pt>
    <dgm:pt modelId="{A27E29EE-2238-4144-B0AE-C772487C0A70}" type="sibTrans" cxnId="{528B6672-CC8A-43CF-998C-90FFE3C54AE4}">
      <dgm:prSet/>
      <dgm:spPr/>
      <dgm:t>
        <a:bodyPr/>
        <a:lstStyle/>
        <a:p>
          <a:endParaRPr lang="en-US"/>
        </a:p>
      </dgm:t>
    </dgm:pt>
    <dgm:pt modelId="{BA4CA333-FA79-4C85-9AD4-208E83AA7AE1}">
      <dgm:prSet phldrT="[Text]"/>
      <dgm:spPr/>
      <dgm:t>
        <a:bodyPr/>
        <a:lstStyle/>
        <a:p>
          <a:endParaRPr lang="en-US" dirty="0"/>
        </a:p>
      </dgm:t>
    </dgm:pt>
    <dgm:pt modelId="{ECC3324C-51F6-4000-B991-5C582A5F7ACD}" type="parTrans" cxnId="{6E746597-37A8-4F2C-AB4E-3A3A611C6B33}">
      <dgm:prSet/>
      <dgm:spPr/>
      <dgm:t>
        <a:bodyPr/>
        <a:lstStyle/>
        <a:p>
          <a:endParaRPr lang="en-US"/>
        </a:p>
      </dgm:t>
    </dgm:pt>
    <dgm:pt modelId="{A3E41F9D-6BA2-40D8-BD83-08B09A98EC38}" type="sibTrans" cxnId="{6E746597-37A8-4F2C-AB4E-3A3A611C6B33}">
      <dgm:prSet/>
      <dgm:spPr/>
      <dgm:t>
        <a:bodyPr/>
        <a:lstStyle/>
        <a:p>
          <a:endParaRPr lang="en-US"/>
        </a:p>
      </dgm:t>
    </dgm:pt>
    <dgm:pt modelId="{D512AC27-0544-4874-B902-8EAABE60D085}">
      <dgm:prSet phldrT="[Text]"/>
      <dgm:spPr/>
      <dgm:t>
        <a:bodyPr/>
        <a:lstStyle/>
        <a:p>
          <a:r>
            <a:rPr lang="fa-IR" dirty="0" smtClean="0"/>
            <a:t>زنان </a:t>
          </a:r>
        </a:p>
        <a:p>
          <a:r>
            <a:rPr lang="fa-IR" dirty="0" smtClean="0"/>
            <a:t>و</a:t>
          </a:r>
        </a:p>
        <a:p>
          <a:r>
            <a:rPr lang="fa-IR" dirty="0" smtClean="0"/>
            <a:t> نظام خانواده</a:t>
          </a:r>
          <a:endParaRPr lang="en-US" dirty="0"/>
        </a:p>
      </dgm:t>
    </dgm:pt>
    <dgm:pt modelId="{8DD30E80-C5DE-4D94-A0F2-73C185AD00CA}" type="parTrans" cxnId="{5BA37BBB-E560-4477-BEDB-397FFE671D37}">
      <dgm:prSet/>
      <dgm:spPr/>
      <dgm:t>
        <a:bodyPr/>
        <a:lstStyle/>
        <a:p>
          <a:endParaRPr lang="en-US"/>
        </a:p>
      </dgm:t>
    </dgm:pt>
    <dgm:pt modelId="{34694C11-536B-4147-9310-94508DC2CA63}" type="sibTrans" cxnId="{5BA37BBB-E560-4477-BEDB-397FFE671D37}">
      <dgm:prSet/>
      <dgm:spPr/>
      <dgm:t>
        <a:bodyPr/>
        <a:lstStyle/>
        <a:p>
          <a:endParaRPr lang="en-US"/>
        </a:p>
      </dgm:t>
    </dgm:pt>
    <dgm:pt modelId="{141E8FB2-8D78-4082-9246-3D3A9EA25200}">
      <dgm:prSet phldrT="[Text]"/>
      <dgm:spPr/>
      <dgm:t>
        <a:bodyPr/>
        <a:lstStyle/>
        <a:p>
          <a:r>
            <a:rPr lang="fa-IR" dirty="0" smtClean="0"/>
            <a:t>وضعیت اقتصادی</a:t>
          </a:r>
          <a:endParaRPr lang="en-US" dirty="0"/>
        </a:p>
      </dgm:t>
    </dgm:pt>
    <dgm:pt modelId="{CD581AF4-2AA0-49D6-A479-36FE11F53D4D}" type="parTrans" cxnId="{2C40F273-A36E-45C8-9EC6-B2F727B9820B}">
      <dgm:prSet/>
      <dgm:spPr/>
      <dgm:t>
        <a:bodyPr/>
        <a:lstStyle/>
        <a:p>
          <a:endParaRPr lang="en-US"/>
        </a:p>
      </dgm:t>
    </dgm:pt>
    <dgm:pt modelId="{742816FE-D362-443A-8AE8-35C84184AF59}" type="sibTrans" cxnId="{2C40F273-A36E-45C8-9EC6-B2F727B9820B}">
      <dgm:prSet/>
      <dgm:spPr/>
      <dgm:t>
        <a:bodyPr/>
        <a:lstStyle/>
        <a:p>
          <a:endParaRPr lang="en-US"/>
        </a:p>
      </dgm:t>
    </dgm:pt>
    <dgm:pt modelId="{B08E39A5-CA67-4A30-B31F-62200A968D6A}">
      <dgm:prSet phldrT="[Text]"/>
      <dgm:spPr/>
      <dgm:t>
        <a:bodyPr/>
        <a:lstStyle/>
        <a:p>
          <a:r>
            <a:rPr lang="fa-IR" dirty="0" smtClean="0"/>
            <a:t>اوضاع دینی</a:t>
          </a:r>
          <a:endParaRPr lang="en-US" dirty="0"/>
        </a:p>
      </dgm:t>
    </dgm:pt>
    <dgm:pt modelId="{124F8A46-E897-4F36-904A-3E10396D3AF6}" type="parTrans" cxnId="{1D4281DF-B878-45C9-8115-83769CDC0901}">
      <dgm:prSet/>
      <dgm:spPr/>
      <dgm:t>
        <a:bodyPr/>
        <a:lstStyle/>
        <a:p>
          <a:endParaRPr lang="en-US"/>
        </a:p>
      </dgm:t>
    </dgm:pt>
    <dgm:pt modelId="{3E77FDB4-CB8C-4AB2-9197-83167E88B953}" type="sibTrans" cxnId="{1D4281DF-B878-45C9-8115-83769CDC0901}">
      <dgm:prSet/>
      <dgm:spPr/>
      <dgm:t>
        <a:bodyPr/>
        <a:lstStyle/>
        <a:p>
          <a:endParaRPr lang="en-US"/>
        </a:p>
      </dgm:t>
    </dgm:pt>
    <dgm:pt modelId="{F77ED575-402E-4523-B9E8-565991FD58C1}" type="pres">
      <dgm:prSet presAssocID="{C2C715C6-4665-4D3F-A923-16DA160FF52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AC9D44-F3FF-4070-9E96-3BB99A6790F5}" type="pres">
      <dgm:prSet presAssocID="{D9D0C973-D888-4B92-9298-059F9548331D}" presName="roof" presStyleLbl="dkBgShp" presStyleIdx="0" presStyleCnt="2"/>
      <dgm:spPr/>
      <dgm:t>
        <a:bodyPr/>
        <a:lstStyle/>
        <a:p>
          <a:endParaRPr lang="en-US"/>
        </a:p>
      </dgm:t>
    </dgm:pt>
    <dgm:pt modelId="{D7DF60A8-0C7D-4A96-AA4C-DBAC11361AA2}" type="pres">
      <dgm:prSet presAssocID="{D9D0C973-D888-4B92-9298-059F9548331D}" presName="pillars" presStyleCnt="0"/>
      <dgm:spPr/>
    </dgm:pt>
    <dgm:pt modelId="{6D9C1F65-0FDB-4DDD-925D-F5CD0B7DD9B1}" type="pres">
      <dgm:prSet presAssocID="{D9D0C973-D888-4B92-9298-059F9548331D}" presName="pillar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CBCBF7-8147-47A5-AC49-A1B3B8340A31}" type="pres">
      <dgm:prSet presAssocID="{D512AC27-0544-4874-B902-8EAABE60D085}" presName="pillarX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BAEA35-BBF3-408E-B714-987AA3CC15FB}" type="pres">
      <dgm:prSet presAssocID="{141E8FB2-8D78-4082-9246-3D3A9EA25200}" presName="pillarX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5FB167-D459-4C50-A24D-5933DA63CDCA}" type="pres">
      <dgm:prSet presAssocID="{B08E39A5-CA67-4A30-B31F-62200A968D6A}" presName="pillarX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8B986C-2312-406C-9FA5-17BE12C9E11A}" type="pres">
      <dgm:prSet presAssocID="{614E8A6F-B00E-4F11-B615-3165FA0061FC}" presName="pillarX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25FD77-5877-4B6B-A65E-821F3EF1560B}" type="pres">
      <dgm:prSet presAssocID="{EE919A7F-E9B7-4C14-9FD7-B496A1F3CE68}" presName="pillarX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A346F1-27D7-4C57-BF44-7479C6D35B67}" type="pres">
      <dgm:prSet presAssocID="{D9D0C973-D888-4B92-9298-059F9548331D}" presName="base" presStyleLbl="dkBgShp" presStyleIdx="1" presStyleCnt="2"/>
      <dgm:spPr/>
    </dgm:pt>
  </dgm:ptLst>
  <dgm:cxnLst>
    <dgm:cxn modelId="{CEEEEEE2-F6DF-453F-991C-139DAA51C78A}" type="presOf" srcId="{D9D0C973-D888-4B92-9298-059F9548331D}" destId="{DCAC9D44-F3FF-4070-9E96-3BB99A6790F5}" srcOrd="0" destOrd="0" presId="urn:microsoft.com/office/officeart/2005/8/layout/hList3"/>
    <dgm:cxn modelId="{DAD2DC65-BFD0-4B95-A20E-6FF6074ADEA1}" srcId="{D9D0C973-D888-4B92-9298-059F9548331D}" destId="{614E8A6F-B00E-4F11-B615-3165FA0061FC}" srcOrd="4" destOrd="0" parTransId="{ACF63C61-4F1E-41E7-8273-B794BD4D8249}" sibTransId="{4A57AB34-7168-4218-9EE8-F9CBA523F182}"/>
    <dgm:cxn modelId="{6E746597-37A8-4F2C-AB4E-3A3A611C6B33}" srcId="{C2C715C6-4665-4D3F-A923-16DA160FF52D}" destId="{BA4CA333-FA79-4C85-9AD4-208E83AA7AE1}" srcOrd="1" destOrd="0" parTransId="{ECC3324C-51F6-4000-B991-5C582A5F7ACD}" sibTransId="{A3E41F9D-6BA2-40D8-BD83-08B09A98EC38}"/>
    <dgm:cxn modelId="{DA4641B5-5F4E-4165-A594-C095DDEA57CF}" type="presOf" srcId="{141E8FB2-8D78-4082-9246-3D3A9EA25200}" destId="{96BAEA35-BBF3-408E-B714-987AA3CC15FB}" srcOrd="0" destOrd="0" presId="urn:microsoft.com/office/officeart/2005/8/layout/hList3"/>
    <dgm:cxn modelId="{2C40F273-A36E-45C8-9EC6-B2F727B9820B}" srcId="{D9D0C973-D888-4B92-9298-059F9548331D}" destId="{141E8FB2-8D78-4082-9246-3D3A9EA25200}" srcOrd="2" destOrd="0" parTransId="{CD581AF4-2AA0-49D6-A479-36FE11F53D4D}" sibTransId="{742816FE-D362-443A-8AE8-35C84184AF59}"/>
    <dgm:cxn modelId="{BA01C500-E9F8-4B32-A9C1-F422217BC42F}" type="presOf" srcId="{C87C5C94-0411-4398-B8CD-89BBB0CBAE19}" destId="{6D9C1F65-0FDB-4DDD-925D-F5CD0B7DD9B1}" srcOrd="0" destOrd="0" presId="urn:microsoft.com/office/officeart/2005/8/layout/hList3"/>
    <dgm:cxn modelId="{528B6672-CC8A-43CF-998C-90FFE3C54AE4}" srcId="{D9D0C973-D888-4B92-9298-059F9548331D}" destId="{EE919A7F-E9B7-4C14-9FD7-B496A1F3CE68}" srcOrd="5" destOrd="0" parTransId="{AAB1AEEE-3379-49FA-B752-7E0551D2AB43}" sibTransId="{A27E29EE-2238-4144-B0AE-C772487C0A70}"/>
    <dgm:cxn modelId="{A251BA27-644B-4FF2-B562-95E28710D74A}" type="presOf" srcId="{B08E39A5-CA67-4A30-B31F-62200A968D6A}" destId="{715FB167-D459-4C50-A24D-5933DA63CDCA}" srcOrd="0" destOrd="0" presId="urn:microsoft.com/office/officeart/2005/8/layout/hList3"/>
    <dgm:cxn modelId="{7ED422D8-5F48-4FE0-B837-8D921296D1A4}" type="presOf" srcId="{EE919A7F-E9B7-4C14-9FD7-B496A1F3CE68}" destId="{EE25FD77-5877-4B6B-A65E-821F3EF1560B}" srcOrd="0" destOrd="0" presId="urn:microsoft.com/office/officeart/2005/8/layout/hList3"/>
    <dgm:cxn modelId="{41793DBE-8F71-4934-96BB-C5BEFB72D893}" srcId="{C2C715C6-4665-4D3F-A923-16DA160FF52D}" destId="{D9D0C973-D888-4B92-9298-059F9548331D}" srcOrd="0" destOrd="0" parTransId="{8C8DD650-C047-4DDE-A379-C01B0E994822}" sibTransId="{48B89BC0-A389-40BA-A93B-C36BE46E45D1}"/>
    <dgm:cxn modelId="{89B69AEE-A4BC-42B3-A147-BD7654D1E044}" type="presOf" srcId="{D512AC27-0544-4874-B902-8EAABE60D085}" destId="{28CBCBF7-8147-47A5-AC49-A1B3B8340A31}" srcOrd="0" destOrd="0" presId="urn:microsoft.com/office/officeart/2005/8/layout/hList3"/>
    <dgm:cxn modelId="{FED9DCDC-6CB4-4253-A8C5-2F8DFCE2FD01}" type="presOf" srcId="{614E8A6F-B00E-4F11-B615-3165FA0061FC}" destId="{B58B986C-2312-406C-9FA5-17BE12C9E11A}" srcOrd="0" destOrd="0" presId="urn:microsoft.com/office/officeart/2005/8/layout/hList3"/>
    <dgm:cxn modelId="{EEA9AA8D-0E5A-4AC8-B90D-B91E3B744BD1}" srcId="{D9D0C973-D888-4B92-9298-059F9548331D}" destId="{C87C5C94-0411-4398-B8CD-89BBB0CBAE19}" srcOrd="0" destOrd="0" parTransId="{C9B01885-572F-400D-A15E-7DE0C44E8692}" sibTransId="{4315E0FB-237C-420C-9880-DDB361571939}"/>
    <dgm:cxn modelId="{7DDD0D87-7746-4B78-9F37-C0859D06EBBD}" type="presOf" srcId="{C2C715C6-4665-4D3F-A923-16DA160FF52D}" destId="{F77ED575-402E-4523-B9E8-565991FD58C1}" srcOrd="0" destOrd="0" presId="urn:microsoft.com/office/officeart/2005/8/layout/hList3"/>
    <dgm:cxn modelId="{5BA37BBB-E560-4477-BEDB-397FFE671D37}" srcId="{D9D0C973-D888-4B92-9298-059F9548331D}" destId="{D512AC27-0544-4874-B902-8EAABE60D085}" srcOrd="1" destOrd="0" parTransId="{8DD30E80-C5DE-4D94-A0F2-73C185AD00CA}" sibTransId="{34694C11-536B-4147-9310-94508DC2CA63}"/>
    <dgm:cxn modelId="{1D4281DF-B878-45C9-8115-83769CDC0901}" srcId="{D9D0C973-D888-4B92-9298-059F9548331D}" destId="{B08E39A5-CA67-4A30-B31F-62200A968D6A}" srcOrd="3" destOrd="0" parTransId="{124F8A46-E897-4F36-904A-3E10396D3AF6}" sibTransId="{3E77FDB4-CB8C-4AB2-9197-83167E88B953}"/>
    <dgm:cxn modelId="{C63618D5-67DD-4B4F-AB95-2DE60C0954A3}" type="presParOf" srcId="{F77ED575-402E-4523-B9E8-565991FD58C1}" destId="{DCAC9D44-F3FF-4070-9E96-3BB99A6790F5}" srcOrd="0" destOrd="0" presId="urn:microsoft.com/office/officeart/2005/8/layout/hList3"/>
    <dgm:cxn modelId="{BF0C173B-7C3C-430F-8376-8958A65E1F87}" type="presParOf" srcId="{F77ED575-402E-4523-B9E8-565991FD58C1}" destId="{D7DF60A8-0C7D-4A96-AA4C-DBAC11361AA2}" srcOrd="1" destOrd="0" presId="urn:microsoft.com/office/officeart/2005/8/layout/hList3"/>
    <dgm:cxn modelId="{AE3CC216-8259-4E67-999A-E4E7CEFA839A}" type="presParOf" srcId="{D7DF60A8-0C7D-4A96-AA4C-DBAC11361AA2}" destId="{6D9C1F65-0FDB-4DDD-925D-F5CD0B7DD9B1}" srcOrd="0" destOrd="0" presId="urn:microsoft.com/office/officeart/2005/8/layout/hList3"/>
    <dgm:cxn modelId="{4D73160C-E3BA-4AE5-8B16-A17C01B3FBF9}" type="presParOf" srcId="{D7DF60A8-0C7D-4A96-AA4C-DBAC11361AA2}" destId="{28CBCBF7-8147-47A5-AC49-A1B3B8340A31}" srcOrd="1" destOrd="0" presId="urn:microsoft.com/office/officeart/2005/8/layout/hList3"/>
    <dgm:cxn modelId="{AC520630-C028-4157-9E3E-6BAE9169B6B6}" type="presParOf" srcId="{D7DF60A8-0C7D-4A96-AA4C-DBAC11361AA2}" destId="{96BAEA35-BBF3-408E-B714-987AA3CC15FB}" srcOrd="2" destOrd="0" presId="urn:microsoft.com/office/officeart/2005/8/layout/hList3"/>
    <dgm:cxn modelId="{687793AB-9302-4BF4-B026-BC6D2CB902F9}" type="presParOf" srcId="{D7DF60A8-0C7D-4A96-AA4C-DBAC11361AA2}" destId="{715FB167-D459-4C50-A24D-5933DA63CDCA}" srcOrd="3" destOrd="0" presId="urn:microsoft.com/office/officeart/2005/8/layout/hList3"/>
    <dgm:cxn modelId="{038C50EA-BECD-4025-AC70-1C98F81C0B43}" type="presParOf" srcId="{D7DF60A8-0C7D-4A96-AA4C-DBAC11361AA2}" destId="{B58B986C-2312-406C-9FA5-17BE12C9E11A}" srcOrd="4" destOrd="0" presId="urn:microsoft.com/office/officeart/2005/8/layout/hList3"/>
    <dgm:cxn modelId="{BEE50E9F-86E7-4E9D-A165-1915F306F814}" type="presParOf" srcId="{D7DF60A8-0C7D-4A96-AA4C-DBAC11361AA2}" destId="{EE25FD77-5877-4B6B-A65E-821F3EF1560B}" srcOrd="5" destOrd="0" presId="urn:microsoft.com/office/officeart/2005/8/layout/hList3"/>
    <dgm:cxn modelId="{8ABEFCFD-644B-40AA-881E-444684C1B319}" type="presParOf" srcId="{F77ED575-402E-4523-B9E8-565991FD58C1}" destId="{EBA346F1-27D7-4C57-BF44-7479C6D35B6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FAFAF7-7230-40B4-995F-CD4909321425}" type="doc">
      <dgm:prSet loTypeId="urn:microsoft.com/office/officeart/2005/8/layout/pyramid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252D42-5CAA-4E94-8ED3-CB7099BC2FB7}">
      <dgm:prSet/>
      <dgm:spPr/>
      <dgm:t>
        <a:bodyPr/>
        <a:lstStyle/>
        <a:p>
          <a:pPr rtl="0"/>
          <a:r>
            <a:rPr lang="fa-IR" dirty="0" smtClean="0"/>
            <a:t>عرب بائده    (بادیه  نشین)</a:t>
          </a:r>
          <a:endParaRPr lang="en-US" dirty="0"/>
        </a:p>
      </dgm:t>
    </dgm:pt>
    <dgm:pt modelId="{DD6BDC09-5657-4763-9D34-2281A61FC331}" type="parTrans" cxnId="{2FA6B2B5-524D-430C-8181-87AE6F75D22E}">
      <dgm:prSet/>
      <dgm:spPr/>
      <dgm:t>
        <a:bodyPr/>
        <a:lstStyle/>
        <a:p>
          <a:endParaRPr lang="en-US"/>
        </a:p>
      </dgm:t>
    </dgm:pt>
    <dgm:pt modelId="{15EB58CE-F79D-4282-A4E7-E91A8785EB74}" type="sibTrans" cxnId="{2FA6B2B5-524D-430C-8181-87AE6F75D22E}">
      <dgm:prSet/>
      <dgm:spPr/>
      <dgm:t>
        <a:bodyPr/>
        <a:lstStyle/>
        <a:p>
          <a:endParaRPr lang="en-US"/>
        </a:p>
      </dgm:t>
    </dgm:pt>
    <dgm:pt modelId="{C1F404DF-99ED-41A1-B416-7F50D1E7BD70}">
      <dgm:prSet/>
      <dgm:spPr/>
      <dgm:t>
        <a:bodyPr/>
        <a:lstStyle/>
        <a:p>
          <a:r>
            <a:rPr lang="fa-IR" dirty="0" smtClean="0"/>
            <a:t>عرب عاربه  (شهرنشین)</a:t>
          </a:r>
          <a:endParaRPr lang="en-US" dirty="0"/>
        </a:p>
      </dgm:t>
    </dgm:pt>
    <dgm:pt modelId="{31CCD6B1-C1D4-49AD-80DA-7DC65012A51E}" type="parTrans" cxnId="{8E8227DC-48B7-461F-BD73-4FCF202BE174}">
      <dgm:prSet/>
      <dgm:spPr/>
      <dgm:t>
        <a:bodyPr/>
        <a:lstStyle/>
        <a:p>
          <a:endParaRPr lang="en-US"/>
        </a:p>
      </dgm:t>
    </dgm:pt>
    <dgm:pt modelId="{D3956845-1DFC-4024-87E3-7DF3C51A0DE7}" type="sibTrans" cxnId="{8E8227DC-48B7-461F-BD73-4FCF202BE174}">
      <dgm:prSet/>
      <dgm:spPr/>
      <dgm:t>
        <a:bodyPr/>
        <a:lstStyle/>
        <a:p>
          <a:endParaRPr lang="en-US"/>
        </a:p>
      </dgm:t>
    </dgm:pt>
    <dgm:pt modelId="{277980FF-F5CE-4517-9CAB-85C00FD6FEE8}">
      <dgm:prSet custT="1"/>
      <dgm:spPr/>
      <dgm:t>
        <a:bodyPr/>
        <a:lstStyle/>
        <a:p>
          <a:r>
            <a:rPr lang="fa-IR" sz="2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سیاسی</a:t>
          </a:r>
          <a:endParaRPr lang="en-US" sz="2000" b="1" dirty="0"/>
        </a:p>
      </dgm:t>
    </dgm:pt>
    <dgm:pt modelId="{40122B24-6CAA-404E-BD96-6A54EA017AD8}" type="parTrans" cxnId="{598A2E23-B30D-4B46-8195-7B3E0E08AC61}">
      <dgm:prSet/>
      <dgm:spPr/>
      <dgm:t>
        <a:bodyPr/>
        <a:lstStyle/>
        <a:p>
          <a:endParaRPr lang="en-US"/>
        </a:p>
      </dgm:t>
    </dgm:pt>
    <dgm:pt modelId="{55D33E34-F7F6-48E4-86F4-79BC002F9C3A}" type="sibTrans" cxnId="{598A2E23-B30D-4B46-8195-7B3E0E08AC61}">
      <dgm:prSet/>
      <dgm:spPr/>
      <dgm:t>
        <a:bodyPr/>
        <a:lstStyle/>
        <a:p>
          <a:endParaRPr lang="en-US"/>
        </a:p>
      </dgm:t>
    </dgm:pt>
    <dgm:pt modelId="{D55D30D7-58E0-4F96-84A4-AA4F099D338A}">
      <dgm:prSet/>
      <dgm:spPr/>
      <dgm:t>
        <a:bodyPr/>
        <a:lstStyle/>
        <a:p>
          <a:r>
            <a:rPr lang="fa-IR" dirty="0" smtClean="0"/>
            <a:t>عرب مستعربه (عدنانیان)</a:t>
          </a:r>
          <a:endParaRPr lang="en-US" dirty="0"/>
        </a:p>
      </dgm:t>
    </dgm:pt>
    <dgm:pt modelId="{FB131E5A-B776-416F-9595-B1753EED97DA}" type="parTrans" cxnId="{2153F182-E212-4D1F-927A-B9EF4BBE7D7C}">
      <dgm:prSet/>
      <dgm:spPr/>
      <dgm:t>
        <a:bodyPr/>
        <a:lstStyle/>
        <a:p>
          <a:endParaRPr lang="en-US"/>
        </a:p>
      </dgm:t>
    </dgm:pt>
    <dgm:pt modelId="{F466772C-03B3-49E0-B346-B421AD148893}" type="sibTrans" cxnId="{2153F182-E212-4D1F-927A-B9EF4BBE7D7C}">
      <dgm:prSet/>
      <dgm:spPr/>
      <dgm:t>
        <a:bodyPr/>
        <a:lstStyle/>
        <a:p>
          <a:endParaRPr lang="en-US"/>
        </a:p>
      </dgm:t>
    </dgm:pt>
    <dgm:pt modelId="{5678702F-76D5-4188-B998-07AF355908F9}" type="pres">
      <dgm:prSet presAssocID="{8FFAFAF7-7230-40B4-995F-CD4909321425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3BD6F5-D1F7-42CA-A5AC-F81B46905FDE}" type="pres">
      <dgm:prSet presAssocID="{8FFAFAF7-7230-40B4-995F-CD4909321425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A5515-E715-4221-9657-5304755C989B}" type="pres">
      <dgm:prSet presAssocID="{8FFAFAF7-7230-40B4-995F-CD4909321425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639CEC-50EC-4B31-83A2-3A7A9BBBC6A8}" type="pres">
      <dgm:prSet presAssocID="{8FFAFAF7-7230-40B4-995F-CD4909321425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377773-9295-4269-964A-EBA4682F6168}" type="pres">
      <dgm:prSet presAssocID="{8FFAFAF7-7230-40B4-995F-CD4909321425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E0445B-D0BA-4A61-A315-A0F207419CA7}" type="presOf" srcId="{277980FF-F5CE-4517-9CAB-85C00FD6FEE8}" destId="{08639CEC-50EC-4B31-83A2-3A7A9BBBC6A8}" srcOrd="0" destOrd="0" presId="urn:microsoft.com/office/officeart/2005/8/layout/pyramid4"/>
    <dgm:cxn modelId="{2FA6B2B5-524D-430C-8181-87AE6F75D22E}" srcId="{8FFAFAF7-7230-40B4-995F-CD4909321425}" destId="{C4252D42-5CAA-4E94-8ED3-CB7099BC2FB7}" srcOrd="0" destOrd="0" parTransId="{DD6BDC09-5657-4763-9D34-2281A61FC331}" sibTransId="{15EB58CE-F79D-4282-A4E7-E91A8785EB74}"/>
    <dgm:cxn modelId="{FAB79484-CDE1-4169-BDF6-865230C39619}" type="presOf" srcId="{8FFAFAF7-7230-40B4-995F-CD4909321425}" destId="{5678702F-76D5-4188-B998-07AF355908F9}" srcOrd="0" destOrd="0" presId="urn:microsoft.com/office/officeart/2005/8/layout/pyramid4"/>
    <dgm:cxn modelId="{2153F182-E212-4D1F-927A-B9EF4BBE7D7C}" srcId="{8FFAFAF7-7230-40B4-995F-CD4909321425}" destId="{D55D30D7-58E0-4F96-84A4-AA4F099D338A}" srcOrd="3" destOrd="0" parTransId="{FB131E5A-B776-416F-9595-B1753EED97DA}" sibTransId="{F466772C-03B3-49E0-B346-B421AD148893}"/>
    <dgm:cxn modelId="{1EA7D858-FFF6-4824-AF37-FE1B241B5B2D}" type="presOf" srcId="{C1F404DF-99ED-41A1-B416-7F50D1E7BD70}" destId="{750A5515-E715-4221-9657-5304755C989B}" srcOrd="0" destOrd="0" presId="urn:microsoft.com/office/officeart/2005/8/layout/pyramid4"/>
    <dgm:cxn modelId="{8BA3A7E4-0DDB-4CC8-8474-B67A4012C1E0}" type="presOf" srcId="{D55D30D7-58E0-4F96-84A4-AA4F099D338A}" destId="{1E377773-9295-4269-964A-EBA4682F6168}" srcOrd="0" destOrd="0" presId="urn:microsoft.com/office/officeart/2005/8/layout/pyramid4"/>
    <dgm:cxn modelId="{1FA2897A-0C49-4E83-9506-F38BDB2DBFB6}" type="presOf" srcId="{C4252D42-5CAA-4E94-8ED3-CB7099BC2FB7}" destId="{913BD6F5-D1F7-42CA-A5AC-F81B46905FDE}" srcOrd="0" destOrd="0" presId="urn:microsoft.com/office/officeart/2005/8/layout/pyramid4"/>
    <dgm:cxn modelId="{598A2E23-B30D-4B46-8195-7B3E0E08AC61}" srcId="{8FFAFAF7-7230-40B4-995F-CD4909321425}" destId="{277980FF-F5CE-4517-9CAB-85C00FD6FEE8}" srcOrd="2" destOrd="0" parTransId="{40122B24-6CAA-404E-BD96-6A54EA017AD8}" sibTransId="{55D33E34-F7F6-48E4-86F4-79BC002F9C3A}"/>
    <dgm:cxn modelId="{8E8227DC-48B7-461F-BD73-4FCF202BE174}" srcId="{8FFAFAF7-7230-40B4-995F-CD4909321425}" destId="{C1F404DF-99ED-41A1-B416-7F50D1E7BD70}" srcOrd="1" destOrd="0" parTransId="{31CCD6B1-C1D4-49AD-80DA-7DC65012A51E}" sibTransId="{D3956845-1DFC-4024-87E3-7DF3C51A0DE7}"/>
    <dgm:cxn modelId="{FA974378-05F0-43E8-94E6-7CAAA05EA656}" type="presParOf" srcId="{5678702F-76D5-4188-B998-07AF355908F9}" destId="{913BD6F5-D1F7-42CA-A5AC-F81B46905FDE}" srcOrd="0" destOrd="0" presId="urn:microsoft.com/office/officeart/2005/8/layout/pyramid4"/>
    <dgm:cxn modelId="{99553A79-A8A0-4B22-B029-BFE3AFF5AD46}" type="presParOf" srcId="{5678702F-76D5-4188-B998-07AF355908F9}" destId="{750A5515-E715-4221-9657-5304755C989B}" srcOrd="1" destOrd="0" presId="urn:microsoft.com/office/officeart/2005/8/layout/pyramid4"/>
    <dgm:cxn modelId="{A179DC64-DA51-4EC9-A5C4-6AE57DB1A22B}" type="presParOf" srcId="{5678702F-76D5-4188-B998-07AF355908F9}" destId="{08639CEC-50EC-4B31-83A2-3A7A9BBBC6A8}" srcOrd="2" destOrd="0" presId="urn:microsoft.com/office/officeart/2005/8/layout/pyramid4"/>
    <dgm:cxn modelId="{391BECE5-62A8-4012-9166-AF3A29E05793}" type="presParOf" srcId="{5678702F-76D5-4188-B998-07AF355908F9}" destId="{1E377773-9295-4269-964A-EBA4682F6168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FE0A03-2FBD-492A-95F7-0CDE1EA9BFA3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B1EFDF-282B-474D-BC0E-E8D21B29C260}">
      <dgm:prSet phldrT="[Text]"/>
      <dgm:spPr/>
      <dgm:t>
        <a:bodyPr/>
        <a:lstStyle/>
        <a:p>
          <a:r>
            <a:rPr lang="fa-IR" dirty="0" smtClean="0"/>
            <a:t>مصادیق جاهلیت در قرآن</a:t>
          </a:r>
          <a:endParaRPr lang="en-US" dirty="0"/>
        </a:p>
      </dgm:t>
    </dgm:pt>
    <dgm:pt modelId="{ED7FCBD1-0D8C-474F-A34C-35F800935A4E}" type="parTrans" cxnId="{E90A8E48-29AB-4DB7-85D4-EB0052814CFE}">
      <dgm:prSet/>
      <dgm:spPr/>
      <dgm:t>
        <a:bodyPr/>
        <a:lstStyle/>
        <a:p>
          <a:endParaRPr lang="en-US"/>
        </a:p>
      </dgm:t>
    </dgm:pt>
    <dgm:pt modelId="{2DBCFB63-BF31-4A03-8F76-D03BFB7DB1FE}" type="sibTrans" cxnId="{E90A8E48-29AB-4DB7-85D4-EB0052814CFE}">
      <dgm:prSet/>
      <dgm:spPr/>
      <dgm:t>
        <a:bodyPr/>
        <a:lstStyle/>
        <a:p>
          <a:endParaRPr lang="en-US"/>
        </a:p>
      </dgm:t>
    </dgm:pt>
    <dgm:pt modelId="{DB2517BF-B5A2-4F63-85ED-D02A91249F84}">
      <dgm:prSet phldrT="[Text]"/>
      <dgm:spPr/>
      <dgm:t>
        <a:bodyPr/>
        <a:lstStyle/>
        <a:p>
          <a:r>
            <a:rPr lang="fa-IR" dirty="0" smtClean="0"/>
            <a:t>حکم الجاهلیه</a:t>
          </a:r>
          <a:endParaRPr lang="en-US" dirty="0"/>
        </a:p>
      </dgm:t>
    </dgm:pt>
    <dgm:pt modelId="{E9B9C03D-91A2-4FDC-B4E3-762EC2D16FB9}" type="parTrans" cxnId="{98403C0A-9D85-43AE-B2C2-93DC305FBE3E}">
      <dgm:prSet/>
      <dgm:spPr/>
      <dgm:t>
        <a:bodyPr/>
        <a:lstStyle/>
        <a:p>
          <a:endParaRPr lang="en-US"/>
        </a:p>
      </dgm:t>
    </dgm:pt>
    <dgm:pt modelId="{F7AFD712-C9AB-44EC-86C9-E1856DB5FF1B}" type="sibTrans" cxnId="{98403C0A-9D85-43AE-B2C2-93DC305FBE3E}">
      <dgm:prSet/>
      <dgm:spPr/>
      <dgm:t>
        <a:bodyPr/>
        <a:lstStyle/>
        <a:p>
          <a:endParaRPr lang="en-US"/>
        </a:p>
      </dgm:t>
    </dgm:pt>
    <dgm:pt modelId="{75A395B0-4B2B-4D28-B72B-CF2F2060AE1E}">
      <dgm:prSet phldrT="[Text]"/>
      <dgm:spPr/>
      <dgm:t>
        <a:bodyPr/>
        <a:lstStyle/>
        <a:p>
          <a:r>
            <a:rPr lang="fa-IR" dirty="0" smtClean="0"/>
            <a:t>ظن الجاهلیه</a:t>
          </a:r>
          <a:endParaRPr lang="en-US" dirty="0"/>
        </a:p>
      </dgm:t>
    </dgm:pt>
    <dgm:pt modelId="{5560DC81-C52B-4253-90FD-EFD24990D106}" type="parTrans" cxnId="{A9425F16-28C8-46DA-B305-63193D22D59E}">
      <dgm:prSet/>
      <dgm:spPr/>
      <dgm:t>
        <a:bodyPr/>
        <a:lstStyle/>
        <a:p>
          <a:endParaRPr lang="en-US"/>
        </a:p>
      </dgm:t>
    </dgm:pt>
    <dgm:pt modelId="{94C76ED3-F220-4414-814A-DFBA4A2B4816}" type="sibTrans" cxnId="{A9425F16-28C8-46DA-B305-63193D22D59E}">
      <dgm:prSet/>
      <dgm:spPr/>
      <dgm:t>
        <a:bodyPr/>
        <a:lstStyle/>
        <a:p>
          <a:endParaRPr lang="en-US"/>
        </a:p>
      </dgm:t>
    </dgm:pt>
    <dgm:pt modelId="{CA880532-68AC-48C5-995C-930347630A59}">
      <dgm:prSet phldrT="[Text]"/>
      <dgm:spPr/>
      <dgm:t>
        <a:bodyPr/>
        <a:lstStyle/>
        <a:p>
          <a:r>
            <a:rPr lang="fa-IR" dirty="0" smtClean="0"/>
            <a:t>حمیه الجاهلیه</a:t>
          </a:r>
          <a:endParaRPr lang="en-US" dirty="0"/>
        </a:p>
      </dgm:t>
    </dgm:pt>
    <dgm:pt modelId="{D10B3CC4-CD33-4323-8D06-838DCAA0663A}" type="parTrans" cxnId="{461FFC99-3946-4B8D-ADA7-2C3693BC52E6}">
      <dgm:prSet/>
      <dgm:spPr/>
      <dgm:t>
        <a:bodyPr/>
        <a:lstStyle/>
        <a:p>
          <a:endParaRPr lang="en-US"/>
        </a:p>
      </dgm:t>
    </dgm:pt>
    <dgm:pt modelId="{66C70038-1DA2-4E40-95AD-22DA304EB207}" type="sibTrans" cxnId="{461FFC99-3946-4B8D-ADA7-2C3693BC52E6}">
      <dgm:prSet/>
      <dgm:spPr/>
      <dgm:t>
        <a:bodyPr/>
        <a:lstStyle/>
        <a:p>
          <a:endParaRPr lang="en-US"/>
        </a:p>
      </dgm:t>
    </dgm:pt>
    <dgm:pt modelId="{9689F47D-6A96-402B-8066-0443D9DC6C7D}">
      <dgm:prSet phldrT="[Text]"/>
      <dgm:spPr/>
      <dgm:t>
        <a:bodyPr/>
        <a:lstStyle/>
        <a:p>
          <a:r>
            <a:rPr lang="fa-IR" dirty="0" smtClean="0"/>
            <a:t>تبرج الجاهلیه</a:t>
          </a:r>
          <a:endParaRPr lang="en-US" dirty="0"/>
        </a:p>
      </dgm:t>
    </dgm:pt>
    <dgm:pt modelId="{F5E25A75-BBF3-47C0-8C60-553E5F94B50B}" type="parTrans" cxnId="{32F03C8D-EC5E-4F22-8B3E-A452083850AE}">
      <dgm:prSet/>
      <dgm:spPr/>
      <dgm:t>
        <a:bodyPr/>
        <a:lstStyle/>
        <a:p>
          <a:endParaRPr lang="en-US"/>
        </a:p>
      </dgm:t>
    </dgm:pt>
    <dgm:pt modelId="{C642928B-8C1D-4544-A3C7-137B3AA27FB4}" type="sibTrans" cxnId="{32F03C8D-EC5E-4F22-8B3E-A452083850AE}">
      <dgm:prSet/>
      <dgm:spPr/>
      <dgm:t>
        <a:bodyPr/>
        <a:lstStyle/>
        <a:p>
          <a:endParaRPr lang="en-US"/>
        </a:p>
      </dgm:t>
    </dgm:pt>
    <dgm:pt modelId="{812AC10C-EAAB-494F-89F8-0896F94DE53A}" type="pres">
      <dgm:prSet presAssocID="{9EFE0A03-2FBD-492A-95F7-0CDE1EA9BFA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36774C-F8A1-4AB4-9626-732478DE97FE}" type="pres">
      <dgm:prSet presAssocID="{7DB1EFDF-282B-474D-BC0E-E8D21B29C260}" presName="root1" presStyleCnt="0"/>
      <dgm:spPr/>
    </dgm:pt>
    <dgm:pt modelId="{1EE278C1-8C84-4273-87A8-8A87ACE1EA11}" type="pres">
      <dgm:prSet presAssocID="{7DB1EFDF-282B-474D-BC0E-E8D21B29C26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955B04-4C0E-40A5-9283-4A0BDB1380A3}" type="pres">
      <dgm:prSet presAssocID="{7DB1EFDF-282B-474D-BC0E-E8D21B29C260}" presName="level2hierChild" presStyleCnt="0"/>
      <dgm:spPr/>
    </dgm:pt>
    <dgm:pt modelId="{C2F732F9-B854-4167-9AC8-387C1F721BC9}" type="pres">
      <dgm:prSet presAssocID="{E9B9C03D-91A2-4FDC-B4E3-762EC2D16FB9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F5ECB305-A762-48EB-A9E2-F3CB14721620}" type="pres">
      <dgm:prSet presAssocID="{E9B9C03D-91A2-4FDC-B4E3-762EC2D16FB9}" presName="connTx" presStyleLbl="parChTrans1D2" presStyleIdx="0" presStyleCnt="4"/>
      <dgm:spPr/>
      <dgm:t>
        <a:bodyPr/>
        <a:lstStyle/>
        <a:p>
          <a:endParaRPr lang="en-US"/>
        </a:p>
      </dgm:t>
    </dgm:pt>
    <dgm:pt modelId="{2B76D542-5F12-4427-A67E-05BB71880018}" type="pres">
      <dgm:prSet presAssocID="{DB2517BF-B5A2-4F63-85ED-D02A91249F84}" presName="root2" presStyleCnt="0"/>
      <dgm:spPr/>
    </dgm:pt>
    <dgm:pt modelId="{FDDACAF2-4A2D-4E9B-9AC5-38B21DF05472}" type="pres">
      <dgm:prSet presAssocID="{DB2517BF-B5A2-4F63-85ED-D02A91249F84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E46156A-D82B-4FDE-8513-B6B3C5AD1999}" type="pres">
      <dgm:prSet presAssocID="{DB2517BF-B5A2-4F63-85ED-D02A91249F84}" presName="level3hierChild" presStyleCnt="0"/>
      <dgm:spPr/>
    </dgm:pt>
    <dgm:pt modelId="{216881A1-3F87-413E-BB50-949425C85328}" type="pres">
      <dgm:prSet presAssocID="{5560DC81-C52B-4253-90FD-EFD24990D106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A524A661-B301-497A-8A2F-E90565C59A3F}" type="pres">
      <dgm:prSet presAssocID="{5560DC81-C52B-4253-90FD-EFD24990D106}" presName="connTx" presStyleLbl="parChTrans1D2" presStyleIdx="1" presStyleCnt="4"/>
      <dgm:spPr/>
      <dgm:t>
        <a:bodyPr/>
        <a:lstStyle/>
        <a:p>
          <a:endParaRPr lang="en-US"/>
        </a:p>
      </dgm:t>
    </dgm:pt>
    <dgm:pt modelId="{04668806-8AC8-44EA-8217-6D01964D4715}" type="pres">
      <dgm:prSet presAssocID="{75A395B0-4B2B-4D28-B72B-CF2F2060AE1E}" presName="root2" presStyleCnt="0"/>
      <dgm:spPr/>
    </dgm:pt>
    <dgm:pt modelId="{D1849DEB-89BC-46C6-84ED-35DFA27FE111}" type="pres">
      <dgm:prSet presAssocID="{75A395B0-4B2B-4D28-B72B-CF2F2060AE1E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809BF2-165B-4489-BFDE-34CD17AC6C22}" type="pres">
      <dgm:prSet presAssocID="{75A395B0-4B2B-4D28-B72B-CF2F2060AE1E}" presName="level3hierChild" presStyleCnt="0"/>
      <dgm:spPr/>
    </dgm:pt>
    <dgm:pt modelId="{BB41EAB2-FC24-43EE-A009-285CDC75014F}" type="pres">
      <dgm:prSet presAssocID="{F5E25A75-BBF3-47C0-8C60-553E5F94B50B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FF55E8B5-6D9D-4DF9-951A-D4E93E606635}" type="pres">
      <dgm:prSet presAssocID="{F5E25A75-BBF3-47C0-8C60-553E5F94B50B}" presName="connTx" presStyleLbl="parChTrans1D2" presStyleIdx="2" presStyleCnt="4"/>
      <dgm:spPr/>
      <dgm:t>
        <a:bodyPr/>
        <a:lstStyle/>
        <a:p>
          <a:endParaRPr lang="en-US"/>
        </a:p>
      </dgm:t>
    </dgm:pt>
    <dgm:pt modelId="{CB806ADE-3D79-4920-9961-26F44443E8E5}" type="pres">
      <dgm:prSet presAssocID="{9689F47D-6A96-402B-8066-0443D9DC6C7D}" presName="root2" presStyleCnt="0"/>
      <dgm:spPr/>
    </dgm:pt>
    <dgm:pt modelId="{F221BA58-EE0C-4909-B4D1-A820AFAEAD98}" type="pres">
      <dgm:prSet presAssocID="{9689F47D-6A96-402B-8066-0443D9DC6C7D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498DAE2-591C-41B4-9AE8-C8B0BEEBBC06}" type="pres">
      <dgm:prSet presAssocID="{9689F47D-6A96-402B-8066-0443D9DC6C7D}" presName="level3hierChild" presStyleCnt="0"/>
      <dgm:spPr/>
    </dgm:pt>
    <dgm:pt modelId="{0C105C5B-698F-4DF9-974E-90E0E772375B}" type="pres">
      <dgm:prSet presAssocID="{D10B3CC4-CD33-4323-8D06-838DCAA0663A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55F077E8-EA6B-4DD7-910C-E3DC4D43446C}" type="pres">
      <dgm:prSet presAssocID="{D10B3CC4-CD33-4323-8D06-838DCAA0663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2980A107-52EB-4BC3-B84D-3DD8773C7A66}" type="pres">
      <dgm:prSet presAssocID="{CA880532-68AC-48C5-995C-930347630A59}" presName="root2" presStyleCnt="0"/>
      <dgm:spPr/>
    </dgm:pt>
    <dgm:pt modelId="{193DC8B5-0AF9-4FAB-9F55-C0AF8517E76C}" type="pres">
      <dgm:prSet presAssocID="{CA880532-68AC-48C5-995C-930347630A59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E101210-481A-4A27-9203-02DAB73302F7}" type="pres">
      <dgm:prSet presAssocID="{CA880532-68AC-48C5-995C-930347630A59}" presName="level3hierChild" presStyleCnt="0"/>
      <dgm:spPr/>
    </dgm:pt>
  </dgm:ptLst>
  <dgm:cxnLst>
    <dgm:cxn modelId="{9EE96264-362F-44D6-832C-B227A539A840}" type="presOf" srcId="{DB2517BF-B5A2-4F63-85ED-D02A91249F84}" destId="{FDDACAF2-4A2D-4E9B-9AC5-38B21DF05472}" srcOrd="0" destOrd="0" presId="urn:microsoft.com/office/officeart/2008/layout/HorizontalMultiLevelHierarchy"/>
    <dgm:cxn modelId="{98403C0A-9D85-43AE-B2C2-93DC305FBE3E}" srcId="{7DB1EFDF-282B-474D-BC0E-E8D21B29C260}" destId="{DB2517BF-B5A2-4F63-85ED-D02A91249F84}" srcOrd="0" destOrd="0" parTransId="{E9B9C03D-91A2-4FDC-B4E3-762EC2D16FB9}" sibTransId="{F7AFD712-C9AB-44EC-86C9-E1856DB5FF1B}"/>
    <dgm:cxn modelId="{8D5BFE4D-5CBD-4754-BD4F-32BF8359699D}" type="presOf" srcId="{D10B3CC4-CD33-4323-8D06-838DCAA0663A}" destId="{0C105C5B-698F-4DF9-974E-90E0E772375B}" srcOrd="0" destOrd="0" presId="urn:microsoft.com/office/officeart/2008/layout/HorizontalMultiLevelHierarchy"/>
    <dgm:cxn modelId="{268AB82D-ECCD-4252-BB34-B7641A078A44}" type="presOf" srcId="{9EFE0A03-2FBD-492A-95F7-0CDE1EA9BFA3}" destId="{812AC10C-EAAB-494F-89F8-0896F94DE53A}" srcOrd="0" destOrd="0" presId="urn:microsoft.com/office/officeart/2008/layout/HorizontalMultiLevelHierarchy"/>
    <dgm:cxn modelId="{DF9DF090-9977-465D-B3F6-2609DFDD477E}" type="presOf" srcId="{E9B9C03D-91A2-4FDC-B4E3-762EC2D16FB9}" destId="{F5ECB305-A762-48EB-A9E2-F3CB14721620}" srcOrd="1" destOrd="0" presId="urn:microsoft.com/office/officeart/2008/layout/HorizontalMultiLevelHierarchy"/>
    <dgm:cxn modelId="{A6D28E3F-8459-4468-9151-2E1FA96D4162}" type="presOf" srcId="{F5E25A75-BBF3-47C0-8C60-553E5F94B50B}" destId="{FF55E8B5-6D9D-4DF9-951A-D4E93E606635}" srcOrd="1" destOrd="0" presId="urn:microsoft.com/office/officeart/2008/layout/HorizontalMultiLevelHierarchy"/>
    <dgm:cxn modelId="{AC76BADF-59A4-4BD9-8C80-C1286FE06BDF}" type="presOf" srcId="{9689F47D-6A96-402B-8066-0443D9DC6C7D}" destId="{F221BA58-EE0C-4909-B4D1-A820AFAEAD98}" srcOrd="0" destOrd="0" presId="urn:microsoft.com/office/officeart/2008/layout/HorizontalMultiLevelHierarchy"/>
    <dgm:cxn modelId="{32F03C8D-EC5E-4F22-8B3E-A452083850AE}" srcId="{7DB1EFDF-282B-474D-BC0E-E8D21B29C260}" destId="{9689F47D-6A96-402B-8066-0443D9DC6C7D}" srcOrd="2" destOrd="0" parTransId="{F5E25A75-BBF3-47C0-8C60-553E5F94B50B}" sibTransId="{C642928B-8C1D-4544-A3C7-137B3AA27FB4}"/>
    <dgm:cxn modelId="{1C2D3B10-3C2D-45F7-874B-302DA0302AAB}" type="presOf" srcId="{5560DC81-C52B-4253-90FD-EFD24990D106}" destId="{A524A661-B301-497A-8A2F-E90565C59A3F}" srcOrd="1" destOrd="0" presId="urn:microsoft.com/office/officeart/2008/layout/HorizontalMultiLevelHierarchy"/>
    <dgm:cxn modelId="{E90A8E48-29AB-4DB7-85D4-EB0052814CFE}" srcId="{9EFE0A03-2FBD-492A-95F7-0CDE1EA9BFA3}" destId="{7DB1EFDF-282B-474D-BC0E-E8D21B29C260}" srcOrd="0" destOrd="0" parTransId="{ED7FCBD1-0D8C-474F-A34C-35F800935A4E}" sibTransId="{2DBCFB63-BF31-4A03-8F76-D03BFB7DB1FE}"/>
    <dgm:cxn modelId="{461FFC99-3946-4B8D-ADA7-2C3693BC52E6}" srcId="{7DB1EFDF-282B-474D-BC0E-E8D21B29C260}" destId="{CA880532-68AC-48C5-995C-930347630A59}" srcOrd="3" destOrd="0" parTransId="{D10B3CC4-CD33-4323-8D06-838DCAA0663A}" sibTransId="{66C70038-1DA2-4E40-95AD-22DA304EB207}"/>
    <dgm:cxn modelId="{1020E8C4-3C3D-45E4-B5F7-B21C6415D4E1}" type="presOf" srcId="{75A395B0-4B2B-4D28-B72B-CF2F2060AE1E}" destId="{D1849DEB-89BC-46C6-84ED-35DFA27FE111}" srcOrd="0" destOrd="0" presId="urn:microsoft.com/office/officeart/2008/layout/HorizontalMultiLevelHierarchy"/>
    <dgm:cxn modelId="{C15B02BA-CF34-424E-A916-26C232DBA2E2}" type="presOf" srcId="{7DB1EFDF-282B-474D-BC0E-E8D21B29C260}" destId="{1EE278C1-8C84-4273-87A8-8A87ACE1EA11}" srcOrd="0" destOrd="0" presId="urn:microsoft.com/office/officeart/2008/layout/HorizontalMultiLevelHierarchy"/>
    <dgm:cxn modelId="{A9425F16-28C8-46DA-B305-63193D22D59E}" srcId="{7DB1EFDF-282B-474D-BC0E-E8D21B29C260}" destId="{75A395B0-4B2B-4D28-B72B-CF2F2060AE1E}" srcOrd="1" destOrd="0" parTransId="{5560DC81-C52B-4253-90FD-EFD24990D106}" sibTransId="{94C76ED3-F220-4414-814A-DFBA4A2B4816}"/>
    <dgm:cxn modelId="{91A8E7D4-F91A-4CAB-90C9-49D83FA0B163}" type="presOf" srcId="{D10B3CC4-CD33-4323-8D06-838DCAA0663A}" destId="{55F077E8-EA6B-4DD7-910C-E3DC4D43446C}" srcOrd="1" destOrd="0" presId="urn:microsoft.com/office/officeart/2008/layout/HorizontalMultiLevelHierarchy"/>
    <dgm:cxn modelId="{365A123A-0EDD-43B1-B1FA-FBDBB3D23218}" type="presOf" srcId="{CA880532-68AC-48C5-995C-930347630A59}" destId="{193DC8B5-0AF9-4FAB-9F55-C0AF8517E76C}" srcOrd="0" destOrd="0" presId="urn:microsoft.com/office/officeart/2008/layout/HorizontalMultiLevelHierarchy"/>
    <dgm:cxn modelId="{231DF150-986A-4BA7-814C-CF8DD93708D1}" type="presOf" srcId="{F5E25A75-BBF3-47C0-8C60-553E5F94B50B}" destId="{BB41EAB2-FC24-43EE-A009-285CDC75014F}" srcOrd="0" destOrd="0" presId="urn:microsoft.com/office/officeart/2008/layout/HorizontalMultiLevelHierarchy"/>
    <dgm:cxn modelId="{82154D73-2B78-40CD-A4A7-3FF5B0A6695D}" type="presOf" srcId="{5560DC81-C52B-4253-90FD-EFD24990D106}" destId="{216881A1-3F87-413E-BB50-949425C85328}" srcOrd="0" destOrd="0" presId="urn:microsoft.com/office/officeart/2008/layout/HorizontalMultiLevelHierarchy"/>
    <dgm:cxn modelId="{F67EAFDB-2AD3-47C1-ABB4-8288E52F8DA0}" type="presOf" srcId="{E9B9C03D-91A2-4FDC-B4E3-762EC2D16FB9}" destId="{C2F732F9-B854-4167-9AC8-387C1F721BC9}" srcOrd="0" destOrd="0" presId="urn:microsoft.com/office/officeart/2008/layout/HorizontalMultiLevelHierarchy"/>
    <dgm:cxn modelId="{9BC964E5-0A10-4507-B134-6D43F7D08580}" type="presParOf" srcId="{812AC10C-EAAB-494F-89F8-0896F94DE53A}" destId="{3236774C-F8A1-4AB4-9626-732478DE97FE}" srcOrd="0" destOrd="0" presId="urn:microsoft.com/office/officeart/2008/layout/HorizontalMultiLevelHierarchy"/>
    <dgm:cxn modelId="{1FBA69F1-0362-474D-98B0-78B7D5B1F986}" type="presParOf" srcId="{3236774C-F8A1-4AB4-9626-732478DE97FE}" destId="{1EE278C1-8C84-4273-87A8-8A87ACE1EA11}" srcOrd="0" destOrd="0" presId="urn:microsoft.com/office/officeart/2008/layout/HorizontalMultiLevelHierarchy"/>
    <dgm:cxn modelId="{D77E0C0E-E5F4-4C1B-9409-434519736C1B}" type="presParOf" srcId="{3236774C-F8A1-4AB4-9626-732478DE97FE}" destId="{24955B04-4C0E-40A5-9283-4A0BDB1380A3}" srcOrd="1" destOrd="0" presId="urn:microsoft.com/office/officeart/2008/layout/HorizontalMultiLevelHierarchy"/>
    <dgm:cxn modelId="{47913432-31DB-45C5-8EF3-B015C74F25C4}" type="presParOf" srcId="{24955B04-4C0E-40A5-9283-4A0BDB1380A3}" destId="{C2F732F9-B854-4167-9AC8-387C1F721BC9}" srcOrd="0" destOrd="0" presId="urn:microsoft.com/office/officeart/2008/layout/HorizontalMultiLevelHierarchy"/>
    <dgm:cxn modelId="{77A7ACC5-B8C3-4678-B8F5-7A005CDD0179}" type="presParOf" srcId="{C2F732F9-B854-4167-9AC8-387C1F721BC9}" destId="{F5ECB305-A762-48EB-A9E2-F3CB14721620}" srcOrd="0" destOrd="0" presId="urn:microsoft.com/office/officeart/2008/layout/HorizontalMultiLevelHierarchy"/>
    <dgm:cxn modelId="{40F72C74-D450-4579-A506-30F35A56760F}" type="presParOf" srcId="{24955B04-4C0E-40A5-9283-4A0BDB1380A3}" destId="{2B76D542-5F12-4427-A67E-05BB71880018}" srcOrd="1" destOrd="0" presId="urn:microsoft.com/office/officeart/2008/layout/HorizontalMultiLevelHierarchy"/>
    <dgm:cxn modelId="{9FBB70D8-6BAA-4A66-8066-0EE4D32D6AB6}" type="presParOf" srcId="{2B76D542-5F12-4427-A67E-05BB71880018}" destId="{FDDACAF2-4A2D-4E9B-9AC5-38B21DF05472}" srcOrd="0" destOrd="0" presId="urn:microsoft.com/office/officeart/2008/layout/HorizontalMultiLevelHierarchy"/>
    <dgm:cxn modelId="{60DC88C8-9320-4A41-8146-E5806B1BA601}" type="presParOf" srcId="{2B76D542-5F12-4427-A67E-05BB71880018}" destId="{AE46156A-D82B-4FDE-8513-B6B3C5AD1999}" srcOrd="1" destOrd="0" presId="urn:microsoft.com/office/officeart/2008/layout/HorizontalMultiLevelHierarchy"/>
    <dgm:cxn modelId="{0CBD422E-53D0-4120-9738-20D20AD8ACC3}" type="presParOf" srcId="{24955B04-4C0E-40A5-9283-4A0BDB1380A3}" destId="{216881A1-3F87-413E-BB50-949425C85328}" srcOrd="2" destOrd="0" presId="urn:microsoft.com/office/officeart/2008/layout/HorizontalMultiLevelHierarchy"/>
    <dgm:cxn modelId="{531EBC0E-B679-442E-A560-B6852662446D}" type="presParOf" srcId="{216881A1-3F87-413E-BB50-949425C85328}" destId="{A524A661-B301-497A-8A2F-E90565C59A3F}" srcOrd="0" destOrd="0" presId="urn:microsoft.com/office/officeart/2008/layout/HorizontalMultiLevelHierarchy"/>
    <dgm:cxn modelId="{55C330AF-6E9B-4681-92C9-FCE74DAA61A8}" type="presParOf" srcId="{24955B04-4C0E-40A5-9283-4A0BDB1380A3}" destId="{04668806-8AC8-44EA-8217-6D01964D4715}" srcOrd="3" destOrd="0" presId="urn:microsoft.com/office/officeart/2008/layout/HorizontalMultiLevelHierarchy"/>
    <dgm:cxn modelId="{93FF8397-26F6-473E-B1C6-1ED75B59E32D}" type="presParOf" srcId="{04668806-8AC8-44EA-8217-6D01964D4715}" destId="{D1849DEB-89BC-46C6-84ED-35DFA27FE111}" srcOrd="0" destOrd="0" presId="urn:microsoft.com/office/officeart/2008/layout/HorizontalMultiLevelHierarchy"/>
    <dgm:cxn modelId="{DA8AF8FD-F0BE-4602-9E9A-03F0F2D2D0B4}" type="presParOf" srcId="{04668806-8AC8-44EA-8217-6D01964D4715}" destId="{06809BF2-165B-4489-BFDE-34CD17AC6C22}" srcOrd="1" destOrd="0" presId="urn:microsoft.com/office/officeart/2008/layout/HorizontalMultiLevelHierarchy"/>
    <dgm:cxn modelId="{0D7D53BA-372D-4D00-A855-BFAE57B75950}" type="presParOf" srcId="{24955B04-4C0E-40A5-9283-4A0BDB1380A3}" destId="{BB41EAB2-FC24-43EE-A009-285CDC75014F}" srcOrd="4" destOrd="0" presId="urn:microsoft.com/office/officeart/2008/layout/HorizontalMultiLevelHierarchy"/>
    <dgm:cxn modelId="{23DC072C-F058-43BA-A7F5-28A5B02C21D7}" type="presParOf" srcId="{BB41EAB2-FC24-43EE-A009-285CDC75014F}" destId="{FF55E8B5-6D9D-4DF9-951A-D4E93E606635}" srcOrd="0" destOrd="0" presId="urn:microsoft.com/office/officeart/2008/layout/HorizontalMultiLevelHierarchy"/>
    <dgm:cxn modelId="{9AD2FEBE-F955-44BC-99AF-63DE3A80D31D}" type="presParOf" srcId="{24955B04-4C0E-40A5-9283-4A0BDB1380A3}" destId="{CB806ADE-3D79-4920-9961-26F44443E8E5}" srcOrd="5" destOrd="0" presId="urn:microsoft.com/office/officeart/2008/layout/HorizontalMultiLevelHierarchy"/>
    <dgm:cxn modelId="{F836C4DA-7FCD-45EC-B512-3180E43E5478}" type="presParOf" srcId="{CB806ADE-3D79-4920-9961-26F44443E8E5}" destId="{F221BA58-EE0C-4909-B4D1-A820AFAEAD98}" srcOrd="0" destOrd="0" presId="urn:microsoft.com/office/officeart/2008/layout/HorizontalMultiLevelHierarchy"/>
    <dgm:cxn modelId="{24A39A59-0636-4043-BCCB-91E4E376D136}" type="presParOf" srcId="{CB806ADE-3D79-4920-9961-26F44443E8E5}" destId="{9498DAE2-591C-41B4-9AE8-C8B0BEEBBC06}" srcOrd="1" destOrd="0" presId="urn:microsoft.com/office/officeart/2008/layout/HorizontalMultiLevelHierarchy"/>
    <dgm:cxn modelId="{C86174D2-7359-4049-9748-D602FE0992CC}" type="presParOf" srcId="{24955B04-4C0E-40A5-9283-4A0BDB1380A3}" destId="{0C105C5B-698F-4DF9-974E-90E0E772375B}" srcOrd="6" destOrd="0" presId="urn:microsoft.com/office/officeart/2008/layout/HorizontalMultiLevelHierarchy"/>
    <dgm:cxn modelId="{9235B9DA-9A86-4FA4-8BE8-9C7E75047330}" type="presParOf" srcId="{0C105C5B-698F-4DF9-974E-90E0E772375B}" destId="{55F077E8-EA6B-4DD7-910C-E3DC4D43446C}" srcOrd="0" destOrd="0" presId="urn:microsoft.com/office/officeart/2008/layout/HorizontalMultiLevelHierarchy"/>
    <dgm:cxn modelId="{8D43AA85-A2D6-4D4B-8416-F042E9B87813}" type="presParOf" srcId="{24955B04-4C0E-40A5-9283-4A0BDB1380A3}" destId="{2980A107-52EB-4BC3-B84D-3DD8773C7A66}" srcOrd="7" destOrd="0" presId="urn:microsoft.com/office/officeart/2008/layout/HorizontalMultiLevelHierarchy"/>
    <dgm:cxn modelId="{175C6432-437D-48FA-A5BA-80FE3755A063}" type="presParOf" srcId="{2980A107-52EB-4BC3-B84D-3DD8773C7A66}" destId="{193DC8B5-0AF9-4FAB-9F55-C0AF8517E76C}" srcOrd="0" destOrd="0" presId="urn:microsoft.com/office/officeart/2008/layout/HorizontalMultiLevelHierarchy"/>
    <dgm:cxn modelId="{02D9B362-175C-4F5C-80D6-02EFE689AB7A}" type="presParOf" srcId="{2980A107-52EB-4BC3-B84D-3DD8773C7A66}" destId="{DE101210-481A-4A27-9203-02DAB73302F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CA9379-26E9-4AD0-80A7-9FA019EF5EF1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74C04C-C7C8-4CB4-8C63-51F38B7E94F4}">
      <dgm:prSet phldrT="[Text]"/>
      <dgm:spPr/>
      <dgm:t>
        <a:bodyPr/>
        <a:lstStyle/>
        <a:p>
          <a:r>
            <a:rPr lang="fa-IR" dirty="0" smtClean="0"/>
            <a:t>نشانه ها و معیار های جاهلیت</a:t>
          </a:r>
          <a:endParaRPr lang="en-US" dirty="0"/>
        </a:p>
      </dgm:t>
    </dgm:pt>
    <dgm:pt modelId="{9A8A804A-72CB-45DE-BA70-CA192D0881BA}" type="parTrans" cxnId="{8CC49DC2-8126-44F0-9230-4E115F193BD1}">
      <dgm:prSet/>
      <dgm:spPr/>
      <dgm:t>
        <a:bodyPr/>
        <a:lstStyle/>
        <a:p>
          <a:endParaRPr lang="en-US"/>
        </a:p>
      </dgm:t>
    </dgm:pt>
    <dgm:pt modelId="{E8F5AA16-50A4-4DA0-B579-DF34E75A9925}" type="sibTrans" cxnId="{8CC49DC2-8126-44F0-9230-4E115F193BD1}">
      <dgm:prSet/>
      <dgm:spPr/>
      <dgm:t>
        <a:bodyPr/>
        <a:lstStyle/>
        <a:p>
          <a:endParaRPr lang="en-US"/>
        </a:p>
      </dgm:t>
    </dgm:pt>
    <dgm:pt modelId="{3FAAA339-362E-4D6D-859E-438BB42EFA76}">
      <dgm:prSet phldrT="[Text]"/>
      <dgm:spPr/>
      <dgm:t>
        <a:bodyPr/>
        <a:lstStyle/>
        <a:p>
          <a:r>
            <a:rPr lang="fa-IR" dirty="0" smtClean="0"/>
            <a:t>قومیت محوری</a:t>
          </a:r>
          <a:endParaRPr lang="en-US" dirty="0"/>
        </a:p>
      </dgm:t>
    </dgm:pt>
    <dgm:pt modelId="{D6DF6F71-E796-4DB6-A4F4-47986A842478}" type="parTrans" cxnId="{ED0D5486-C69A-42E6-B50F-CF29E9647FE6}">
      <dgm:prSet/>
      <dgm:spPr/>
      <dgm:t>
        <a:bodyPr/>
        <a:lstStyle/>
        <a:p>
          <a:endParaRPr lang="en-US"/>
        </a:p>
      </dgm:t>
    </dgm:pt>
    <dgm:pt modelId="{6AC894FC-4ADF-41A1-9A2A-DBC8EA19C759}" type="sibTrans" cxnId="{ED0D5486-C69A-42E6-B50F-CF29E9647FE6}">
      <dgm:prSet/>
      <dgm:spPr/>
      <dgm:t>
        <a:bodyPr/>
        <a:lstStyle/>
        <a:p>
          <a:endParaRPr lang="en-US"/>
        </a:p>
      </dgm:t>
    </dgm:pt>
    <dgm:pt modelId="{1318ADFF-FA3C-47F5-A6FD-1C88848518B5}">
      <dgm:prSet phldrT="[Text]"/>
      <dgm:spPr/>
      <dgm:t>
        <a:bodyPr/>
        <a:lstStyle/>
        <a:p>
          <a:r>
            <a:rPr lang="fa-IR" dirty="0" smtClean="0"/>
            <a:t>شرک و بت پرستی</a:t>
          </a:r>
          <a:endParaRPr lang="en-US" dirty="0"/>
        </a:p>
      </dgm:t>
    </dgm:pt>
    <dgm:pt modelId="{6175048E-FF97-42B7-87D5-D8E9580EFA6A}" type="parTrans" cxnId="{071E5EC2-9B82-4989-98DB-432ABA88B129}">
      <dgm:prSet/>
      <dgm:spPr/>
      <dgm:t>
        <a:bodyPr/>
        <a:lstStyle/>
        <a:p>
          <a:endParaRPr lang="en-US"/>
        </a:p>
      </dgm:t>
    </dgm:pt>
    <dgm:pt modelId="{3E6D71B7-0674-4571-B720-7484BB21AF06}" type="sibTrans" cxnId="{071E5EC2-9B82-4989-98DB-432ABA88B129}">
      <dgm:prSet/>
      <dgm:spPr/>
      <dgm:t>
        <a:bodyPr/>
        <a:lstStyle/>
        <a:p>
          <a:endParaRPr lang="en-US"/>
        </a:p>
      </dgm:t>
    </dgm:pt>
    <dgm:pt modelId="{765FCE8D-4835-4FB6-9F5F-296942758E6C}">
      <dgm:prSet phldrT="[Text]"/>
      <dgm:spPr/>
      <dgm:t>
        <a:bodyPr/>
        <a:lstStyle/>
        <a:p>
          <a:r>
            <a:rPr lang="fa-IR" dirty="0" smtClean="0"/>
            <a:t>بردگی</a:t>
          </a:r>
          <a:endParaRPr lang="en-US" dirty="0"/>
        </a:p>
      </dgm:t>
    </dgm:pt>
    <dgm:pt modelId="{3529A953-4183-487C-9A19-9076BD79F904}" type="parTrans" cxnId="{F0A6B248-598D-4AF4-AED5-72B104A91140}">
      <dgm:prSet/>
      <dgm:spPr/>
      <dgm:t>
        <a:bodyPr/>
        <a:lstStyle/>
        <a:p>
          <a:endParaRPr lang="en-US"/>
        </a:p>
      </dgm:t>
    </dgm:pt>
    <dgm:pt modelId="{137B18B0-7447-40B7-BE27-278D6E0E28D7}" type="sibTrans" cxnId="{F0A6B248-598D-4AF4-AED5-72B104A91140}">
      <dgm:prSet/>
      <dgm:spPr/>
      <dgm:t>
        <a:bodyPr/>
        <a:lstStyle/>
        <a:p>
          <a:endParaRPr lang="en-US"/>
        </a:p>
      </dgm:t>
    </dgm:pt>
    <dgm:pt modelId="{3EEE1080-090F-49D9-ABEE-50C87E0DC5E7}">
      <dgm:prSet phldrT="[Text]"/>
      <dgm:spPr/>
      <dgm:t>
        <a:bodyPr/>
        <a:lstStyle/>
        <a:p>
          <a:r>
            <a:rPr lang="fa-IR" dirty="0" smtClean="0"/>
            <a:t>بی بند و باری زنان</a:t>
          </a:r>
          <a:endParaRPr lang="en-US" dirty="0"/>
        </a:p>
      </dgm:t>
    </dgm:pt>
    <dgm:pt modelId="{C8990846-4BA1-41D0-91B1-B6E5AD4D2624}" type="parTrans" cxnId="{10D6F796-87E4-4C2F-991D-26854C89B4E1}">
      <dgm:prSet/>
      <dgm:spPr/>
      <dgm:t>
        <a:bodyPr/>
        <a:lstStyle/>
        <a:p>
          <a:endParaRPr lang="en-US"/>
        </a:p>
      </dgm:t>
    </dgm:pt>
    <dgm:pt modelId="{B14099E1-79BD-4A02-9EB8-67F14779C9D9}" type="sibTrans" cxnId="{10D6F796-87E4-4C2F-991D-26854C89B4E1}">
      <dgm:prSet/>
      <dgm:spPr/>
      <dgm:t>
        <a:bodyPr/>
        <a:lstStyle/>
        <a:p>
          <a:endParaRPr lang="en-US"/>
        </a:p>
      </dgm:t>
    </dgm:pt>
    <dgm:pt modelId="{7544BCFC-72BA-453E-8044-449715B8C977}">
      <dgm:prSet phldrT="[Text]"/>
      <dgm:spPr/>
      <dgm:t>
        <a:bodyPr/>
        <a:lstStyle/>
        <a:p>
          <a:r>
            <a:rPr lang="fa-IR" dirty="0" smtClean="0"/>
            <a:t>تن دادن به ظلم</a:t>
          </a:r>
          <a:endParaRPr lang="en-US" dirty="0"/>
        </a:p>
      </dgm:t>
    </dgm:pt>
    <dgm:pt modelId="{0A6120E5-7745-4206-870E-1B361BE692C1}" type="parTrans" cxnId="{B1F42C89-F43D-49D9-98D0-BEC81BCB18DB}">
      <dgm:prSet/>
      <dgm:spPr/>
      <dgm:t>
        <a:bodyPr/>
        <a:lstStyle/>
        <a:p>
          <a:endParaRPr lang="en-US"/>
        </a:p>
      </dgm:t>
    </dgm:pt>
    <dgm:pt modelId="{72F23353-7446-404D-ABC9-9BE696F907C8}" type="sibTrans" cxnId="{B1F42C89-F43D-49D9-98D0-BEC81BCB18DB}">
      <dgm:prSet/>
      <dgm:spPr/>
      <dgm:t>
        <a:bodyPr/>
        <a:lstStyle/>
        <a:p>
          <a:endParaRPr lang="en-US"/>
        </a:p>
      </dgm:t>
    </dgm:pt>
    <dgm:pt modelId="{D4E9BFA1-3B2F-4FFA-B5D2-B74B725249FA}">
      <dgm:prSet phldrT="[Text]"/>
      <dgm:spPr/>
      <dgm:t>
        <a:bodyPr/>
        <a:lstStyle/>
        <a:p>
          <a:r>
            <a:rPr lang="fa-IR" dirty="0" smtClean="0"/>
            <a:t>کمیت گرایی</a:t>
          </a:r>
          <a:endParaRPr lang="en-US" dirty="0"/>
        </a:p>
      </dgm:t>
    </dgm:pt>
    <dgm:pt modelId="{CBAA6FE6-2E4E-4A84-BE01-1076103D381B}" type="parTrans" cxnId="{B196D22B-1046-4DD1-8589-97345413E807}">
      <dgm:prSet/>
      <dgm:spPr/>
      <dgm:t>
        <a:bodyPr/>
        <a:lstStyle/>
        <a:p>
          <a:endParaRPr lang="en-US"/>
        </a:p>
      </dgm:t>
    </dgm:pt>
    <dgm:pt modelId="{E5D843D7-D2DF-4404-A9A0-5F8FA6371966}" type="sibTrans" cxnId="{B196D22B-1046-4DD1-8589-97345413E807}">
      <dgm:prSet/>
      <dgm:spPr/>
      <dgm:t>
        <a:bodyPr/>
        <a:lstStyle/>
        <a:p>
          <a:endParaRPr lang="en-US"/>
        </a:p>
      </dgm:t>
    </dgm:pt>
    <dgm:pt modelId="{FB879F65-7F16-4986-AAF2-8816E8F4FF1B}">
      <dgm:prSet phldrT="[Text]"/>
      <dgm:spPr/>
      <dgm:t>
        <a:bodyPr/>
        <a:lstStyle/>
        <a:p>
          <a:r>
            <a:rPr lang="fa-IR" dirty="0" smtClean="0"/>
            <a:t>استبداد حکومت</a:t>
          </a:r>
          <a:endParaRPr lang="en-US" dirty="0"/>
        </a:p>
      </dgm:t>
    </dgm:pt>
    <dgm:pt modelId="{47A732CC-4438-42D4-9707-FD84D8C344A4}" type="parTrans" cxnId="{891EB1F1-65F2-4D42-B373-E0E41D9D2133}">
      <dgm:prSet/>
      <dgm:spPr/>
      <dgm:t>
        <a:bodyPr/>
        <a:lstStyle/>
        <a:p>
          <a:endParaRPr lang="en-US"/>
        </a:p>
      </dgm:t>
    </dgm:pt>
    <dgm:pt modelId="{EECEB2CB-7EAC-41D6-81BB-2CED50A983F0}" type="sibTrans" cxnId="{891EB1F1-65F2-4D42-B373-E0E41D9D2133}">
      <dgm:prSet/>
      <dgm:spPr/>
      <dgm:t>
        <a:bodyPr/>
        <a:lstStyle/>
        <a:p>
          <a:endParaRPr lang="en-US"/>
        </a:p>
      </dgm:t>
    </dgm:pt>
    <dgm:pt modelId="{DFCF1520-939F-4969-8F81-942D480E5E81}">
      <dgm:prSet phldrT="[Text]"/>
      <dgm:spPr/>
      <dgm:t>
        <a:bodyPr/>
        <a:lstStyle/>
        <a:p>
          <a:r>
            <a:rPr lang="fa-IR" dirty="0" smtClean="0"/>
            <a:t>تقلید کور کورانه</a:t>
          </a:r>
          <a:endParaRPr lang="en-US" dirty="0"/>
        </a:p>
      </dgm:t>
    </dgm:pt>
    <dgm:pt modelId="{B4A66DEB-52F5-4EC5-97C3-B0010EE64822}" type="parTrans" cxnId="{1F709139-6020-4D16-9D23-97DD4CE4EA0E}">
      <dgm:prSet/>
      <dgm:spPr/>
      <dgm:t>
        <a:bodyPr/>
        <a:lstStyle/>
        <a:p>
          <a:endParaRPr lang="en-US"/>
        </a:p>
      </dgm:t>
    </dgm:pt>
    <dgm:pt modelId="{8B5EECA7-30C4-43EA-B25E-D83D89C91CDC}" type="sibTrans" cxnId="{1F709139-6020-4D16-9D23-97DD4CE4EA0E}">
      <dgm:prSet/>
      <dgm:spPr/>
      <dgm:t>
        <a:bodyPr/>
        <a:lstStyle/>
        <a:p>
          <a:endParaRPr lang="en-US"/>
        </a:p>
      </dgm:t>
    </dgm:pt>
    <dgm:pt modelId="{A54C3977-AD7D-4096-834F-5C3FA8F6A5AD}">
      <dgm:prSet phldrT="[Text]"/>
      <dgm:spPr/>
      <dgm:t>
        <a:bodyPr/>
        <a:lstStyle/>
        <a:p>
          <a:r>
            <a:rPr lang="fa-IR" dirty="0" smtClean="0"/>
            <a:t>طلاق ظالمانه</a:t>
          </a:r>
          <a:endParaRPr lang="en-US" dirty="0"/>
        </a:p>
      </dgm:t>
    </dgm:pt>
    <dgm:pt modelId="{C6B8CF7D-93F4-46A6-9BE7-F8843D9CE5F8}" type="parTrans" cxnId="{8FBF551C-6676-4BD5-A111-8F22A59E4C19}">
      <dgm:prSet/>
      <dgm:spPr/>
      <dgm:t>
        <a:bodyPr/>
        <a:lstStyle/>
        <a:p>
          <a:endParaRPr lang="en-US"/>
        </a:p>
      </dgm:t>
    </dgm:pt>
    <dgm:pt modelId="{22AE42B3-963E-490F-890C-D569EC2C0D5E}" type="sibTrans" cxnId="{8FBF551C-6676-4BD5-A111-8F22A59E4C19}">
      <dgm:prSet/>
      <dgm:spPr/>
      <dgm:t>
        <a:bodyPr/>
        <a:lstStyle/>
        <a:p>
          <a:endParaRPr lang="en-US"/>
        </a:p>
      </dgm:t>
    </dgm:pt>
    <dgm:pt modelId="{34193A41-D94B-4646-8F11-034EF6ECB5EC}" type="pres">
      <dgm:prSet presAssocID="{5BCA9379-26E9-4AD0-80A7-9FA019EF5EF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1F9705-82B1-4A85-B409-6F8CF364524F}" type="pres">
      <dgm:prSet presAssocID="{6274C04C-C7C8-4CB4-8C63-51F38B7E94F4}" presName="centerShape" presStyleLbl="node0" presStyleIdx="0" presStyleCnt="1"/>
      <dgm:spPr/>
      <dgm:t>
        <a:bodyPr/>
        <a:lstStyle/>
        <a:p>
          <a:endParaRPr lang="en-US"/>
        </a:p>
      </dgm:t>
    </dgm:pt>
    <dgm:pt modelId="{70598980-AF17-4DFE-8C2A-4C9B0BC02F22}" type="pres">
      <dgm:prSet presAssocID="{3FAAA339-362E-4D6D-859E-438BB42EFA76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6AE8B5-6182-46BF-8ED8-B5E3747E2051}" type="pres">
      <dgm:prSet presAssocID="{3FAAA339-362E-4D6D-859E-438BB42EFA76}" presName="dummy" presStyleCnt="0"/>
      <dgm:spPr/>
    </dgm:pt>
    <dgm:pt modelId="{3879F772-8BD6-4DA3-B4A1-A1B901ABFED3}" type="pres">
      <dgm:prSet presAssocID="{6AC894FC-4ADF-41A1-9A2A-DBC8EA19C759}" presName="sibTrans" presStyleLbl="sibTrans2D1" presStyleIdx="0" presStyleCnt="9"/>
      <dgm:spPr/>
      <dgm:t>
        <a:bodyPr/>
        <a:lstStyle/>
        <a:p>
          <a:endParaRPr lang="en-US"/>
        </a:p>
      </dgm:t>
    </dgm:pt>
    <dgm:pt modelId="{987B9FC4-C2FB-4DDE-8907-765A83BB3D27}" type="pres">
      <dgm:prSet presAssocID="{1318ADFF-FA3C-47F5-A6FD-1C88848518B5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99EE-BBAF-4956-85F7-4A5BBE47CDF0}" type="pres">
      <dgm:prSet presAssocID="{1318ADFF-FA3C-47F5-A6FD-1C88848518B5}" presName="dummy" presStyleCnt="0"/>
      <dgm:spPr/>
    </dgm:pt>
    <dgm:pt modelId="{E2828A62-8491-4E4B-83D8-47003A3AFB47}" type="pres">
      <dgm:prSet presAssocID="{3E6D71B7-0674-4571-B720-7484BB21AF06}" presName="sibTrans" presStyleLbl="sibTrans2D1" presStyleIdx="1" presStyleCnt="9"/>
      <dgm:spPr/>
      <dgm:t>
        <a:bodyPr/>
        <a:lstStyle/>
        <a:p>
          <a:endParaRPr lang="en-US"/>
        </a:p>
      </dgm:t>
    </dgm:pt>
    <dgm:pt modelId="{4B3337C4-94A9-4C03-A656-D6CB0BB64E07}" type="pres">
      <dgm:prSet presAssocID="{765FCE8D-4835-4FB6-9F5F-296942758E6C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5FD54D-7C92-403F-9C17-C59EAA64DEF9}" type="pres">
      <dgm:prSet presAssocID="{765FCE8D-4835-4FB6-9F5F-296942758E6C}" presName="dummy" presStyleCnt="0"/>
      <dgm:spPr/>
    </dgm:pt>
    <dgm:pt modelId="{C0FC3A0E-F38E-43C4-BEBC-71086846D38A}" type="pres">
      <dgm:prSet presAssocID="{137B18B0-7447-40B7-BE27-278D6E0E28D7}" presName="sibTrans" presStyleLbl="sibTrans2D1" presStyleIdx="2" presStyleCnt="9"/>
      <dgm:spPr/>
      <dgm:t>
        <a:bodyPr/>
        <a:lstStyle/>
        <a:p>
          <a:endParaRPr lang="en-US"/>
        </a:p>
      </dgm:t>
    </dgm:pt>
    <dgm:pt modelId="{FEA91C6F-5342-4B73-B4DA-0B98A8B723AB}" type="pres">
      <dgm:prSet presAssocID="{3EEE1080-090F-49D9-ABEE-50C87E0DC5E7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6FD1C4-BAEE-4CB6-B0DA-CB893684EB02}" type="pres">
      <dgm:prSet presAssocID="{3EEE1080-090F-49D9-ABEE-50C87E0DC5E7}" presName="dummy" presStyleCnt="0"/>
      <dgm:spPr/>
    </dgm:pt>
    <dgm:pt modelId="{26146C83-DABE-467C-83F4-7B1401C09B6D}" type="pres">
      <dgm:prSet presAssocID="{B14099E1-79BD-4A02-9EB8-67F14779C9D9}" presName="sibTrans" presStyleLbl="sibTrans2D1" presStyleIdx="3" presStyleCnt="9"/>
      <dgm:spPr/>
      <dgm:t>
        <a:bodyPr/>
        <a:lstStyle/>
        <a:p>
          <a:endParaRPr lang="en-US"/>
        </a:p>
      </dgm:t>
    </dgm:pt>
    <dgm:pt modelId="{E7C7F861-A266-4FC6-BB97-B9029DF11348}" type="pres">
      <dgm:prSet presAssocID="{7544BCFC-72BA-453E-8044-449715B8C977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C4AAB2-D868-4CBE-9365-44BA7647E114}" type="pres">
      <dgm:prSet presAssocID="{7544BCFC-72BA-453E-8044-449715B8C977}" presName="dummy" presStyleCnt="0"/>
      <dgm:spPr/>
    </dgm:pt>
    <dgm:pt modelId="{1C008532-8A1B-4217-A4CB-BD7E74D8CE1D}" type="pres">
      <dgm:prSet presAssocID="{72F23353-7446-404D-ABC9-9BE696F907C8}" presName="sibTrans" presStyleLbl="sibTrans2D1" presStyleIdx="4" presStyleCnt="9"/>
      <dgm:spPr/>
      <dgm:t>
        <a:bodyPr/>
        <a:lstStyle/>
        <a:p>
          <a:endParaRPr lang="en-US"/>
        </a:p>
      </dgm:t>
    </dgm:pt>
    <dgm:pt modelId="{2553876D-96AC-4F22-BF4D-22187C239216}" type="pres">
      <dgm:prSet presAssocID="{D4E9BFA1-3B2F-4FFA-B5D2-B74B725249FA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F7E26E-C82B-45F3-A32C-0CC531FB0BA9}" type="pres">
      <dgm:prSet presAssocID="{D4E9BFA1-3B2F-4FFA-B5D2-B74B725249FA}" presName="dummy" presStyleCnt="0"/>
      <dgm:spPr/>
    </dgm:pt>
    <dgm:pt modelId="{700F37C8-E3DA-408D-9328-F001066BEC0A}" type="pres">
      <dgm:prSet presAssocID="{E5D843D7-D2DF-4404-A9A0-5F8FA6371966}" presName="sibTrans" presStyleLbl="sibTrans2D1" presStyleIdx="5" presStyleCnt="9"/>
      <dgm:spPr/>
      <dgm:t>
        <a:bodyPr/>
        <a:lstStyle/>
        <a:p>
          <a:endParaRPr lang="en-US"/>
        </a:p>
      </dgm:t>
    </dgm:pt>
    <dgm:pt modelId="{8FA370AD-D49E-40C7-BF38-EC92C2D8CDA9}" type="pres">
      <dgm:prSet presAssocID="{FB879F65-7F16-4986-AAF2-8816E8F4FF1B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D7B220-9F15-427C-944F-5977A86E62AE}" type="pres">
      <dgm:prSet presAssocID="{FB879F65-7F16-4986-AAF2-8816E8F4FF1B}" presName="dummy" presStyleCnt="0"/>
      <dgm:spPr/>
    </dgm:pt>
    <dgm:pt modelId="{A16534FC-8F43-4F2D-845E-E30163C19C2E}" type="pres">
      <dgm:prSet presAssocID="{EECEB2CB-7EAC-41D6-81BB-2CED50A983F0}" presName="sibTrans" presStyleLbl="sibTrans2D1" presStyleIdx="6" presStyleCnt="9"/>
      <dgm:spPr/>
      <dgm:t>
        <a:bodyPr/>
        <a:lstStyle/>
        <a:p>
          <a:endParaRPr lang="en-US"/>
        </a:p>
      </dgm:t>
    </dgm:pt>
    <dgm:pt modelId="{E0810AD2-E88F-477B-968E-B9614DEFAC46}" type="pres">
      <dgm:prSet presAssocID="{DFCF1520-939F-4969-8F81-942D480E5E81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B2D84C-3697-4515-9A87-1164AE0346E3}" type="pres">
      <dgm:prSet presAssocID="{DFCF1520-939F-4969-8F81-942D480E5E81}" presName="dummy" presStyleCnt="0"/>
      <dgm:spPr/>
    </dgm:pt>
    <dgm:pt modelId="{5330A99F-7968-4106-A980-7074DC4AD539}" type="pres">
      <dgm:prSet presAssocID="{8B5EECA7-30C4-43EA-B25E-D83D89C91CDC}" presName="sibTrans" presStyleLbl="sibTrans2D1" presStyleIdx="7" presStyleCnt="9"/>
      <dgm:spPr/>
      <dgm:t>
        <a:bodyPr/>
        <a:lstStyle/>
        <a:p>
          <a:endParaRPr lang="en-US"/>
        </a:p>
      </dgm:t>
    </dgm:pt>
    <dgm:pt modelId="{3332E012-D211-4545-BF30-C845D492A95F}" type="pres">
      <dgm:prSet presAssocID="{A54C3977-AD7D-4096-834F-5C3FA8F6A5A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45D54A-27C3-4F55-9EBD-CE326B3EB37B}" type="pres">
      <dgm:prSet presAssocID="{A54C3977-AD7D-4096-834F-5C3FA8F6A5AD}" presName="dummy" presStyleCnt="0"/>
      <dgm:spPr/>
    </dgm:pt>
    <dgm:pt modelId="{1F6F5FEB-EC9C-4110-AAD8-7BCCEFC889C8}" type="pres">
      <dgm:prSet presAssocID="{22AE42B3-963E-490F-890C-D569EC2C0D5E}" presName="sibTrans" presStyleLbl="sibTrans2D1" presStyleIdx="8" presStyleCnt="9"/>
      <dgm:spPr/>
      <dgm:t>
        <a:bodyPr/>
        <a:lstStyle/>
        <a:p>
          <a:endParaRPr lang="en-US"/>
        </a:p>
      </dgm:t>
    </dgm:pt>
  </dgm:ptLst>
  <dgm:cxnLst>
    <dgm:cxn modelId="{ED0D5486-C69A-42E6-B50F-CF29E9647FE6}" srcId="{6274C04C-C7C8-4CB4-8C63-51F38B7E94F4}" destId="{3FAAA339-362E-4D6D-859E-438BB42EFA76}" srcOrd="0" destOrd="0" parTransId="{D6DF6F71-E796-4DB6-A4F4-47986A842478}" sibTransId="{6AC894FC-4ADF-41A1-9A2A-DBC8EA19C759}"/>
    <dgm:cxn modelId="{F4185EE4-2F57-4E17-A966-3FB5B6342D42}" type="presOf" srcId="{3E6D71B7-0674-4571-B720-7484BB21AF06}" destId="{E2828A62-8491-4E4B-83D8-47003A3AFB47}" srcOrd="0" destOrd="0" presId="urn:microsoft.com/office/officeart/2005/8/layout/radial6"/>
    <dgm:cxn modelId="{354789D3-CC84-4A0C-A4C7-3C466C25C192}" type="presOf" srcId="{3EEE1080-090F-49D9-ABEE-50C87E0DC5E7}" destId="{FEA91C6F-5342-4B73-B4DA-0B98A8B723AB}" srcOrd="0" destOrd="0" presId="urn:microsoft.com/office/officeart/2005/8/layout/radial6"/>
    <dgm:cxn modelId="{0AB20F3F-5665-4BFF-85C2-D07A39BCF3F0}" type="presOf" srcId="{1318ADFF-FA3C-47F5-A6FD-1C88848518B5}" destId="{987B9FC4-C2FB-4DDE-8907-765A83BB3D27}" srcOrd="0" destOrd="0" presId="urn:microsoft.com/office/officeart/2005/8/layout/radial6"/>
    <dgm:cxn modelId="{06EF746C-BF4F-495E-8FB4-D75FC599BDCC}" type="presOf" srcId="{7544BCFC-72BA-453E-8044-449715B8C977}" destId="{E7C7F861-A266-4FC6-BB97-B9029DF11348}" srcOrd="0" destOrd="0" presId="urn:microsoft.com/office/officeart/2005/8/layout/radial6"/>
    <dgm:cxn modelId="{0A355850-967D-4121-BBB4-59DC7D342822}" type="presOf" srcId="{6274C04C-C7C8-4CB4-8C63-51F38B7E94F4}" destId="{361F9705-82B1-4A85-B409-6F8CF364524F}" srcOrd="0" destOrd="0" presId="urn:microsoft.com/office/officeart/2005/8/layout/radial6"/>
    <dgm:cxn modelId="{E8DD814E-BC69-4B00-8C46-119456E8B8F3}" type="presOf" srcId="{22AE42B3-963E-490F-890C-D569EC2C0D5E}" destId="{1F6F5FEB-EC9C-4110-AAD8-7BCCEFC889C8}" srcOrd="0" destOrd="0" presId="urn:microsoft.com/office/officeart/2005/8/layout/radial6"/>
    <dgm:cxn modelId="{071E5EC2-9B82-4989-98DB-432ABA88B129}" srcId="{6274C04C-C7C8-4CB4-8C63-51F38B7E94F4}" destId="{1318ADFF-FA3C-47F5-A6FD-1C88848518B5}" srcOrd="1" destOrd="0" parTransId="{6175048E-FF97-42B7-87D5-D8E9580EFA6A}" sibTransId="{3E6D71B7-0674-4571-B720-7484BB21AF06}"/>
    <dgm:cxn modelId="{8FBF551C-6676-4BD5-A111-8F22A59E4C19}" srcId="{6274C04C-C7C8-4CB4-8C63-51F38B7E94F4}" destId="{A54C3977-AD7D-4096-834F-5C3FA8F6A5AD}" srcOrd="8" destOrd="0" parTransId="{C6B8CF7D-93F4-46A6-9BE7-F8843D9CE5F8}" sibTransId="{22AE42B3-963E-490F-890C-D569EC2C0D5E}"/>
    <dgm:cxn modelId="{8CC49DC2-8126-44F0-9230-4E115F193BD1}" srcId="{5BCA9379-26E9-4AD0-80A7-9FA019EF5EF1}" destId="{6274C04C-C7C8-4CB4-8C63-51F38B7E94F4}" srcOrd="0" destOrd="0" parTransId="{9A8A804A-72CB-45DE-BA70-CA192D0881BA}" sibTransId="{E8F5AA16-50A4-4DA0-B579-DF34E75A9925}"/>
    <dgm:cxn modelId="{EB403417-7B6E-46F9-9AE9-390222AAF3BB}" type="presOf" srcId="{DFCF1520-939F-4969-8F81-942D480E5E81}" destId="{E0810AD2-E88F-477B-968E-B9614DEFAC46}" srcOrd="0" destOrd="0" presId="urn:microsoft.com/office/officeart/2005/8/layout/radial6"/>
    <dgm:cxn modelId="{2F03398A-EA3B-4DFB-A899-2E5C3D5C6E2B}" type="presOf" srcId="{765FCE8D-4835-4FB6-9F5F-296942758E6C}" destId="{4B3337C4-94A9-4C03-A656-D6CB0BB64E07}" srcOrd="0" destOrd="0" presId="urn:microsoft.com/office/officeart/2005/8/layout/radial6"/>
    <dgm:cxn modelId="{F939B44D-AFD7-45E2-97B4-FA7246B4BE8D}" type="presOf" srcId="{EECEB2CB-7EAC-41D6-81BB-2CED50A983F0}" destId="{A16534FC-8F43-4F2D-845E-E30163C19C2E}" srcOrd="0" destOrd="0" presId="urn:microsoft.com/office/officeart/2005/8/layout/radial6"/>
    <dgm:cxn modelId="{B196D22B-1046-4DD1-8589-97345413E807}" srcId="{6274C04C-C7C8-4CB4-8C63-51F38B7E94F4}" destId="{D4E9BFA1-3B2F-4FFA-B5D2-B74B725249FA}" srcOrd="5" destOrd="0" parTransId="{CBAA6FE6-2E4E-4A84-BE01-1076103D381B}" sibTransId="{E5D843D7-D2DF-4404-A9A0-5F8FA6371966}"/>
    <dgm:cxn modelId="{1940BA0F-96D3-406F-8F6D-3C2710D428DC}" type="presOf" srcId="{137B18B0-7447-40B7-BE27-278D6E0E28D7}" destId="{C0FC3A0E-F38E-43C4-BEBC-71086846D38A}" srcOrd="0" destOrd="0" presId="urn:microsoft.com/office/officeart/2005/8/layout/radial6"/>
    <dgm:cxn modelId="{44E37F2B-6D85-4951-ACFC-228A8FA6C541}" type="presOf" srcId="{D4E9BFA1-3B2F-4FFA-B5D2-B74B725249FA}" destId="{2553876D-96AC-4F22-BF4D-22187C239216}" srcOrd="0" destOrd="0" presId="urn:microsoft.com/office/officeart/2005/8/layout/radial6"/>
    <dgm:cxn modelId="{A8C56A78-2E61-46A6-AEB5-46CA7417F384}" type="presOf" srcId="{3FAAA339-362E-4D6D-859E-438BB42EFA76}" destId="{70598980-AF17-4DFE-8C2A-4C9B0BC02F22}" srcOrd="0" destOrd="0" presId="urn:microsoft.com/office/officeart/2005/8/layout/radial6"/>
    <dgm:cxn modelId="{CAB3F73C-B0E5-41EE-985F-C17EF4F5D35F}" type="presOf" srcId="{B14099E1-79BD-4A02-9EB8-67F14779C9D9}" destId="{26146C83-DABE-467C-83F4-7B1401C09B6D}" srcOrd="0" destOrd="0" presId="urn:microsoft.com/office/officeart/2005/8/layout/radial6"/>
    <dgm:cxn modelId="{418B9E8D-FB33-4C25-9A17-7048E43A361D}" type="presOf" srcId="{5BCA9379-26E9-4AD0-80A7-9FA019EF5EF1}" destId="{34193A41-D94B-4646-8F11-034EF6ECB5EC}" srcOrd="0" destOrd="0" presId="urn:microsoft.com/office/officeart/2005/8/layout/radial6"/>
    <dgm:cxn modelId="{1F709139-6020-4D16-9D23-97DD4CE4EA0E}" srcId="{6274C04C-C7C8-4CB4-8C63-51F38B7E94F4}" destId="{DFCF1520-939F-4969-8F81-942D480E5E81}" srcOrd="7" destOrd="0" parTransId="{B4A66DEB-52F5-4EC5-97C3-B0010EE64822}" sibTransId="{8B5EECA7-30C4-43EA-B25E-D83D89C91CDC}"/>
    <dgm:cxn modelId="{D0E4962E-B2B5-4D39-AF9C-6CE025422692}" type="presOf" srcId="{6AC894FC-4ADF-41A1-9A2A-DBC8EA19C759}" destId="{3879F772-8BD6-4DA3-B4A1-A1B901ABFED3}" srcOrd="0" destOrd="0" presId="urn:microsoft.com/office/officeart/2005/8/layout/radial6"/>
    <dgm:cxn modelId="{891EB1F1-65F2-4D42-B373-E0E41D9D2133}" srcId="{6274C04C-C7C8-4CB4-8C63-51F38B7E94F4}" destId="{FB879F65-7F16-4986-AAF2-8816E8F4FF1B}" srcOrd="6" destOrd="0" parTransId="{47A732CC-4438-42D4-9707-FD84D8C344A4}" sibTransId="{EECEB2CB-7EAC-41D6-81BB-2CED50A983F0}"/>
    <dgm:cxn modelId="{B6D35F68-BF51-4B70-A26D-995DB9C3CCAE}" type="presOf" srcId="{FB879F65-7F16-4986-AAF2-8816E8F4FF1B}" destId="{8FA370AD-D49E-40C7-BF38-EC92C2D8CDA9}" srcOrd="0" destOrd="0" presId="urn:microsoft.com/office/officeart/2005/8/layout/radial6"/>
    <dgm:cxn modelId="{EE7E0688-2E66-4170-8AA1-57412DB6E9F5}" type="presOf" srcId="{8B5EECA7-30C4-43EA-B25E-D83D89C91CDC}" destId="{5330A99F-7968-4106-A980-7074DC4AD539}" srcOrd="0" destOrd="0" presId="urn:microsoft.com/office/officeart/2005/8/layout/radial6"/>
    <dgm:cxn modelId="{EA1E9106-8AB9-4C6E-8326-DD889C67ADC2}" type="presOf" srcId="{72F23353-7446-404D-ABC9-9BE696F907C8}" destId="{1C008532-8A1B-4217-A4CB-BD7E74D8CE1D}" srcOrd="0" destOrd="0" presId="urn:microsoft.com/office/officeart/2005/8/layout/radial6"/>
    <dgm:cxn modelId="{F0A6B248-598D-4AF4-AED5-72B104A91140}" srcId="{6274C04C-C7C8-4CB4-8C63-51F38B7E94F4}" destId="{765FCE8D-4835-4FB6-9F5F-296942758E6C}" srcOrd="2" destOrd="0" parTransId="{3529A953-4183-487C-9A19-9076BD79F904}" sibTransId="{137B18B0-7447-40B7-BE27-278D6E0E28D7}"/>
    <dgm:cxn modelId="{B1F42C89-F43D-49D9-98D0-BEC81BCB18DB}" srcId="{6274C04C-C7C8-4CB4-8C63-51F38B7E94F4}" destId="{7544BCFC-72BA-453E-8044-449715B8C977}" srcOrd="4" destOrd="0" parTransId="{0A6120E5-7745-4206-870E-1B361BE692C1}" sibTransId="{72F23353-7446-404D-ABC9-9BE696F907C8}"/>
    <dgm:cxn modelId="{10D6F796-87E4-4C2F-991D-26854C89B4E1}" srcId="{6274C04C-C7C8-4CB4-8C63-51F38B7E94F4}" destId="{3EEE1080-090F-49D9-ABEE-50C87E0DC5E7}" srcOrd="3" destOrd="0" parTransId="{C8990846-4BA1-41D0-91B1-B6E5AD4D2624}" sibTransId="{B14099E1-79BD-4A02-9EB8-67F14779C9D9}"/>
    <dgm:cxn modelId="{3DABFD32-54FB-4249-826E-E6A3C6B6C5F3}" type="presOf" srcId="{E5D843D7-D2DF-4404-A9A0-5F8FA6371966}" destId="{700F37C8-E3DA-408D-9328-F001066BEC0A}" srcOrd="0" destOrd="0" presId="urn:microsoft.com/office/officeart/2005/8/layout/radial6"/>
    <dgm:cxn modelId="{19121D3C-075A-4A8A-8D76-79D0A3B1A0C9}" type="presOf" srcId="{A54C3977-AD7D-4096-834F-5C3FA8F6A5AD}" destId="{3332E012-D211-4545-BF30-C845D492A95F}" srcOrd="0" destOrd="0" presId="urn:microsoft.com/office/officeart/2005/8/layout/radial6"/>
    <dgm:cxn modelId="{E44B74A9-9FAC-456A-A8C7-6CC4C423B1BD}" type="presParOf" srcId="{34193A41-D94B-4646-8F11-034EF6ECB5EC}" destId="{361F9705-82B1-4A85-B409-6F8CF364524F}" srcOrd="0" destOrd="0" presId="urn:microsoft.com/office/officeart/2005/8/layout/radial6"/>
    <dgm:cxn modelId="{B573E82B-1B31-42DB-8CF8-2FC424EC9DCA}" type="presParOf" srcId="{34193A41-D94B-4646-8F11-034EF6ECB5EC}" destId="{70598980-AF17-4DFE-8C2A-4C9B0BC02F22}" srcOrd="1" destOrd="0" presId="urn:microsoft.com/office/officeart/2005/8/layout/radial6"/>
    <dgm:cxn modelId="{D5427A0D-CD93-42B8-99BB-AC4B3B840334}" type="presParOf" srcId="{34193A41-D94B-4646-8F11-034EF6ECB5EC}" destId="{FB6AE8B5-6182-46BF-8ED8-B5E3747E2051}" srcOrd="2" destOrd="0" presId="urn:microsoft.com/office/officeart/2005/8/layout/radial6"/>
    <dgm:cxn modelId="{D1396755-4AE6-479F-8509-8E75BE3BEECC}" type="presParOf" srcId="{34193A41-D94B-4646-8F11-034EF6ECB5EC}" destId="{3879F772-8BD6-4DA3-B4A1-A1B901ABFED3}" srcOrd="3" destOrd="0" presId="urn:microsoft.com/office/officeart/2005/8/layout/radial6"/>
    <dgm:cxn modelId="{67987573-64DD-4065-B307-F8938B47929C}" type="presParOf" srcId="{34193A41-D94B-4646-8F11-034EF6ECB5EC}" destId="{987B9FC4-C2FB-4DDE-8907-765A83BB3D27}" srcOrd="4" destOrd="0" presId="urn:microsoft.com/office/officeart/2005/8/layout/radial6"/>
    <dgm:cxn modelId="{CF22A35A-492E-40CC-9F14-5E4B5967B3E2}" type="presParOf" srcId="{34193A41-D94B-4646-8F11-034EF6ECB5EC}" destId="{CE2499EE-BBAF-4956-85F7-4A5BBE47CDF0}" srcOrd="5" destOrd="0" presId="urn:microsoft.com/office/officeart/2005/8/layout/radial6"/>
    <dgm:cxn modelId="{A5B08386-93B9-42EC-A5FC-ECAE605D42D3}" type="presParOf" srcId="{34193A41-D94B-4646-8F11-034EF6ECB5EC}" destId="{E2828A62-8491-4E4B-83D8-47003A3AFB47}" srcOrd="6" destOrd="0" presId="urn:microsoft.com/office/officeart/2005/8/layout/radial6"/>
    <dgm:cxn modelId="{A6A9C8E9-B47C-412C-82C3-C06B69EC3A9A}" type="presParOf" srcId="{34193A41-D94B-4646-8F11-034EF6ECB5EC}" destId="{4B3337C4-94A9-4C03-A656-D6CB0BB64E07}" srcOrd="7" destOrd="0" presId="urn:microsoft.com/office/officeart/2005/8/layout/radial6"/>
    <dgm:cxn modelId="{52E83A39-D958-42A5-B696-EBF4B34956F5}" type="presParOf" srcId="{34193A41-D94B-4646-8F11-034EF6ECB5EC}" destId="{BC5FD54D-7C92-403F-9C17-C59EAA64DEF9}" srcOrd="8" destOrd="0" presId="urn:microsoft.com/office/officeart/2005/8/layout/radial6"/>
    <dgm:cxn modelId="{834A41B1-5A3D-48AD-BD76-D12BF5A4F804}" type="presParOf" srcId="{34193A41-D94B-4646-8F11-034EF6ECB5EC}" destId="{C0FC3A0E-F38E-43C4-BEBC-71086846D38A}" srcOrd="9" destOrd="0" presId="urn:microsoft.com/office/officeart/2005/8/layout/radial6"/>
    <dgm:cxn modelId="{7EDA38F3-74AE-4CF6-91F0-89BCE945AFFB}" type="presParOf" srcId="{34193A41-D94B-4646-8F11-034EF6ECB5EC}" destId="{FEA91C6F-5342-4B73-B4DA-0B98A8B723AB}" srcOrd="10" destOrd="0" presId="urn:microsoft.com/office/officeart/2005/8/layout/radial6"/>
    <dgm:cxn modelId="{64047742-3199-4BEE-804C-D3B8BB55BFBC}" type="presParOf" srcId="{34193A41-D94B-4646-8F11-034EF6ECB5EC}" destId="{066FD1C4-BAEE-4CB6-B0DA-CB893684EB02}" srcOrd="11" destOrd="0" presId="urn:microsoft.com/office/officeart/2005/8/layout/radial6"/>
    <dgm:cxn modelId="{BF1BFEFB-397A-4FF4-8365-C538894E0319}" type="presParOf" srcId="{34193A41-D94B-4646-8F11-034EF6ECB5EC}" destId="{26146C83-DABE-467C-83F4-7B1401C09B6D}" srcOrd="12" destOrd="0" presId="urn:microsoft.com/office/officeart/2005/8/layout/radial6"/>
    <dgm:cxn modelId="{AB352902-3C3F-4E3C-AB00-6216BCD351EF}" type="presParOf" srcId="{34193A41-D94B-4646-8F11-034EF6ECB5EC}" destId="{E7C7F861-A266-4FC6-BB97-B9029DF11348}" srcOrd="13" destOrd="0" presId="urn:microsoft.com/office/officeart/2005/8/layout/radial6"/>
    <dgm:cxn modelId="{3FE25E3B-2019-4239-B69D-B5E00260FCCA}" type="presParOf" srcId="{34193A41-D94B-4646-8F11-034EF6ECB5EC}" destId="{5FC4AAB2-D868-4CBE-9365-44BA7647E114}" srcOrd="14" destOrd="0" presId="urn:microsoft.com/office/officeart/2005/8/layout/radial6"/>
    <dgm:cxn modelId="{38E7641C-3EFC-4A92-9127-E4F6B3960333}" type="presParOf" srcId="{34193A41-D94B-4646-8F11-034EF6ECB5EC}" destId="{1C008532-8A1B-4217-A4CB-BD7E74D8CE1D}" srcOrd="15" destOrd="0" presId="urn:microsoft.com/office/officeart/2005/8/layout/radial6"/>
    <dgm:cxn modelId="{7E5701CD-B285-4E03-8E37-4C07D2882C40}" type="presParOf" srcId="{34193A41-D94B-4646-8F11-034EF6ECB5EC}" destId="{2553876D-96AC-4F22-BF4D-22187C239216}" srcOrd="16" destOrd="0" presId="urn:microsoft.com/office/officeart/2005/8/layout/radial6"/>
    <dgm:cxn modelId="{6352A0F0-E5FF-4280-8C88-6B780E729E46}" type="presParOf" srcId="{34193A41-D94B-4646-8F11-034EF6ECB5EC}" destId="{9FF7E26E-C82B-45F3-A32C-0CC531FB0BA9}" srcOrd="17" destOrd="0" presId="urn:microsoft.com/office/officeart/2005/8/layout/radial6"/>
    <dgm:cxn modelId="{6244BE71-0BB4-4AC2-914F-EEACB1379E36}" type="presParOf" srcId="{34193A41-D94B-4646-8F11-034EF6ECB5EC}" destId="{700F37C8-E3DA-408D-9328-F001066BEC0A}" srcOrd="18" destOrd="0" presId="urn:microsoft.com/office/officeart/2005/8/layout/radial6"/>
    <dgm:cxn modelId="{CA8899FE-5A89-4D7F-A228-137568DEB0D6}" type="presParOf" srcId="{34193A41-D94B-4646-8F11-034EF6ECB5EC}" destId="{8FA370AD-D49E-40C7-BF38-EC92C2D8CDA9}" srcOrd="19" destOrd="0" presId="urn:microsoft.com/office/officeart/2005/8/layout/radial6"/>
    <dgm:cxn modelId="{A8B9C36B-7973-4164-8F0A-5C3FB9EC7A83}" type="presParOf" srcId="{34193A41-D94B-4646-8F11-034EF6ECB5EC}" destId="{A1D7B220-9F15-427C-944F-5977A86E62AE}" srcOrd="20" destOrd="0" presId="urn:microsoft.com/office/officeart/2005/8/layout/radial6"/>
    <dgm:cxn modelId="{DAD18ACF-A2A8-43D2-A799-76F41BCC6BB2}" type="presParOf" srcId="{34193A41-D94B-4646-8F11-034EF6ECB5EC}" destId="{A16534FC-8F43-4F2D-845E-E30163C19C2E}" srcOrd="21" destOrd="0" presId="urn:microsoft.com/office/officeart/2005/8/layout/radial6"/>
    <dgm:cxn modelId="{98E7F26E-6F36-4520-AAC0-C1233135EDFE}" type="presParOf" srcId="{34193A41-D94B-4646-8F11-034EF6ECB5EC}" destId="{E0810AD2-E88F-477B-968E-B9614DEFAC46}" srcOrd="22" destOrd="0" presId="urn:microsoft.com/office/officeart/2005/8/layout/radial6"/>
    <dgm:cxn modelId="{E2A4B3AB-3F1A-4BB8-BAC3-449EC5D59A25}" type="presParOf" srcId="{34193A41-D94B-4646-8F11-034EF6ECB5EC}" destId="{47B2D84C-3697-4515-9A87-1164AE0346E3}" srcOrd="23" destOrd="0" presId="urn:microsoft.com/office/officeart/2005/8/layout/radial6"/>
    <dgm:cxn modelId="{047AB4D1-0C4A-4B07-AD17-C5D95A5D5C3F}" type="presParOf" srcId="{34193A41-D94B-4646-8F11-034EF6ECB5EC}" destId="{5330A99F-7968-4106-A980-7074DC4AD539}" srcOrd="24" destOrd="0" presId="urn:microsoft.com/office/officeart/2005/8/layout/radial6"/>
    <dgm:cxn modelId="{6C6A7EA8-5C41-4B70-A03D-42A8F4CBC53E}" type="presParOf" srcId="{34193A41-D94B-4646-8F11-034EF6ECB5EC}" destId="{3332E012-D211-4545-BF30-C845D492A95F}" srcOrd="25" destOrd="0" presId="urn:microsoft.com/office/officeart/2005/8/layout/radial6"/>
    <dgm:cxn modelId="{127FD65F-07C7-44A1-947B-154EBEF3021A}" type="presParOf" srcId="{34193A41-D94B-4646-8F11-034EF6ECB5EC}" destId="{DB45D54A-27C3-4F55-9EBD-CE326B3EB37B}" srcOrd="26" destOrd="0" presId="urn:microsoft.com/office/officeart/2005/8/layout/radial6"/>
    <dgm:cxn modelId="{2C8C52E6-A6F3-463D-9B8C-98A57B4214C4}" type="presParOf" srcId="{34193A41-D94B-4646-8F11-034EF6ECB5EC}" destId="{1F6F5FEB-EC9C-4110-AAD8-7BCCEFC889C8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2761F5-5D81-45C2-9CAE-12362ED16C3F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186651-4D10-4E3E-97A1-2CDCB8EC725F}">
      <dgm:prSet phldrT="[Text]"/>
      <dgm:spPr/>
      <dgm:t>
        <a:bodyPr/>
        <a:lstStyle/>
        <a:p>
          <a:r>
            <a:rPr lang="fa-IR" dirty="0" smtClean="0"/>
            <a:t>امپراتوری ایران در عصر ساسانیان</a:t>
          </a:r>
          <a:endParaRPr lang="en-US" dirty="0"/>
        </a:p>
      </dgm:t>
    </dgm:pt>
    <dgm:pt modelId="{ADA84B97-17B7-40BD-804F-66865048BC6D}" type="parTrans" cxnId="{686871AF-50C5-4336-A8CA-AF59636DBE29}">
      <dgm:prSet/>
      <dgm:spPr/>
      <dgm:t>
        <a:bodyPr/>
        <a:lstStyle/>
        <a:p>
          <a:endParaRPr lang="en-US"/>
        </a:p>
      </dgm:t>
    </dgm:pt>
    <dgm:pt modelId="{4EBD6B5F-51F9-4154-B419-FAA222286582}" type="sibTrans" cxnId="{686871AF-50C5-4336-A8CA-AF59636DBE29}">
      <dgm:prSet/>
      <dgm:spPr/>
      <dgm:t>
        <a:bodyPr/>
        <a:lstStyle/>
        <a:p>
          <a:endParaRPr lang="en-US"/>
        </a:p>
      </dgm:t>
    </dgm:pt>
    <dgm:pt modelId="{40AB1681-5AD0-4743-8319-B3D1FBA63B0D}">
      <dgm:prSet phldrT="[Text]"/>
      <dgm:spPr/>
      <dgm:t>
        <a:bodyPr/>
        <a:lstStyle/>
        <a:p>
          <a:r>
            <a:rPr lang="fa-IR" dirty="0" smtClean="0"/>
            <a:t>مذهب</a:t>
          </a:r>
          <a:endParaRPr lang="en-US" dirty="0"/>
        </a:p>
      </dgm:t>
    </dgm:pt>
    <dgm:pt modelId="{6CB7E001-5ADB-458E-9171-0CDA51122233}" type="parTrans" cxnId="{2E340E02-4BE2-4860-8EAA-60E21B877536}">
      <dgm:prSet/>
      <dgm:spPr/>
      <dgm:t>
        <a:bodyPr/>
        <a:lstStyle/>
        <a:p>
          <a:endParaRPr lang="en-US"/>
        </a:p>
      </dgm:t>
    </dgm:pt>
    <dgm:pt modelId="{26EB8ADF-245B-4711-8D86-CBBFC9FD965F}" type="sibTrans" cxnId="{2E340E02-4BE2-4860-8EAA-60E21B877536}">
      <dgm:prSet/>
      <dgm:spPr/>
      <dgm:t>
        <a:bodyPr/>
        <a:lstStyle/>
        <a:p>
          <a:endParaRPr lang="en-US"/>
        </a:p>
      </dgm:t>
    </dgm:pt>
    <dgm:pt modelId="{62829D27-B60A-4AE9-A8F2-5E2B5864978B}">
      <dgm:prSet phldrT="[Text]"/>
      <dgm:spPr/>
      <dgm:t>
        <a:bodyPr/>
        <a:lstStyle/>
        <a:p>
          <a:r>
            <a:rPr lang="fa-IR" dirty="0" smtClean="0"/>
            <a:t>نظام خانوادگی و حقوق زن</a:t>
          </a:r>
          <a:endParaRPr lang="en-US" dirty="0"/>
        </a:p>
      </dgm:t>
    </dgm:pt>
    <dgm:pt modelId="{1FA7A7D9-FB4A-4906-9E8C-560BCF133DF0}" type="parTrans" cxnId="{D1059C45-2198-4326-8E65-5EDAB4D5D401}">
      <dgm:prSet/>
      <dgm:spPr/>
      <dgm:t>
        <a:bodyPr/>
        <a:lstStyle/>
        <a:p>
          <a:endParaRPr lang="en-US"/>
        </a:p>
      </dgm:t>
    </dgm:pt>
    <dgm:pt modelId="{630D3192-7D82-4FF8-8DF2-BC21888BB6FE}" type="sibTrans" cxnId="{D1059C45-2198-4326-8E65-5EDAB4D5D401}">
      <dgm:prSet/>
      <dgm:spPr/>
      <dgm:t>
        <a:bodyPr/>
        <a:lstStyle/>
        <a:p>
          <a:endParaRPr lang="en-US"/>
        </a:p>
      </dgm:t>
    </dgm:pt>
    <dgm:pt modelId="{FD992383-87E4-47BD-8E68-D85B593A139E}">
      <dgm:prSet phldrT="[Text]"/>
      <dgm:spPr/>
      <dgm:t>
        <a:bodyPr/>
        <a:lstStyle/>
        <a:p>
          <a:r>
            <a:rPr lang="fa-IR" dirty="0" smtClean="0"/>
            <a:t>حکومت و سازمان جامعه</a:t>
          </a:r>
          <a:endParaRPr lang="en-US" dirty="0"/>
        </a:p>
      </dgm:t>
    </dgm:pt>
    <dgm:pt modelId="{DB0F90DA-BF06-4568-9BBB-F5291A0F4F6B}" type="parTrans" cxnId="{94A38B05-EBDE-446C-A427-9919141D4F8B}">
      <dgm:prSet/>
      <dgm:spPr/>
      <dgm:t>
        <a:bodyPr/>
        <a:lstStyle/>
        <a:p>
          <a:endParaRPr lang="en-US"/>
        </a:p>
      </dgm:t>
    </dgm:pt>
    <dgm:pt modelId="{4FCBF10E-1A6F-41E4-9E21-EE1E71B97E5C}" type="sibTrans" cxnId="{94A38B05-EBDE-446C-A427-9919141D4F8B}">
      <dgm:prSet/>
      <dgm:spPr/>
      <dgm:t>
        <a:bodyPr/>
        <a:lstStyle/>
        <a:p>
          <a:endParaRPr lang="en-US"/>
        </a:p>
      </dgm:t>
    </dgm:pt>
    <dgm:pt modelId="{A6EA6C0F-B376-46AC-A860-4B2B8DFB02F3}" type="pres">
      <dgm:prSet presAssocID="{B22761F5-5D81-45C2-9CAE-12362ED16C3F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2C43A1F-C211-4C17-956E-8A0B35C4035D}" type="pres">
      <dgm:prSet presAssocID="{A2186651-4D10-4E3E-97A1-2CDCB8EC725F}" presName="hierRoot1" presStyleCnt="0">
        <dgm:presLayoutVars>
          <dgm:hierBranch val="init"/>
        </dgm:presLayoutVars>
      </dgm:prSet>
      <dgm:spPr/>
    </dgm:pt>
    <dgm:pt modelId="{04A0B32E-D0C0-4E8E-A867-F77676BE987D}" type="pres">
      <dgm:prSet presAssocID="{A2186651-4D10-4E3E-97A1-2CDCB8EC725F}" presName="rootComposite1" presStyleCnt="0"/>
      <dgm:spPr/>
    </dgm:pt>
    <dgm:pt modelId="{22090E77-E929-4258-9A6B-6F181174F3FC}" type="pres">
      <dgm:prSet presAssocID="{A2186651-4D10-4E3E-97A1-2CDCB8EC725F}" presName="rootText1" presStyleLbl="alignAcc1" presStyleIdx="0" presStyleCnt="0" custScaleX="1901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753FFC-C404-40C7-847E-D1275AF2C805}" type="pres">
      <dgm:prSet presAssocID="{A2186651-4D10-4E3E-97A1-2CDCB8EC725F}" presName="topArc1" presStyleLbl="parChTrans1D1" presStyleIdx="0" presStyleCnt="8"/>
      <dgm:spPr/>
    </dgm:pt>
    <dgm:pt modelId="{82E8A054-B5F4-4BAE-A4CD-5BEF48D28E0B}" type="pres">
      <dgm:prSet presAssocID="{A2186651-4D10-4E3E-97A1-2CDCB8EC725F}" presName="bottomArc1" presStyleLbl="parChTrans1D1" presStyleIdx="1" presStyleCnt="8"/>
      <dgm:spPr/>
    </dgm:pt>
    <dgm:pt modelId="{ABA0C78A-2BDC-4F87-8EED-4C39D64BFA89}" type="pres">
      <dgm:prSet presAssocID="{A2186651-4D10-4E3E-97A1-2CDCB8EC725F}" presName="topConnNode1" presStyleLbl="node1" presStyleIdx="0" presStyleCnt="0"/>
      <dgm:spPr/>
      <dgm:t>
        <a:bodyPr/>
        <a:lstStyle/>
        <a:p>
          <a:endParaRPr lang="en-US"/>
        </a:p>
      </dgm:t>
    </dgm:pt>
    <dgm:pt modelId="{2C07CCEB-20B6-4A6C-9B63-C8AAFD4BAA01}" type="pres">
      <dgm:prSet presAssocID="{A2186651-4D10-4E3E-97A1-2CDCB8EC725F}" presName="hierChild2" presStyleCnt="0"/>
      <dgm:spPr/>
    </dgm:pt>
    <dgm:pt modelId="{C2247574-D439-475B-8F17-A9CF61D06C8B}" type="pres">
      <dgm:prSet presAssocID="{6CB7E001-5ADB-458E-9171-0CDA51122233}" presName="Name28" presStyleLbl="parChTrans1D2" presStyleIdx="0" presStyleCnt="3"/>
      <dgm:spPr/>
      <dgm:t>
        <a:bodyPr/>
        <a:lstStyle/>
        <a:p>
          <a:endParaRPr lang="en-US"/>
        </a:p>
      </dgm:t>
    </dgm:pt>
    <dgm:pt modelId="{EFD98E1D-091D-4214-9F93-24CA1BA3EFF6}" type="pres">
      <dgm:prSet presAssocID="{40AB1681-5AD0-4743-8319-B3D1FBA63B0D}" presName="hierRoot2" presStyleCnt="0">
        <dgm:presLayoutVars>
          <dgm:hierBranch val="init"/>
        </dgm:presLayoutVars>
      </dgm:prSet>
      <dgm:spPr/>
    </dgm:pt>
    <dgm:pt modelId="{2332F14A-0B93-4CD3-93AD-7D51DC989752}" type="pres">
      <dgm:prSet presAssocID="{40AB1681-5AD0-4743-8319-B3D1FBA63B0D}" presName="rootComposite2" presStyleCnt="0"/>
      <dgm:spPr/>
    </dgm:pt>
    <dgm:pt modelId="{3CC590CC-76BA-4418-A00E-880CCEF27C87}" type="pres">
      <dgm:prSet presAssocID="{40AB1681-5AD0-4743-8319-B3D1FBA63B0D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31EF57-6989-4E4B-8D4F-4BB0B6653DE8}" type="pres">
      <dgm:prSet presAssocID="{40AB1681-5AD0-4743-8319-B3D1FBA63B0D}" presName="topArc2" presStyleLbl="parChTrans1D1" presStyleIdx="2" presStyleCnt="8"/>
      <dgm:spPr/>
    </dgm:pt>
    <dgm:pt modelId="{55B8A57B-5009-4E81-B4D5-C504DC4294EC}" type="pres">
      <dgm:prSet presAssocID="{40AB1681-5AD0-4743-8319-B3D1FBA63B0D}" presName="bottomArc2" presStyleLbl="parChTrans1D1" presStyleIdx="3" presStyleCnt="8"/>
      <dgm:spPr/>
    </dgm:pt>
    <dgm:pt modelId="{0F4584E6-4798-4463-9EB0-CE7B715BDD4D}" type="pres">
      <dgm:prSet presAssocID="{40AB1681-5AD0-4743-8319-B3D1FBA63B0D}" presName="topConnNode2" presStyleLbl="node2" presStyleIdx="0" presStyleCnt="0"/>
      <dgm:spPr/>
      <dgm:t>
        <a:bodyPr/>
        <a:lstStyle/>
        <a:p>
          <a:endParaRPr lang="en-US"/>
        </a:p>
      </dgm:t>
    </dgm:pt>
    <dgm:pt modelId="{2181423F-9B48-4929-B72D-F218F6798AE7}" type="pres">
      <dgm:prSet presAssocID="{40AB1681-5AD0-4743-8319-B3D1FBA63B0D}" presName="hierChild4" presStyleCnt="0"/>
      <dgm:spPr/>
    </dgm:pt>
    <dgm:pt modelId="{0E598A9B-BF3A-4B0F-8C54-8048FE7CA6CB}" type="pres">
      <dgm:prSet presAssocID="{40AB1681-5AD0-4743-8319-B3D1FBA63B0D}" presName="hierChild5" presStyleCnt="0"/>
      <dgm:spPr/>
    </dgm:pt>
    <dgm:pt modelId="{79EE5B69-15D5-48C6-8225-913EA6B03110}" type="pres">
      <dgm:prSet presAssocID="{1FA7A7D9-FB4A-4906-9E8C-560BCF133DF0}" presName="Name28" presStyleLbl="parChTrans1D2" presStyleIdx="1" presStyleCnt="3"/>
      <dgm:spPr/>
      <dgm:t>
        <a:bodyPr/>
        <a:lstStyle/>
        <a:p>
          <a:endParaRPr lang="en-US"/>
        </a:p>
      </dgm:t>
    </dgm:pt>
    <dgm:pt modelId="{8B29714D-F533-4DE1-A2AC-37A92FFF0512}" type="pres">
      <dgm:prSet presAssocID="{62829D27-B60A-4AE9-A8F2-5E2B5864978B}" presName="hierRoot2" presStyleCnt="0">
        <dgm:presLayoutVars>
          <dgm:hierBranch val="init"/>
        </dgm:presLayoutVars>
      </dgm:prSet>
      <dgm:spPr/>
    </dgm:pt>
    <dgm:pt modelId="{CB97F714-56D1-425F-AB83-AA4A698D24D1}" type="pres">
      <dgm:prSet presAssocID="{62829D27-B60A-4AE9-A8F2-5E2B5864978B}" presName="rootComposite2" presStyleCnt="0"/>
      <dgm:spPr/>
    </dgm:pt>
    <dgm:pt modelId="{DAE54602-F716-40AA-858E-9251B78F4E31}" type="pres">
      <dgm:prSet presAssocID="{62829D27-B60A-4AE9-A8F2-5E2B5864978B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607204D-D620-4B68-ADF9-51A9BBB91998}" type="pres">
      <dgm:prSet presAssocID="{62829D27-B60A-4AE9-A8F2-5E2B5864978B}" presName="topArc2" presStyleLbl="parChTrans1D1" presStyleIdx="4" presStyleCnt="8"/>
      <dgm:spPr/>
    </dgm:pt>
    <dgm:pt modelId="{5905C8E0-B819-47D3-A55C-E31C602E3418}" type="pres">
      <dgm:prSet presAssocID="{62829D27-B60A-4AE9-A8F2-5E2B5864978B}" presName="bottomArc2" presStyleLbl="parChTrans1D1" presStyleIdx="5" presStyleCnt="8"/>
      <dgm:spPr/>
    </dgm:pt>
    <dgm:pt modelId="{72FEF1D9-5793-4A37-AB66-6BB8FF37F030}" type="pres">
      <dgm:prSet presAssocID="{62829D27-B60A-4AE9-A8F2-5E2B5864978B}" presName="topConnNode2" presStyleLbl="node2" presStyleIdx="0" presStyleCnt="0"/>
      <dgm:spPr/>
      <dgm:t>
        <a:bodyPr/>
        <a:lstStyle/>
        <a:p>
          <a:endParaRPr lang="en-US"/>
        </a:p>
      </dgm:t>
    </dgm:pt>
    <dgm:pt modelId="{A4106A8E-B3E7-4C5B-B03D-289F23CEFB1D}" type="pres">
      <dgm:prSet presAssocID="{62829D27-B60A-4AE9-A8F2-5E2B5864978B}" presName="hierChild4" presStyleCnt="0"/>
      <dgm:spPr/>
    </dgm:pt>
    <dgm:pt modelId="{82EC3E97-FF55-4C9C-979C-258A6BB0F21F}" type="pres">
      <dgm:prSet presAssocID="{62829D27-B60A-4AE9-A8F2-5E2B5864978B}" presName="hierChild5" presStyleCnt="0"/>
      <dgm:spPr/>
    </dgm:pt>
    <dgm:pt modelId="{4A7AC575-8922-4C45-A880-E92F4C35C1AE}" type="pres">
      <dgm:prSet presAssocID="{DB0F90DA-BF06-4568-9BBB-F5291A0F4F6B}" presName="Name28" presStyleLbl="parChTrans1D2" presStyleIdx="2" presStyleCnt="3"/>
      <dgm:spPr/>
      <dgm:t>
        <a:bodyPr/>
        <a:lstStyle/>
        <a:p>
          <a:endParaRPr lang="en-US"/>
        </a:p>
      </dgm:t>
    </dgm:pt>
    <dgm:pt modelId="{CF47EA68-46F6-4152-BC38-F6ACA041B858}" type="pres">
      <dgm:prSet presAssocID="{FD992383-87E4-47BD-8E68-D85B593A139E}" presName="hierRoot2" presStyleCnt="0">
        <dgm:presLayoutVars>
          <dgm:hierBranch val="init"/>
        </dgm:presLayoutVars>
      </dgm:prSet>
      <dgm:spPr/>
    </dgm:pt>
    <dgm:pt modelId="{49EBF278-8246-45C4-91C7-09C6FA43A04D}" type="pres">
      <dgm:prSet presAssocID="{FD992383-87E4-47BD-8E68-D85B593A139E}" presName="rootComposite2" presStyleCnt="0"/>
      <dgm:spPr/>
    </dgm:pt>
    <dgm:pt modelId="{E53E58B9-40BC-444C-BC05-9DE54330DFBD}" type="pres">
      <dgm:prSet presAssocID="{FD992383-87E4-47BD-8E68-D85B593A139E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8EFF6E-48A4-4788-95C6-5BAEEF8E56BA}" type="pres">
      <dgm:prSet presAssocID="{FD992383-87E4-47BD-8E68-D85B593A139E}" presName="topArc2" presStyleLbl="parChTrans1D1" presStyleIdx="6" presStyleCnt="8"/>
      <dgm:spPr/>
    </dgm:pt>
    <dgm:pt modelId="{3096B493-C5BF-44DD-9C32-442A8662D112}" type="pres">
      <dgm:prSet presAssocID="{FD992383-87E4-47BD-8E68-D85B593A139E}" presName="bottomArc2" presStyleLbl="parChTrans1D1" presStyleIdx="7" presStyleCnt="8"/>
      <dgm:spPr/>
    </dgm:pt>
    <dgm:pt modelId="{7C381F7B-F170-44D4-ACDF-83F0BA5326CC}" type="pres">
      <dgm:prSet presAssocID="{FD992383-87E4-47BD-8E68-D85B593A139E}" presName="topConnNode2" presStyleLbl="node2" presStyleIdx="0" presStyleCnt="0"/>
      <dgm:spPr/>
      <dgm:t>
        <a:bodyPr/>
        <a:lstStyle/>
        <a:p>
          <a:endParaRPr lang="en-US"/>
        </a:p>
      </dgm:t>
    </dgm:pt>
    <dgm:pt modelId="{C8AE8DE0-B25D-40AF-A3C9-C1457E9B8C27}" type="pres">
      <dgm:prSet presAssocID="{FD992383-87E4-47BD-8E68-D85B593A139E}" presName="hierChild4" presStyleCnt="0"/>
      <dgm:spPr/>
    </dgm:pt>
    <dgm:pt modelId="{684162A4-9013-4467-A949-4F0C045D7668}" type="pres">
      <dgm:prSet presAssocID="{FD992383-87E4-47BD-8E68-D85B593A139E}" presName="hierChild5" presStyleCnt="0"/>
      <dgm:spPr/>
    </dgm:pt>
    <dgm:pt modelId="{B7014976-6E53-470B-A75D-06F7ED95DF9F}" type="pres">
      <dgm:prSet presAssocID="{A2186651-4D10-4E3E-97A1-2CDCB8EC725F}" presName="hierChild3" presStyleCnt="0"/>
      <dgm:spPr/>
    </dgm:pt>
  </dgm:ptLst>
  <dgm:cxnLst>
    <dgm:cxn modelId="{94A38B05-EBDE-446C-A427-9919141D4F8B}" srcId="{A2186651-4D10-4E3E-97A1-2CDCB8EC725F}" destId="{FD992383-87E4-47BD-8E68-D85B593A139E}" srcOrd="2" destOrd="0" parTransId="{DB0F90DA-BF06-4568-9BBB-F5291A0F4F6B}" sibTransId="{4FCBF10E-1A6F-41E4-9E21-EE1E71B97E5C}"/>
    <dgm:cxn modelId="{7DB01C29-F7A7-4858-AE0C-BA540C9F036C}" type="presOf" srcId="{1FA7A7D9-FB4A-4906-9E8C-560BCF133DF0}" destId="{79EE5B69-15D5-48C6-8225-913EA6B03110}" srcOrd="0" destOrd="0" presId="urn:microsoft.com/office/officeart/2008/layout/HalfCircleOrganizationChart"/>
    <dgm:cxn modelId="{FE592D31-8365-4E24-B9A3-94B5811B5291}" type="presOf" srcId="{FD992383-87E4-47BD-8E68-D85B593A139E}" destId="{E53E58B9-40BC-444C-BC05-9DE54330DFBD}" srcOrd="0" destOrd="0" presId="urn:microsoft.com/office/officeart/2008/layout/HalfCircleOrganizationChart"/>
    <dgm:cxn modelId="{EA47922F-4906-4F28-8D33-CA27B74487BB}" type="presOf" srcId="{B22761F5-5D81-45C2-9CAE-12362ED16C3F}" destId="{A6EA6C0F-B376-46AC-A860-4B2B8DFB02F3}" srcOrd="0" destOrd="0" presId="urn:microsoft.com/office/officeart/2008/layout/HalfCircleOrganizationChart"/>
    <dgm:cxn modelId="{29E41256-516F-499C-BA59-CEA4BA27BAD3}" type="presOf" srcId="{62829D27-B60A-4AE9-A8F2-5E2B5864978B}" destId="{72FEF1D9-5793-4A37-AB66-6BB8FF37F030}" srcOrd="1" destOrd="0" presId="urn:microsoft.com/office/officeart/2008/layout/HalfCircleOrganizationChart"/>
    <dgm:cxn modelId="{43F3EB41-5A49-4C18-B888-BA05AC3EE84A}" type="presOf" srcId="{A2186651-4D10-4E3E-97A1-2CDCB8EC725F}" destId="{ABA0C78A-2BDC-4F87-8EED-4C39D64BFA89}" srcOrd="1" destOrd="0" presId="urn:microsoft.com/office/officeart/2008/layout/HalfCircleOrganizationChart"/>
    <dgm:cxn modelId="{686871AF-50C5-4336-A8CA-AF59636DBE29}" srcId="{B22761F5-5D81-45C2-9CAE-12362ED16C3F}" destId="{A2186651-4D10-4E3E-97A1-2CDCB8EC725F}" srcOrd="0" destOrd="0" parTransId="{ADA84B97-17B7-40BD-804F-66865048BC6D}" sibTransId="{4EBD6B5F-51F9-4154-B419-FAA222286582}"/>
    <dgm:cxn modelId="{891F684B-618F-4D0C-9D43-5544BFAD2F6F}" type="presOf" srcId="{62829D27-B60A-4AE9-A8F2-5E2B5864978B}" destId="{DAE54602-F716-40AA-858E-9251B78F4E31}" srcOrd="0" destOrd="0" presId="urn:microsoft.com/office/officeart/2008/layout/HalfCircleOrganizationChart"/>
    <dgm:cxn modelId="{2E340E02-4BE2-4860-8EAA-60E21B877536}" srcId="{A2186651-4D10-4E3E-97A1-2CDCB8EC725F}" destId="{40AB1681-5AD0-4743-8319-B3D1FBA63B0D}" srcOrd="0" destOrd="0" parTransId="{6CB7E001-5ADB-458E-9171-0CDA51122233}" sibTransId="{26EB8ADF-245B-4711-8D86-CBBFC9FD965F}"/>
    <dgm:cxn modelId="{C9705617-388C-48EA-A18A-6545319DA2DD}" type="presOf" srcId="{6CB7E001-5ADB-458E-9171-0CDA51122233}" destId="{C2247574-D439-475B-8F17-A9CF61D06C8B}" srcOrd="0" destOrd="0" presId="urn:microsoft.com/office/officeart/2008/layout/HalfCircleOrganizationChart"/>
    <dgm:cxn modelId="{727D1290-1F74-4AD2-9B0C-2564D6F15A7C}" type="presOf" srcId="{DB0F90DA-BF06-4568-9BBB-F5291A0F4F6B}" destId="{4A7AC575-8922-4C45-A880-E92F4C35C1AE}" srcOrd="0" destOrd="0" presId="urn:microsoft.com/office/officeart/2008/layout/HalfCircleOrganizationChart"/>
    <dgm:cxn modelId="{E14EFFCA-6ED1-4634-8AEA-2500BF64D744}" type="presOf" srcId="{A2186651-4D10-4E3E-97A1-2CDCB8EC725F}" destId="{22090E77-E929-4258-9A6B-6F181174F3FC}" srcOrd="0" destOrd="0" presId="urn:microsoft.com/office/officeart/2008/layout/HalfCircleOrganizationChart"/>
    <dgm:cxn modelId="{D1059C45-2198-4326-8E65-5EDAB4D5D401}" srcId="{A2186651-4D10-4E3E-97A1-2CDCB8EC725F}" destId="{62829D27-B60A-4AE9-A8F2-5E2B5864978B}" srcOrd="1" destOrd="0" parTransId="{1FA7A7D9-FB4A-4906-9E8C-560BCF133DF0}" sibTransId="{630D3192-7D82-4FF8-8DF2-BC21888BB6FE}"/>
    <dgm:cxn modelId="{8075C040-ACE7-40DD-96E3-7E38304F9EAC}" type="presOf" srcId="{40AB1681-5AD0-4743-8319-B3D1FBA63B0D}" destId="{0F4584E6-4798-4463-9EB0-CE7B715BDD4D}" srcOrd="1" destOrd="0" presId="urn:microsoft.com/office/officeart/2008/layout/HalfCircleOrganizationChart"/>
    <dgm:cxn modelId="{2E31F64D-9DE4-489A-A4F4-9EBA3B525F31}" type="presOf" srcId="{FD992383-87E4-47BD-8E68-D85B593A139E}" destId="{7C381F7B-F170-44D4-ACDF-83F0BA5326CC}" srcOrd="1" destOrd="0" presId="urn:microsoft.com/office/officeart/2008/layout/HalfCircleOrganizationChart"/>
    <dgm:cxn modelId="{2557AA91-1A8E-4A1D-8E7F-D3BE8B5BB3F7}" type="presOf" srcId="{40AB1681-5AD0-4743-8319-B3D1FBA63B0D}" destId="{3CC590CC-76BA-4418-A00E-880CCEF27C87}" srcOrd="0" destOrd="0" presId="urn:microsoft.com/office/officeart/2008/layout/HalfCircleOrganizationChart"/>
    <dgm:cxn modelId="{F1B642EA-D4C2-4C14-8EFF-56194FC61E6E}" type="presParOf" srcId="{A6EA6C0F-B376-46AC-A860-4B2B8DFB02F3}" destId="{42C43A1F-C211-4C17-956E-8A0B35C4035D}" srcOrd="0" destOrd="0" presId="urn:microsoft.com/office/officeart/2008/layout/HalfCircleOrganizationChart"/>
    <dgm:cxn modelId="{6AD729BB-20CE-4A61-B54E-E51ECFC2FCB6}" type="presParOf" srcId="{42C43A1F-C211-4C17-956E-8A0B35C4035D}" destId="{04A0B32E-D0C0-4E8E-A867-F77676BE987D}" srcOrd="0" destOrd="0" presId="urn:microsoft.com/office/officeart/2008/layout/HalfCircleOrganizationChart"/>
    <dgm:cxn modelId="{21E13092-E19E-4C3E-8C90-4B164B3EAC10}" type="presParOf" srcId="{04A0B32E-D0C0-4E8E-A867-F77676BE987D}" destId="{22090E77-E929-4258-9A6B-6F181174F3FC}" srcOrd="0" destOrd="0" presId="urn:microsoft.com/office/officeart/2008/layout/HalfCircleOrganizationChart"/>
    <dgm:cxn modelId="{62E88015-A5BA-4C8E-8787-45609F152C93}" type="presParOf" srcId="{04A0B32E-D0C0-4E8E-A867-F77676BE987D}" destId="{72753FFC-C404-40C7-847E-D1275AF2C805}" srcOrd="1" destOrd="0" presId="urn:microsoft.com/office/officeart/2008/layout/HalfCircleOrganizationChart"/>
    <dgm:cxn modelId="{9FC7FF38-5857-4C01-AD44-21B4D193A2CF}" type="presParOf" srcId="{04A0B32E-D0C0-4E8E-A867-F77676BE987D}" destId="{82E8A054-B5F4-4BAE-A4CD-5BEF48D28E0B}" srcOrd="2" destOrd="0" presId="urn:microsoft.com/office/officeart/2008/layout/HalfCircleOrganizationChart"/>
    <dgm:cxn modelId="{CA654A9B-E640-4F8D-8B88-FAC17F87CF9A}" type="presParOf" srcId="{04A0B32E-D0C0-4E8E-A867-F77676BE987D}" destId="{ABA0C78A-2BDC-4F87-8EED-4C39D64BFA89}" srcOrd="3" destOrd="0" presId="urn:microsoft.com/office/officeart/2008/layout/HalfCircleOrganizationChart"/>
    <dgm:cxn modelId="{A2E6DB97-7B68-4F1E-9905-729EC20087A2}" type="presParOf" srcId="{42C43A1F-C211-4C17-956E-8A0B35C4035D}" destId="{2C07CCEB-20B6-4A6C-9B63-C8AAFD4BAA01}" srcOrd="1" destOrd="0" presId="urn:microsoft.com/office/officeart/2008/layout/HalfCircleOrganizationChart"/>
    <dgm:cxn modelId="{27F07008-930C-4E23-A08E-48B29886F27B}" type="presParOf" srcId="{2C07CCEB-20B6-4A6C-9B63-C8AAFD4BAA01}" destId="{C2247574-D439-475B-8F17-A9CF61D06C8B}" srcOrd="0" destOrd="0" presId="urn:microsoft.com/office/officeart/2008/layout/HalfCircleOrganizationChart"/>
    <dgm:cxn modelId="{306A851B-7F1E-4365-AC78-E4265B804619}" type="presParOf" srcId="{2C07CCEB-20B6-4A6C-9B63-C8AAFD4BAA01}" destId="{EFD98E1D-091D-4214-9F93-24CA1BA3EFF6}" srcOrd="1" destOrd="0" presId="urn:microsoft.com/office/officeart/2008/layout/HalfCircleOrganizationChart"/>
    <dgm:cxn modelId="{0ECCF0F9-0295-49BC-95A7-36C96E86BC74}" type="presParOf" srcId="{EFD98E1D-091D-4214-9F93-24CA1BA3EFF6}" destId="{2332F14A-0B93-4CD3-93AD-7D51DC989752}" srcOrd="0" destOrd="0" presId="urn:microsoft.com/office/officeart/2008/layout/HalfCircleOrganizationChart"/>
    <dgm:cxn modelId="{E0B7D559-1A34-4D92-83FC-FA2638E09D1B}" type="presParOf" srcId="{2332F14A-0B93-4CD3-93AD-7D51DC989752}" destId="{3CC590CC-76BA-4418-A00E-880CCEF27C87}" srcOrd="0" destOrd="0" presId="urn:microsoft.com/office/officeart/2008/layout/HalfCircleOrganizationChart"/>
    <dgm:cxn modelId="{25208563-E296-4483-A324-78EDCFE55423}" type="presParOf" srcId="{2332F14A-0B93-4CD3-93AD-7D51DC989752}" destId="{B831EF57-6989-4E4B-8D4F-4BB0B6653DE8}" srcOrd="1" destOrd="0" presId="urn:microsoft.com/office/officeart/2008/layout/HalfCircleOrganizationChart"/>
    <dgm:cxn modelId="{505AAD50-E0F7-4EE1-87F2-3F077809DE7A}" type="presParOf" srcId="{2332F14A-0B93-4CD3-93AD-7D51DC989752}" destId="{55B8A57B-5009-4E81-B4D5-C504DC4294EC}" srcOrd="2" destOrd="0" presId="urn:microsoft.com/office/officeart/2008/layout/HalfCircleOrganizationChart"/>
    <dgm:cxn modelId="{52683ECA-0E8C-46EE-A890-753C3D8C33EB}" type="presParOf" srcId="{2332F14A-0B93-4CD3-93AD-7D51DC989752}" destId="{0F4584E6-4798-4463-9EB0-CE7B715BDD4D}" srcOrd="3" destOrd="0" presId="urn:microsoft.com/office/officeart/2008/layout/HalfCircleOrganizationChart"/>
    <dgm:cxn modelId="{51E8728B-E090-457D-AF38-6926BC2516CE}" type="presParOf" srcId="{EFD98E1D-091D-4214-9F93-24CA1BA3EFF6}" destId="{2181423F-9B48-4929-B72D-F218F6798AE7}" srcOrd="1" destOrd="0" presId="urn:microsoft.com/office/officeart/2008/layout/HalfCircleOrganizationChart"/>
    <dgm:cxn modelId="{08A861F4-4A54-40FB-8245-A80EA0FC37C5}" type="presParOf" srcId="{EFD98E1D-091D-4214-9F93-24CA1BA3EFF6}" destId="{0E598A9B-BF3A-4B0F-8C54-8048FE7CA6CB}" srcOrd="2" destOrd="0" presId="urn:microsoft.com/office/officeart/2008/layout/HalfCircleOrganizationChart"/>
    <dgm:cxn modelId="{59ED6365-0677-4A11-B7F8-FCAD8981EF3A}" type="presParOf" srcId="{2C07CCEB-20B6-4A6C-9B63-C8AAFD4BAA01}" destId="{79EE5B69-15D5-48C6-8225-913EA6B03110}" srcOrd="2" destOrd="0" presId="urn:microsoft.com/office/officeart/2008/layout/HalfCircleOrganizationChart"/>
    <dgm:cxn modelId="{677BA849-63D5-4890-B153-37039791ABA1}" type="presParOf" srcId="{2C07CCEB-20B6-4A6C-9B63-C8AAFD4BAA01}" destId="{8B29714D-F533-4DE1-A2AC-37A92FFF0512}" srcOrd="3" destOrd="0" presId="urn:microsoft.com/office/officeart/2008/layout/HalfCircleOrganizationChart"/>
    <dgm:cxn modelId="{96C4F4F3-55A2-4500-AC91-705345516C87}" type="presParOf" srcId="{8B29714D-F533-4DE1-A2AC-37A92FFF0512}" destId="{CB97F714-56D1-425F-AB83-AA4A698D24D1}" srcOrd="0" destOrd="0" presId="urn:microsoft.com/office/officeart/2008/layout/HalfCircleOrganizationChart"/>
    <dgm:cxn modelId="{0E286129-E796-4787-B63B-1DF8B91825FA}" type="presParOf" srcId="{CB97F714-56D1-425F-AB83-AA4A698D24D1}" destId="{DAE54602-F716-40AA-858E-9251B78F4E31}" srcOrd="0" destOrd="0" presId="urn:microsoft.com/office/officeart/2008/layout/HalfCircleOrganizationChart"/>
    <dgm:cxn modelId="{25DC1C31-4077-418F-8115-7192EC096CB1}" type="presParOf" srcId="{CB97F714-56D1-425F-AB83-AA4A698D24D1}" destId="{9607204D-D620-4B68-ADF9-51A9BBB91998}" srcOrd="1" destOrd="0" presId="urn:microsoft.com/office/officeart/2008/layout/HalfCircleOrganizationChart"/>
    <dgm:cxn modelId="{9387D1EF-FA12-4D89-AFE8-74C482F13485}" type="presParOf" srcId="{CB97F714-56D1-425F-AB83-AA4A698D24D1}" destId="{5905C8E0-B819-47D3-A55C-E31C602E3418}" srcOrd="2" destOrd="0" presId="urn:microsoft.com/office/officeart/2008/layout/HalfCircleOrganizationChart"/>
    <dgm:cxn modelId="{DB14D15F-FE01-4381-B7FD-6F548B18C5E8}" type="presParOf" srcId="{CB97F714-56D1-425F-AB83-AA4A698D24D1}" destId="{72FEF1D9-5793-4A37-AB66-6BB8FF37F030}" srcOrd="3" destOrd="0" presId="urn:microsoft.com/office/officeart/2008/layout/HalfCircleOrganizationChart"/>
    <dgm:cxn modelId="{7BC8438E-3E01-4673-B5D1-1C914C216098}" type="presParOf" srcId="{8B29714D-F533-4DE1-A2AC-37A92FFF0512}" destId="{A4106A8E-B3E7-4C5B-B03D-289F23CEFB1D}" srcOrd="1" destOrd="0" presId="urn:microsoft.com/office/officeart/2008/layout/HalfCircleOrganizationChart"/>
    <dgm:cxn modelId="{EBD222BA-9A44-4CD2-B4FB-1A6AD9881655}" type="presParOf" srcId="{8B29714D-F533-4DE1-A2AC-37A92FFF0512}" destId="{82EC3E97-FF55-4C9C-979C-258A6BB0F21F}" srcOrd="2" destOrd="0" presId="urn:microsoft.com/office/officeart/2008/layout/HalfCircleOrganizationChart"/>
    <dgm:cxn modelId="{C236ED22-6D05-494B-8ADF-6DE3CB103FE7}" type="presParOf" srcId="{2C07CCEB-20B6-4A6C-9B63-C8AAFD4BAA01}" destId="{4A7AC575-8922-4C45-A880-E92F4C35C1AE}" srcOrd="4" destOrd="0" presId="urn:microsoft.com/office/officeart/2008/layout/HalfCircleOrganizationChart"/>
    <dgm:cxn modelId="{EEDBEBE1-8343-43C4-8FEB-7DF6383FEB10}" type="presParOf" srcId="{2C07CCEB-20B6-4A6C-9B63-C8AAFD4BAA01}" destId="{CF47EA68-46F6-4152-BC38-F6ACA041B858}" srcOrd="5" destOrd="0" presId="urn:microsoft.com/office/officeart/2008/layout/HalfCircleOrganizationChart"/>
    <dgm:cxn modelId="{90E35883-F930-45D1-871E-EF584C5E8BB5}" type="presParOf" srcId="{CF47EA68-46F6-4152-BC38-F6ACA041B858}" destId="{49EBF278-8246-45C4-91C7-09C6FA43A04D}" srcOrd="0" destOrd="0" presId="urn:microsoft.com/office/officeart/2008/layout/HalfCircleOrganizationChart"/>
    <dgm:cxn modelId="{786BED20-4D7D-44EB-97AC-05E670C0019E}" type="presParOf" srcId="{49EBF278-8246-45C4-91C7-09C6FA43A04D}" destId="{E53E58B9-40BC-444C-BC05-9DE54330DFBD}" srcOrd="0" destOrd="0" presId="urn:microsoft.com/office/officeart/2008/layout/HalfCircleOrganizationChart"/>
    <dgm:cxn modelId="{404F6248-91A7-4451-AE35-9A4780AA8E6B}" type="presParOf" srcId="{49EBF278-8246-45C4-91C7-09C6FA43A04D}" destId="{078EFF6E-48A4-4788-95C6-5BAEEF8E56BA}" srcOrd="1" destOrd="0" presId="urn:microsoft.com/office/officeart/2008/layout/HalfCircleOrganizationChart"/>
    <dgm:cxn modelId="{C9B1F330-F0A6-4C0A-A55B-041B6980BF2B}" type="presParOf" srcId="{49EBF278-8246-45C4-91C7-09C6FA43A04D}" destId="{3096B493-C5BF-44DD-9C32-442A8662D112}" srcOrd="2" destOrd="0" presId="urn:microsoft.com/office/officeart/2008/layout/HalfCircleOrganizationChart"/>
    <dgm:cxn modelId="{F8050A87-42D9-42DC-825E-A8B2D025F373}" type="presParOf" srcId="{49EBF278-8246-45C4-91C7-09C6FA43A04D}" destId="{7C381F7B-F170-44D4-ACDF-83F0BA5326CC}" srcOrd="3" destOrd="0" presId="urn:microsoft.com/office/officeart/2008/layout/HalfCircleOrganizationChart"/>
    <dgm:cxn modelId="{B7B48A84-6622-4CF8-9CF3-C9184416B0F4}" type="presParOf" srcId="{CF47EA68-46F6-4152-BC38-F6ACA041B858}" destId="{C8AE8DE0-B25D-40AF-A3C9-C1457E9B8C27}" srcOrd="1" destOrd="0" presId="urn:microsoft.com/office/officeart/2008/layout/HalfCircleOrganizationChart"/>
    <dgm:cxn modelId="{DA0BA37C-5A8D-44BD-936A-6A13B5D8622F}" type="presParOf" srcId="{CF47EA68-46F6-4152-BC38-F6ACA041B858}" destId="{684162A4-9013-4467-A949-4F0C045D7668}" srcOrd="2" destOrd="0" presId="urn:microsoft.com/office/officeart/2008/layout/HalfCircleOrganizationChart"/>
    <dgm:cxn modelId="{E52904E0-806B-42EC-8142-CB4529DB33D3}" type="presParOf" srcId="{42C43A1F-C211-4C17-956E-8A0B35C4035D}" destId="{B7014976-6E53-470B-A75D-06F7ED95DF9F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2404AD2-29C1-4446-9676-E881A2D6E965}" type="doc">
      <dgm:prSet loTypeId="urn:microsoft.com/office/officeart/2005/8/layout/radial1" loCatId="cycle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8275C3-8F33-4BA5-A53B-1580DD1A29FB}">
      <dgm:prSet phldrT="[Text]"/>
      <dgm:spPr/>
      <dgm:t>
        <a:bodyPr/>
        <a:lstStyle/>
        <a:p>
          <a:r>
            <a:rPr lang="fa-IR" dirty="0" smtClean="0"/>
            <a:t>علل نارضایتی مردم از حکومت</a:t>
          </a:r>
          <a:endParaRPr lang="en-US" dirty="0"/>
        </a:p>
      </dgm:t>
    </dgm:pt>
    <dgm:pt modelId="{608DDDD9-F740-4AEF-BFC2-4B2FFAD0A10D}" type="parTrans" cxnId="{FA2E610C-535D-420C-AB92-51FD844C7329}">
      <dgm:prSet/>
      <dgm:spPr/>
      <dgm:t>
        <a:bodyPr/>
        <a:lstStyle/>
        <a:p>
          <a:endParaRPr lang="en-US"/>
        </a:p>
      </dgm:t>
    </dgm:pt>
    <dgm:pt modelId="{7A6EB83B-C50C-4894-B74A-11A0851856FE}" type="sibTrans" cxnId="{FA2E610C-535D-420C-AB92-51FD844C7329}">
      <dgm:prSet/>
      <dgm:spPr/>
      <dgm:t>
        <a:bodyPr/>
        <a:lstStyle/>
        <a:p>
          <a:endParaRPr lang="en-US"/>
        </a:p>
      </dgm:t>
    </dgm:pt>
    <dgm:pt modelId="{D3310626-8365-47C7-87D4-FC098800A7AB}">
      <dgm:prSet phldrT="[Text]"/>
      <dgm:spPr/>
      <dgm:t>
        <a:bodyPr/>
        <a:lstStyle/>
        <a:p>
          <a:r>
            <a:rPr lang="fa-IR" dirty="0" smtClean="0"/>
            <a:t>تضاد های طبقاتی</a:t>
          </a:r>
          <a:endParaRPr lang="en-US" dirty="0"/>
        </a:p>
      </dgm:t>
    </dgm:pt>
    <dgm:pt modelId="{C4DE79E7-0E5B-4441-83B8-12B23ADAB0B0}" type="parTrans" cxnId="{DBD61C28-1876-41C9-B0F5-AD3D8B987A53}">
      <dgm:prSet/>
      <dgm:spPr/>
      <dgm:t>
        <a:bodyPr/>
        <a:lstStyle/>
        <a:p>
          <a:endParaRPr lang="en-US"/>
        </a:p>
      </dgm:t>
    </dgm:pt>
    <dgm:pt modelId="{1AAD6160-C343-4228-8EBE-E97EE37E7CC1}" type="sibTrans" cxnId="{DBD61C28-1876-41C9-B0F5-AD3D8B987A53}">
      <dgm:prSet/>
      <dgm:spPr/>
      <dgm:t>
        <a:bodyPr/>
        <a:lstStyle/>
        <a:p>
          <a:endParaRPr lang="en-US"/>
        </a:p>
      </dgm:t>
    </dgm:pt>
    <dgm:pt modelId="{F3AAF713-8845-4F3F-BE8F-3C72986CD005}">
      <dgm:prSet phldrT="[Text]"/>
      <dgm:spPr/>
      <dgm:t>
        <a:bodyPr/>
        <a:lstStyle/>
        <a:p>
          <a:r>
            <a:rPr lang="fa-IR" dirty="0" smtClean="0"/>
            <a:t>تمرکز قدرت و ثروت</a:t>
          </a:r>
          <a:endParaRPr lang="en-US" dirty="0"/>
        </a:p>
      </dgm:t>
    </dgm:pt>
    <dgm:pt modelId="{0647B18E-B75C-4484-BAD3-423A94365C2E}" type="parTrans" cxnId="{D4A79192-351E-420B-943C-507E7612C3D2}">
      <dgm:prSet/>
      <dgm:spPr/>
      <dgm:t>
        <a:bodyPr/>
        <a:lstStyle/>
        <a:p>
          <a:endParaRPr lang="en-US"/>
        </a:p>
      </dgm:t>
    </dgm:pt>
    <dgm:pt modelId="{54E5EB13-4E54-4637-955A-7013B36568C4}" type="sibTrans" cxnId="{D4A79192-351E-420B-943C-507E7612C3D2}">
      <dgm:prSet/>
      <dgm:spPr/>
      <dgm:t>
        <a:bodyPr/>
        <a:lstStyle/>
        <a:p>
          <a:endParaRPr lang="en-US"/>
        </a:p>
      </dgm:t>
    </dgm:pt>
    <dgm:pt modelId="{1C421CF9-017A-48DA-BCCD-7D8F3D94D432}">
      <dgm:prSet phldrT="[Text]"/>
      <dgm:spPr/>
      <dgm:t>
        <a:bodyPr/>
        <a:lstStyle/>
        <a:p>
          <a:r>
            <a:rPr lang="fa-IR" dirty="0" smtClean="0"/>
            <a:t>انحراف های اخلاقی</a:t>
          </a:r>
          <a:endParaRPr lang="en-US" dirty="0"/>
        </a:p>
      </dgm:t>
    </dgm:pt>
    <dgm:pt modelId="{F4559AF9-481A-491F-9D18-DE1B795D221F}" type="parTrans" cxnId="{6B9810AA-8D7B-49F0-A3CD-102D084AC500}">
      <dgm:prSet/>
      <dgm:spPr/>
      <dgm:t>
        <a:bodyPr/>
        <a:lstStyle/>
        <a:p>
          <a:endParaRPr lang="en-US"/>
        </a:p>
      </dgm:t>
    </dgm:pt>
    <dgm:pt modelId="{92C4E2FF-64AB-4840-AD77-C202CF7BC416}" type="sibTrans" cxnId="{6B9810AA-8D7B-49F0-A3CD-102D084AC500}">
      <dgm:prSet/>
      <dgm:spPr/>
      <dgm:t>
        <a:bodyPr/>
        <a:lstStyle/>
        <a:p>
          <a:endParaRPr lang="en-US"/>
        </a:p>
      </dgm:t>
    </dgm:pt>
    <dgm:pt modelId="{DAE483A2-E01D-4F83-83F6-EAEE6EE99489}">
      <dgm:prSet phldrT="[Text]"/>
      <dgm:spPr/>
      <dgm:t>
        <a:bodyPr/>
        <a:lstStyle/>
        <a:p>
          <a:r>
            <a:rPr lang="fa-IR" dirty="0" smtClean="0"/>
            <a:t>به زنجیر کشیده شدن اندیشه ها</a:t>
          </a:r>
          <a:endParaRPr lang="en-US" dirty="0"/>
        </a:p>
      </dgm:t>
    </dgm:pt>
    <dgm:pt modelId="{BE0F66FE-3579-41B4-B724-82F2085CBDAB}" type="parTrans" cxnId="{E64064F9-414B-4E8D-9D03-D4418C83B4FE}">
      <dgm:prSet/>
      <dgm:spPr/>
      <dgm:t>
        <a:bodyPr/>
        <a:lstStyle/>
        <a:p>
          <a:endParaRPr lang="en-US"/>
        </a:p>
      </dgm:t>
    </dgm:pt>
    <dgm:pt modelId="{5F98C1A2-6CF0-4456-AD2B-37BFEEAE81B4}" type="sibTrans" cxnId="{E64064F9-414B-4E8D-9D03-D4418C83B4FE}">
      <dgm:prSet/>
      <dgm:spPr/>
      <dgm:t>
        <a:bodyPr/>
        <a:lstStyle/>
        <a:p>
          <a:endParaRPr lang="en-US"/>
        </a:p>
      </dgm:t>
    </dgm:pt>
    <dgm:pt modelId="{83188709-37C5-4679-A420-E5DAA8F94861}">
      <dgm:prSet phldrT="[Text]"/>
      <dgm:spPr/>
      <dgm:t>
        <a:bodyPr/>
        <a:lstStyle/>
        <a:p>
          <a:r>
            <a:rPr lang="fa-IR" dirty="0" smtClean="0"/>
            <a:t>ورشکستگی افکاردینی</a:t>
          </a:r>
          <a:endParaRPr lang="en-US" dirty="0"/>
        </a:p>
      </dgm:t>
    </dgm:pt>
    <dgm:pt modelId="{991D7E9D-EE11-4396-8BF1-98D774F6C88E}" type="parTrans" cxnId="{43D5DB03-35C7-4372-A388-86016361A676}">
      <dgm:prSet/>
      <dgm:spPr/>
      <dgm:t>
        <a:bodyPr/>
        <a:lstStyle/>
        <a:p>
          <a:endParaRPr lang="en-US"/>
        </a:p>
      </dgm:t>
    </dgm:pt>
    <dgm:pt modelId="{B5E02DD8-AAAB-4EF7-845B-74C6281ADEBE}" type="sibTrans" cxnId="{43D5DB03-35C7-4372-A388-86016361A676}">
      <dgm:prSet/>
      <dgm:spPr/>
      <dgm:t>
        <a:bodyPr/>
        <a:lstStyle/>
        <a:p>
          <a:endParaRPr lang="en-US"/>
        </a:p>
      </dgm:t>
    </dgm:pt>
    <dgm:pt modelId="{CB60E5F2-992F-416A-93DD-6485728F96D4}">
      <dgm:prSet phldrT="[Text]"/>
      <dgm:spPr/>
      <dgm:t>
        <a:bodyPr/>
        <a:lstStyle/>
        <a:p>
          <a:r>
            <a:rPr lang="fa-IR" dirty="0" smtClean="0"/>
            <a:t>سست شدن نظام خانواده</a:t>
          </a:r>
          <a:endParaRPr lang="en-US" dirty="0"/>
        </a:p>
      </dgm:t>
    </dgm:pt>
    <dgm:pt modelId="{9A217A80-F9BE-4E73-A5FC-CC69D134D96C}" type="parTrans" cxnId="{02872728-4CEE-4BFE-8E1F-14C574ED88C4}">
      <dgm:prSet/>
      <dgm:spPr/>
      <dgm:t>
        <a:bodyPr/>
        <a:lstStyle/>
        <a:p>
          <a:endParaRPr lang="en-US"/>
        </a:p>
      </dgm:t>
    </dgm:pt>
    <dgm:pt modelId="{BDFB5789-6F98-4DCC-9648-B80ECD5D9A9B}" type="sibTrans" cxnId="{02872728-4CEE-4BFE-8E1F-14C574ED88C4}">
      <dgm:prSet/>
      <dgm:spPr/>
      <dgm:t>
        <a:bodyPr/>
        <a:lstStyle/>
        <a:p>
          <a:endParaRPr lang="en-US"/>
        </a:p>
      </dgm:t>
    </dgm:pt>
    <dgm:pt modelId="{47BDFE17-940F-4CC0-A984-59D66819688E}" type="pres">
      <dgm:prSet presAssocID="{22404AD2-29C1-4446-9676-E881A2D6E96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B693D37-B12C-4B97-94A9-762216874C37}" type="pres">
      <dgm:prSet presAssocID="{4C8275C3-8F33-4BA5-A53B-1580DD1A29FB}" presName="centerShape" presStyleLbl="node0" presStyleIdx="0" presStyleCnt="1"/>
      <dgm:spPr/>
      <dgm:t>
        <a:bodyPr/>
        <a:lstStyle/>
        <a:p>
          <a:endParaRPr lang="en-US"/>
        </a:p>
      </dgm:t>
    </dgm:pt>
    <dgm:pt modelId="{597A90B2-63A0-4CDF-A731-57870DF8306A}" type="pres">
      <dgm:prSet presAssocID="{C4DE79E7-0E5B-4441-83B8-12B23ADAB0B0}" presName="Name9" presStyleLbl="parChTrans1D2" presStyleIdx="0" presStyleCnt="6"/>
      <dgm:spPr/>
      <dgm:t>
        <a:bodyPr/>
        <a:lstStyle/>
        <a:p>
          <a:endParaRPr lang="en-US"/>
        </a:p>
      </dgm:t>
    </dgm:pt>
    <dgm:pt modelId="{FAD93DC6-C737-45A9-8831-4E86246B9C5B}" type="pres">
      <dgm:prSet presAssocID="{C4DE79E7-0E5B-4441-83B8-12B23ADAB0B0}" presName="connTx" presStyleLbl="parChTrans1D2" presStyleIdx="0" presStyleCnt="6"/>
      <dgm:spPr/>
      <dgm:t>
        <a:bodyPr/>
        <a:lstStyle/>
        <a:p>
          <a:endParaRPr lang="en-US"/>
        </a:p>
      </dgm:t>
    </dgm:pt>
    <dgm:pt modelId="{C1CC4DA0-264D-4902-BD56-F1ADF6FDB375}" type="pres">
      <dgm:prSet presAssocID="{D3310626-8365-47C7-87D4-FC098800A7A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700A42-395F-4A80-9A5E-43504C12D134}" type="pres">
      <dgm:prSet presAssocID="{0647B18E-B75C-4484-BAD3-423A94365C2E}" presName="Name9" presStyleLbl="parChTrans1D2" presStyleIdx="1" presStyleCnt="6"/>
      <dgm:spPr/>
      <dgm:t>
        <a:bodyPr/>
        <a:lstStyle/>
        <a:p>
          <a:endParaRPr lang="en-US"/>
        </a:p>
      </dgm:t>
    </dgm:pt>
    <dgm:pt modelId="{3AB3C7DF-F2A9-47EC-B5C1-C5CA0D144487}" type="pres">
      <dgm:prSet presAssocID="{0647B18E-B75C-4484-BAD3-423A94365C2E}" presName="connTx" presStyleLbl="parChTrans1D2" presStyleIdx="1" presStyleCnt="6"/>
      <dgm:spPr/>
      <dgm:t>
        <a:bodyPr/>
        <a:lstStyle/>
        <a:p>
          <a:endParaRPr lang="en-US"/>
        </a:p>
      </dgm:t>
    </dgm:pt>
    <dgm:pt modelId="{36C7A557-A2A9-4EAD-AA68-07BD9E52DD29}" type="pres">
      <dgm:prSet presAssocID="{F3AAF713-8845-4F3F-BE8F-3C72986CD005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B92A9F-DE1C-4C9F-929A-6424A937004F}" type="pres">
      <dgm:prSet presAssocID="{F4559AF9-481A-491F-9D18-DE1B795D221F}" presName="Name9" presStyleLbl="parChTrans1D2" presStyleIdx="2" presStyleCnt="6"/>
      <dgm:spPr/>
      <dgm:t>
        <a:bodyPr/>
        <a:lstStyle/>
        <a:p>
          <a:endParaRPr lang="en-US"/>
        </a:p>
      </dgm:t>
    </dgm:pt>
    <dgm:pt modelId="{454E2B29-EAFB-4684-87EC-4E619A168EDD}" type="pres">
      <dgm:prSet presAssocID="{F4559AF9-481A-491F-9D18-DE1B795D221F}" presName="connTx" presStyleLbl="parChTrans1D2" presStyleIdx="2" presStyleCnt="6"/>
      <dgm:spPr/>
      <dgm:t>
        <a:bodyPr/>
        <a:lstStyle/>
        <a:p>
          <a:endParaRPr lang="en-US"/>
        </a:p>
      </dgm:t>
    </dgm:pt>
    <dgm:pt modelId="{91E37125-AD80-4C8A-A4F0-BA2DCD535AF0}" type="pres">
      <dgm:prSet presAssocID="{1C421CF9-017A-48DA-BCCD-7D8F3D94D432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B8F6A3-8921-4E02-A4D4-BC303C1E9DED}" type="pres">
      <dgm:prSet presAssocID="{BE0F66FE-3579-41B4-B724-82F2085CBDAB}" presName="Name9" presStyleLbl="parChTrans1D2" presStyleIdx="3" presStyleCnt="6"/>
      <dgm:spPr/>
      <dgm:t>
        <a:bodyPr/>
        <a:lstStyle/>
        <a:p>
          <a:endParaRPr lang="en-US"/>
        </a:p>
      </dgm:t>
    </dgm:pt>
    <dgm:pt modelId="{1C8FC0B0-13B6-43C2-BEFE-4214C0F42A90}" type="pres">
      <dgm:prSet presAssocID="{BE0F66FE-3579-41B4-B724-82F2085CBDAB}" presName="connTx" presStyleLbl="parChTrans1D2" presStyleIdx="3" presStyleCnt="6"/>
      <dgm:spPr/>
      <dgm:t>
        <a:bodyPr/>
        <a:lstStyle/>
        <a:p>
          <a:endParaRPr lang="en-US"/>
        </a:p>
      </dgm:t>
    </dgm:pt>
    <dgm:pt modelId="{3C22E708-62A2-4BBC-9526-6B327B60F7CA}" type="pres">
      <dgm:prSet presAssocID="{DAE483A2-E01D-4F83-83F6-EAEE6EE9948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674950-E029-47A7-9055-89DCCEE488AC}" type="pres">
      <dgm:prSet presAssocID="{991D7E9D-EE11-4396-8BF1-98D774F6C88E}" presName="Name9" presStyleLbl="parChTrans1D2" presStyleIdx="4" presStyleCnt="6"/>
      <dgm:spPr/>
      <dgm:t>
        <a:bodyPr/>
        <a:lstStyle/>
        <a:p>
          <a:endParaRPr lang="en-US"/>
        </a:p>
      </dgm:t>
    </dgm:pt>
    <dgm:pt modelId="{1AB3BC35-3204-4EAE-AC31-33D9B6D18BC3}" type="pres">
      <dgm:prSet presAssocID="{991D7E9D-EE11-4396-8BF1-98D774F6C88E}" presName="connTx" presStyleLbl="parChTrans1D2" presStyleIdx="4" presStyleCnt="6"/>
      <dgm:spPr/>
      <dgm:t>
        <a:bodyPr/>
        <a:lstStyle/>
        <a:p>
          <a:endParaRPr lang="en-US"/>
        </a:p>
      </dgm:t>
    </dgm:pt>
    <dgm:pt modelId="{4DAD2303-DC49-4B9F-BEA8-A4494BB9365E}" type="pres">
      <dgm:prSet presAssocID="{83188709-37C5-4679-A420-E5DAA8F9486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2A6BAC-6F01-4187-8D0C-12C0B4D5D5E5}" type="pres">
      <dgm:prSet presAssocID="{9A217A80-F9BE-4E73-A5FC-CC69D134D96C}" presName="Name9" presStyleLbl="parChTrans1D2" presStyleIdx="5" presStyleCnt="6"/>
      <dgm:spPr/>
      <dgm:t>
        <a:bodyPr/>
        <a:lstStyle/>
        <a:p>
          <a:endParaRPr lang="en-US"/>
        </a:p>
      </dgm:t>
    </dgm:pt>
    <dgm:pt modelId="{79E14CE2-D144-418A-A1DA-73D31BC33B7E}" type="pres">
      <dgm:prSet presAssocID="{9A217A80-F9BE-4E73-A5FC-CC69D134D96C}" presName="connTx" presStyleLbl="parChTrans1D2" presStyleIdx="5" presStyleCnt="6"/>
      <dgm:spPr/>
      <dgm:t>
        <a:bodyPr/>
        <a:lstStyle/>
        <a:p>
          <a:endParaRPr lang="en-US"/>
        </a:p>
      </dgm:t>
    </dgm:pt>
    <dgm:pt modelId="{0BBEB657-FB6D-45BF-ADA5-8049444DDD15}" type="pres">
      <dgm:prSet presAssocID="{CB60E5F2-992F-416A-93DD-6485728F96D4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D79D72-94C9-4F85-B8E0-49F433E55446}" type="presOf" srcId="{0647B18E-B75C-4484-BAD3-423A94365C2E}" destId="{3AB3C7DF-F2A9-47EC-B5C1-C5CA0D144487}" srcOrd="1" destOrd="0" presId="urn:microsoft.com/office/officeart/2005/8/layout/radial1"/>
    <dgm:cxn modelId="{FA2E610C-535D-420C-AB92-51FD844C7329}" srcId="{22404AD2-29C1-4446-9676-E881A2D6E965}" destId="{4C8275C3-8F33-4BA5-A53B-1580DD1A29FB}" srcOrd="0" destOrd="0" parTransId="{608DDDD9-F740-4AEF-BFC2-4B2FFAD0A10D}" sibTransId="{7A6EB83B-C50C-4894-B74A-11A0851856FE}"/>
    <dgm:cxn modelId="{57FFCDDC-B5E0-4BCF-B8F2-674B53177FEB}" type="presOf" srcId="{C4DE79E7-0E5B-4441-83B8-12B23ADAB0B0}" destId="{597A90B2-63A0-4CDF-A731-57870DF8306A}" srcOrd="0" destOrd="0" presId="urn:microsoft.com/office/officeart/2005/8/layout/radial1"/>
    <dgm:cxn modelId="{D4A79192-351E-420B-943C-507E7612C3D2}" srcId="{4C8275C3-8F33-4BA5-A53B-1580DD1A29FB}" destId="{F3AAF713-8845-4F3F-BE8F-3C72986CD005}" srcOrd="1" destOrd="0" parTransId="{0647B18E-B75C-4484-BAD3-423A94365C2E}" sibTransId="{54E5EB13-4E54-4637-955A-7013B36568C4}"/>
    <dgm:cxn modelId="{F9D03391-B070-454A-8C6F-332F1E71DAF9}" type="presOf" srcId="{1C421CF9-017A-48DA-BCCD-7D8F3D94D432}" destId="{91E37125-AD80-4C8A-A4F0-BA2DCD535AF0}" srcOrd="0" destOrd="0" presId="urn:microsoft.com/office/officeart/2005/8/layout/radial1"/>
    <dgm:cxn modelId="{6F6E72C5-49F1-4780-870F-5B0D3F3FF8CD}" type="presOf" srcId="{4C8275C3-8F33-4BA5-A53B-1580DD1A29FB}" destId="{8B693D37-B12C-4B97-94A9-762216874C37}" srcOrd="0" destOrd="0" presId="urn:microsoft.com/office/officeart/2005/8/layout/radial1"/>
    <dgm:cxn modelId="{D2802CB9-4342-4EAC-8F91-5D61EC794C04}" type="presOf" srcId="{9A217A80-F9BE-4E73-A5FC-CC69D134D96C}" destId="{EF2A6BAC-6F01-4187-8D0C-12C0B4D5D5E5}" srcOrd="0" destOrd="0" presId="urn:microsoft.com/office/officeart/2005/8/layout/radial1"/>
    <dgm:cxn modelId="{E8387216-A6CF-4E99-B8A4-BAE9516FDAF0}" type="presOf" srcId="{DAE483A2-E01D-4F83-83F6-EAEE6EE99489}" destId="{3C22E708-62A2-4BBC-9526-6B327B60F7CA}" srcOrd="0" destOrd="0" presId="urn:microsoft.com/office/officeart/2005/8/layout/radial1"/>
    <dgm:cxn modelId="{A05B7309-41B4-4CA7-8432-6F6252F2FFB6}" type="presOf" srcId="{C4DE79E7-0E5B-4441-83B8-12B23ADAB0B0}" destId="{FAD93DC6-C737-45A9-8831-4E86246B9C5B}" srcOrd="1" destOrd="0" presId="urn:microsoft.com/office/officeart/2005/8/layout/radial1"/>
    <dgm:cxn modelId="{7AAA70BE-173E-4050-8EB1-2269C7AB0E06}" type="presOf" srcId="{BE0F66FE-3579-41B4-B724-82F2085CBDAB}" destId="{1C8FC0B0-13B6-43C2-BEFE-4214C0F42A90}" srcOrd="1" destOrd="0" presId="urn:microsoft.com/office/officeart/2005/8/layout/radial1"/>
    <dgm:cxn modelId="{662BF53C-447A-4450-9C99-CBB563348A7E}" type="presOf" srcId="{BE0F66FE-3579-41B4-B724-82F2085CBDAB}" destId="{0CB8F6A3-8921-4E02-A4D4-BC303C1E9DED}" srcOrd="0" destOrd="0" presId="urn:microsoft.com/office/officeart/2005/8/layout/radial1"/>
    <dgm:cxn modelId="{8462A903-928D-4027-8EBE-2509811D2920}" type="presOf" srcId="{9A217A80-F9BE-4E73-A5FC-CC69D134D96C}" destId="{79E14CE2-D144-418A-A1DA-73D31BC33B7E}" srcOrd="1" destOrd="0" presId="urn:microsoft.com/office/officeart/2005/8/layout/radial1"/>
    <dgm:cxn modelId="{43D5DB03-35C7-4372-A388-86016361A676}" srcId="{4C8275C3-8F33-4BA5-A53B-1580DD1A29FB}" destId="{83188709-37C5-4679-A420-E5DAA8F94861}" srcOrd="4" destOrd="0" parTransId="{991D7E9D-EE11-4396-8BF1-98D774F6C88E}" sibTransId="{B5E02DD8-AAAB-4EF7-845B-74C6281ADEBE}"/>
    <dgm:cxn modelId="{675407B1-D254-4F31-BFE9-EDEF73407D81}" type="presOf" srcId="{83188709-37C5-4679-A420-E5DAA8F94861}" destId="{4DAD2303-DC49-4B9F-BEA8-A4494BB9365E}" srcOrd="0" destOrd="0" presId="urn:microsoft.com/office/officeart/2005/8/layout/radial1"/>
    <dgm:cxn modelId="{DBD61C28-1876-41C9-B0F5-AD3D8B987A53}" srcId="{4C8275C3-8F33-4BA5-A53B-1580DD1A29FB}" destId="{D3310626-8365-47C7-87D4-FC098800A7AB}" srcOrd="0" destOrd="0" parTransId="{C4DE79E7-0E5B-4441-83B8-12B23ADAB0B0}" sibTransId="{1AAD6160-C343-4228-8EBE-E97EE37E7CC1}"/>
    <dgm:cxn modelId="{79C80670-808C-4D09-84BB-E1F6A5B1B3CD}" type="presOf" srcId="{F3AAF713-8845-4F3F-BE8F-3C72986CD005}" destId="{36C7A557-A2A9-4EAD-AA68-07BD9E52DD29}" srcOrd="0" destOrd="0" presId="urn:microsoft.com/office/officeart/2005/8/layout/radial1"/>
    <dgm:cxn modelId="{02872728-4CEE-4BFE-8E1F-14C574ED88C4}" srcId="{4C8275C3-8F33-4BA5-A53B-1580DD1A29FB}" destId="{CB60E5F2-992F-416A-93DD-6485728F96D4}" srcOrd="5" destOrd="0" parTransId="{9A217A80-F9BE-4E73-A5FC-CC69D134D96C}" sibTransId="{BDFB5789-6F98-4DCC-9648-B80ECD5D9A9B}"/>
    <dgm:cxn modelId="{78540D4F-FD00-489A-9588-998B590BA229}" type="presOf" srcId="{991D7E9D-EE11-4396-8BF1-98D774F6C88E}" destId="{1AB3BC35-3204-4EAE-AC31-33D9B6D18BC3}" srcOrd="1" destOrd="0" presId="urn:microsoft.com/office/officeart/2005/8/layout/radial1"/>
    <dgm:cxn modelId="{A1367B5D-0D31-4FB4-9071-6281A84D59FA}" type="presOf" srcId="{F4559AF9-481A-491F-9D18-DE1B795D221F}" destId="{454E2B29-EAFB-4684-87EC-4E619A168EDD}" srcOrd="1" destOrd="0" presId="urn:microsoft.com/office/officeart/2005/8/layout/radial1"/>
    <dgm:cxn modelId="{E64064F9-414B-4E8D-9D03-D4418C83B4FE}" srcId="{4C8275C3-8F33-4BA5-A53B-1580DD1A29FB}" destId="{DAE483A2-E01D-4F83-83F6-EAEE6EE99489}" srcOrd="3" destOrd="0" parTransId="{BE0F66FE-3579-41B4-B724-82F2085CBDAB}" sibTransId="{5F98C1A2-6CF0-4456-AD2B-37BFEEAE81B4}"/>
    <dgm:cxn modelId="{96A54E8C-9A23-4361-B8F4-57605BE43E12}" type="presOf" srcId="{0647B18E-B75C-4484-BAD3-423A94365C2E}" destId="{91700A42-395F-4A80-9A5E-43504C12D134}" srcOrd="0" destOrd="0" presId="urn:microsoft.com/office/officeart/2005/8/layout/radial1"/>
    <dgm:cxn modelId="{AD96DC3D-2409-4E50-AF94-88D210D197B6}" type="presOf" srcId="{D3310626-8365-47C7-87D4-FC098800A7AB}" destId="{C1CC4DA0-264D-4902-BD56-F1ADF6FDB375}" srcOrd="0" destOrd="0" presId="urn:microsoft.com/office/officeart/2005/8/layout/radial1"/>
    <dgm:cxn modelId="{5C702D76-A85E-4FDF-BD70-544C7BC7AD14}" type="presOf" srcId="{22404AD2-29C1-4446-9676-E881A2D6E965}" destId="{47BDFE17-940F-4CC0-A984-59D66819688E}" srcOrd="0" destOrd="0" presId="urn:microsoft.com/office/officeart/2005/8/layout/radial1"/>
    <dgm:cxn modelId="{43FA5A4D-20C7-4F8A-ACF6-566EBC863B38}" type="presOf" srcId="{CB60E5F2-992F-416A-93DD-6485728F96D4}" destId="{0BBEB657-FB6D-45BF-ADA5-8049444DDD15}" srcOrd="0" destOrd="0" presId="urn:microsoft.com/office/officeart/2005/8/layout/radial1"/>
    <dgm:cxn modelId="{CB8230F8-9286-4AE5-A669-27A4F4AFA052}" type="presOf" srcId="{991D7E9D-EE11-4396-8BF1-98D774F6C88E}" destId="{9D674950-E029-47A7-9055-89DCCEE488AC}" srcOrd="0" destOrd="0" presId="urn:microsoft.com/office/officeart/2005/8/layout/radial1"/>
    <dgm:cxn modelId="{6B9810AA-8D7B-49F0-A3CD-102D084AC500}" srcId="{4C8275C3-8F33-4BA5-A53B-1580DD1A29FB}" destId="{1C421CF9-017A-48DA-BCCD-7D8F3D94D432}" srcOrd="2" destOrd="0" parTransId="{F4559AF9-481A-491F-9D18-DE1B795D221F}" sibTransId="{92C4E2FF-64AB-4840-AD77-C202CF7BC416}"/>
    <dgm:cxn modelId="{5FBEBBD9-D0C1-41F5-8860-00A1E5D4CBD5}" type="presOf" srcId="{F4559AF9-481A-491F-9D18-DE1B795D221F}" destId="{1EB92A9F-DE1C-4C9F-929A-6424A937004F}" srcOrd="0" destOrd="0" presId="urn:microsoft.com/office/officeart/2005/8/layout/radial1"/>
    <dgm:cxn modelId="{56C8E873-DEDB-4F99-8589-8545B48606B0}" type="presParOf" srcId="{47BDFE17-940F-4CC0-A984-59D66819688E}" destId="{8B693D37-B12C-4B97-94A9-762216874C37}" srcOrd="0" destOrd="0" presId="urn:microsoft.com/office/officeart/2005/8/layout/radial1"/>
    <dgm:cxn modelId="{7CF9A8E9-F429-4785-9F7A-7EC1FED3957F}" type="presParOf" srcId="{47BDFE17-940F-4CC0-A984-59D66819688E}" destId="{597A90B2-63A0-4CDF-A731-57870DF8306A}" srcOrd="1" destOrd="0" presId="urn:microsoft.com/office/officeart/2005/8/layout/radial1"/>
    <dgm:cxn modelId="{151C2856-C211-4EE0-B92B-C5000A1BA3B2}" type="presParOf" srcId="{597A90B2-63A0-4CDF-A731-57870DF8306A}" destId="{FAD93DC6-C737-45A9-8831-4E86246B9C5B}" srcOrd="0" destOrd="0" presId="urn:microsoft.com/office/officeart/2005/8/layout/radial1"/>
    <dgm:cxn modelId="{10DC33C3-0C5D-41BE-B57F-22C2D408701C}" type="presParOf" srcId="{47BDFE17-940F-4CC0-A984-59D66819688E}" destId="{C1CC4DA0-264D-4902-BD56-F1ADF6FDB375}" srcOrd="2" destOrd="0" presId="urn:microsoft.com/office/officeart/2005/8/layout/radial1"/>
    <dgm:cxn modelId="{63C3952B-F120-425D-B061-FC6D5425AFBA}" type="presParOf" srcId="{47BDFE17-940F-4CC0-A984-59D66819688E}" destId="{91700A42-395F-4A80-9A5E-43504C12D134}" srcOrd="3" destOrd="0" presId="urn:microsoft.com/office/officeart/2005/8/layout/radial1"/>
    <dgm:cxn modelId="{253263C0-5A07-4056-8701-1170B6E080FB}" type="presParOf" srcId="{91700A42-395F-4A80-9A5E-43504C12D134}" destId="{3AB3C7DF-F2A9-47EC-B5C1-C5CA0D144487}" srcOrd="0" destOrd="0" presId="urn:microsoft.com/office/officeart/2005/8/layout/radial1"/>
    <dgm:cxn modelId="{FE5189E8-69D0-4FC7-AF19-116D21DFCBCE}" type="presParOf" srcId="{47BDFE17-940F-4CC0-A984-59D66819688E}" destId="{36C7A557-A2A9-4EAD-AA68-07BD9E52DD29}" srcOrd="4" destOrd="0" presId="urn:microsoft.com/office/officeart/2005/8/layout/radial1"/>
    <dgm:cxn modelId="{B214D7DC-71F6-4421-81AE-A96464878496}" type="presParOf" srcId="{47BDFE17-940F-4CC0-A984-59D66819688E}" destId="{1EB92A9F-DE1C-4C9F-929A-6424A937004F}" srcOrd="5" destOrd="0" presId="urn:microsoft.com/office/officeart/2005/8/layout/radial1"/>
    <dgm:cxn modelId="{74555FDF-E826-4690-A2ED-13B7BFAF9DC0}" type="presParOf" srcId="{1EB92A9F-DE1C-4C9F-929A-6424A937004F}" destId="{454E2B29-EAFB-4684-87EC-4E619A168EDD}" srcOrd="0" destOrd="0" presId="urn:microsoft.com/office/officeart/2005/8/layout/radial1"/>
    <dgm:cxn modelId="{761EFF71-9673-4A35-9AAF-FEF9BCAAD4BB}" type="presParOf" srcId="{47BDFE17-940F-4CC0-A984-59D66819688E}" destId="{91E37125-AD80-4C8A-A4F0-BA2DCD535AF0}" srcOrd="6" destOrd="0" presId="urn:microsoft.com/office/officeart/2005/8/layout/radial1"/>
    <dgm:cxn modelId="{FEFDF970-627F-467A-8C1E-E526E76CEE50}" type="presParOf" srcId="{47BDFE17-940F-4CC0-A984-59D66819688E}" destId="{0CB8F6A3-8921-4E02-A4D4-BC303C1E9DED}" srcOrd="7" destOrd="0" presId="urn:microsoft.com/office/officeart/2005/8/layout/radial1"/>
    <dgm:cxn modelId="{8AAD287B-0E06-4EE3-98F4-ABFD4A332477}" type="presParOf" srcId="{0CB8F6A3-8921-4E02-A4D4-BC303C1E9DED}" destId="{1C8FC0B0-13B6-43C2-BEFE-4214C0F42A90}" srcOrd="0" destOrd="0" presId="urn:microsoft.com/office/officeart/2005/8/layout/radial1"/>
    <dgm:cxn modelId="{DFAB6869-228A-4DEA-9DF0-DD44AFB6D5D1}" type="presParOf" srcId="{47BDFE17-940F-4CC0-A984-59D66819688E}" destId="{3C22E708-62A2-4BBC-9526-6B327B60F7CA}" srcOrd="8" destOrd="0" presId="urn:microsoft.com/office/officeart/2005/8/layout/radial1"/>
    <dgm:cxn modelId="{6C5EAE51-FC6A-442D-837E-F99F5B57A9AE}" type="presParOf" srcId="{47BDFE17-940F-4CC0-A984-59D66819688E}" destId="{9D674950-E029-47A7-9055-89DCCEE488AC}" srcOrd="9" destOrd="0" presId="urn:microsoft.com/office/officeart/2005/8/layout/radial1"/>
    <dgm:cxn modelId="{956F3A99-66BF-49F4-9885-7E795449189E}" type="presParOf" srcId="{9D674950-E029-47A7-9055-89DCCEE488AC}" destId="{1AB3BC35-3204-4EAE-AC31-33D9B6D18BC3}" srcOrd="0" destOrd="0" presId="urn:microsoft.com/office/officeart/2005/8/layout/radial1"/>
    <dgm:cxn modelId="{FB6AC143-26BA-46C6-BEDE-6A5C6713B763}" type="presParOf" srcId="{47BDFE17-940F-4CC0-A984-59D66819688E}" destId="{4DAD2303-DC49-4B9F-BEA8-A4494BB9365E}" srcOrd="10" destOrd="0" presId="urn:microsoft.com/office/officeart/2005/8/layout/radial1"/>
    <dgm:cxn modelId="{A850B1A5-B81B-418A-859F-F254027E2F6D}" type="presParOf" srcId="{47BDFE17-940F-4CC0-A984-59D66819688E}" destId="{EF2A6BAC-6F01-4187-8D0C-12C0B4D5D5E5}" srcOrd="11" destOrd="0" presId="urn:microsoft.com/office/officeart/2005/8/layout/radial1"/>
    <dgm:cxn modelId="{22E97C24-CEAB-4914-9CDC-25F90011211C}" type="presParOf" srcId="{EF2A6BAC-6F01-4187-8D0C-12C0B4D5D5E5}" destId="{79E14CE2-D144-418A-A1DA-73D31BC33B7E}" srcOrd="0" destOrd="0" presId="urn:microsoft.com/office/officeart/2005/8/layout/radial1"/>
    <dgm:cxn modelId="{D5DF23CC-21B0-4185-B77B-8D18CAEF9B7F}" type="presParOf" srcId="{47BDFE17-940F-4CC0-A984-59D66819688E}" destId="{0BBEB657-FB6D-45BF-ADA5-8049444DDD15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18608B-E657-43B8-BC44-B00FF5008742}">
      <dsp:nvSpPr>
        <dsp:cNvPr id="0" name=""/>
        <dsp:cNvSpPr/>
      </dsp:nvSpPr>
      <dsp:spPr>
        <a:xfrm>
          <a:off x="4204" y="2765987"/>
          <a:ext cx="1838334" cy="1103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/>
            <a:t>آغاز اسلام </a:t>
          </a:r>
          <a:endParaRPr lang="en-US" sz="2700" kern="1200" dirty="0"/>
        </a:p>
      </dsp:txBody>
      <dsp:txXfrm>
        <a:off x="36510" y="2798293"/>
        <a:ext cx="1773722" cy="1038388"/>
      </dsp:txXfrm>
    </dsp:sp>
    <dsp:sp modelId="{D072C6B9-919D-4707-932B-E040034AE954}">
      <dsp:nvSpPr>
        <dsp:cNvPr id="0" name=""/>
        <dsp:cNvSpPr/>
      </dsp:nvSpPr>
      <dsp:spPr>
        <a:xfrm>
          <a:off x="2026371" y="3089534"/>
          <a:ext cx="389726" cy="4559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2026371" y="3180715"/>
        <a:ext cx="272808" cy="273544"/>
      </dsp:txXfrm>
    </dsp:sp>
    <dsp:sp modelId="{4AE088E2-3EEB-4BF8-B4C5-4DFA897767FE}">
      <dsp:nvSpPr>
        <dsp:cNvPr id="0" name=""/>
        <dsp:cNvSpPr/>
      </dsp:nvSpPr>
      <dsp:spPr>
        <a:xfrm>
          <a:off x="2577872" y="2765987"/>
          <a:ext cx="1838334" cy="1103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/>
            <a:t>تولد پیامبر</a:t>
          </a:r>
          <a:endParaRPr lang="en-US" sz="2700" kern="1200" dirty="0"/>
        </a:p>
      </dsp:txBody>
      <dsp:txXfrm>
        <a:off x="2610178" y="2798293"/>
        <a:ext cx="1773722" cy="1038388"/>
      </dsp:txXfrm>
    </dsp:sp>
    <dsp:sp modelId="{C35EB635-D8B4-4F77-839C-6723A72BCFDC}">
      <dsp:nvSpPr>
        <dsp:cNvPr id="0" name=""/>
        <dsp:cNvSpPr/>
      </dsp:nvSpPr>
      <dsp:spPr>
        <a:xfrm>
          <a:off x="4600039" y="3089534"/>
          <a:ext cx="389726" cy="4559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4600039" y="3180715"/>
        <a:ext cx="272808" cy="273544"/>
      </dsp:txXfrm>
    </dsp:sp>
    <dsp:sp modelId="{1582AE5B-7D84-4785-AA5B-8CD3122403BF}">
      <dsp:nvSpPr>
        <dsp:cNvPr id="0" name=""/>
        <dsp:cNvSpPr/>
      </dsp:nvSpPr>
      <dsp:spPr>
        <a:xfrm>
          <a:off x="5151539" y="2765987"/>
          <a:ext cx="1838334" cy="1103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/>
            <a:t>تحول</a:t>
          </a:r>
          <a:endParaRPr lang="en-US" sz="2700" kern="1200" dirty="0"/>
        </a:p>
      </dsp:txBody>
      <dsp:txXfrm>
        <a:off x="5183845" y="2798293"/>
        <a:ext cx="1773722" cy="1038388"/>
      </dsp:txXfrm>
    </dsp:sp>
    <dsp:sp modelId="{0DE3A253-01B4-4DA1-B9C4-66882039A0CE}">
      <dsp:nvSpPr>
        <dsp:cNvPr id="0" name=""/>
        <dsp:cNvSpPr/>
      </dsp:nvSpPr>
      <dsp:spPr>
        <a:xfrm>
          <a:off x="7173707" y="3089534"/>
          <a:ext cx="389726" cy="4559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7173707" y="3180715"/>
        <a:ext cx="272808" cy="273544"/>
      </dsp:txXfrm>
    </dsp:sp>
    <dsp:sp modelId="{246DF809-FDB7-4CF5-A59D-502468567421}">
      <dsp:nvSpPr>
        <dsp:cNvPr id="0" name=""/>
        <dsp:cNvSpPr/>
      </dsp:nvSpPr>
      <dsp:spPr>
        <a:xfrm>
          <a:off x="7725207" y="2765987"/>
          <a:ext cx="1838334" cy="1103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700" kern="1200" dirty="0" smtClean="0"/>
            <a:t>دانشمندان</a:t>
          </a:r>
          <a:endParaRPr lang="en-US" sz="2700" kern="1200" dirty="0"/>
        </a:p>
      </dsp:txBody>
      <dsp:txXfrm>
        <a:off x="7757513" y="2798293"/>
        <a:ext cx="1773722" cy="10383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AC9D44-F3FF-4070-9E96-3BB99A6790F5}">
      <dsp:nvSpPr>
        <dsp:cNvPr id="0" name=""/>
        <dsp:cNvSpPr/>
      </dsp:nvSpPr>
      <dsp:spPr>
        <a:xfrm>
          <a:off x="0" y="0"/>
          <a:ext cx="8596312" cy="148637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6500" kern="1200" dirty="0" smtClean="0"/>
            <a:t>جزیره العرب</a:t>
          </a:r>
          <a:endParaRPr lang="en-US" sz="6500" kern="1200" dirty="0"/>
        </a:p>
      </dsp:txBody>
      <dsp:txXfrm>
        <a:off x="0" y="0"/>
        <a:ext cx="8596312" cy="1486376"/>
      </dsp:txXfrm>
    </dsp:sp>
    <dsp:sp modelId="{6D9C1F65-0FDB-4DDD-925D-F5CD0B7DD9B1}">
      <dsp:nvSpPr>
        <dsp:cNvPr id="0" name=""/>
        <dsp:cNvSpPr/>
      </dsp:nvSpPr>
      <dsp:spPr>
        <a:xfrm>
          <a:off x="4197" y="1486376"/>
          <a:ext cx="1431319" cy="31213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فرهنگی</a:t>
          </a:r>
          <a:endParaRPr lang="en-US" sz="2300" kern="1200" dirty="0"/>
        </a:p>
      </dsp:txBody>
      <dsp:txXfrm>
        <a:off x="4197" y="1486376"/>
        <a:ext cx="1431319" cy="3121390"/>
      </dsp:txXfrm>
    </dsp:sp>
    <dsp:sp modelId="{28CBCBF7-8147-47A5-AC49-A1B3B8340A31}">
      <dsp:nvSpPr>
        <dsp:cNvPr id="0" name=""/>
        <dsp:cNvSpPr/>
      </dsp:nvSpPr>
      <dsp:spPr>
        <a:xfrm>
          <a:off x="1435516" y="1486376"/>
          <a:ext cx="1431319" cy="31213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زنان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و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 نظام خانواده</a:t>
          </a:r>
          <a:endParaRPr lang="en-US" sz="2300" kern="1200" dirty="0"/>
        </a:p>
      </dsp:txBody>
      <dsp:txXfrm>
        <a:off x="1435516" y="1486376"/>
        <a:ext cx="1431319" cy="3121390"/>
      </dsp:txXfrm>
    </dsp:sp>
    <dsp:sp modelId="{96BAEA35-BBF3-408E-B714-987AA3CC15FB}">
      <dsp:nvSpPr>
        <dsp:cNvPr id="0" name=""/>
        <dsp:cNvSpPr/>
      </dsp:nvSpPr>
      <dsp:spPr>
        <a:xfrm>
          <a:off x="2866836" y="1486376"/>
          <a:ext cx="1431319" cy="31213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وضعیت اقتصادی</a:t>
          </a:r>
          <a:endParaRPr lang="en-US" sz="2300" kern="1200" dirty="0"/>
        </a:p>
      </dsp:txBody>
      <dsp:txXfrm>
        <a:off x="2866836" y="1486376"/>
        <a:ext cx="1431319" cy="3121390"/>
      </dsp:txXfrm>
    </dsp:sp>
    <dsp:sp modelId="{715FB167-D459-4C50-A24D-5933DA63CDCA}">
      <dsp:nvSpPr>
        <dsp:cNvPr id="0" name=""/>
        <dsp:cNvSpPr/>
      </dsp:nvSpPr>
      <dsp:spPr>
        <a:xfrm>
          <a:off x="4298156" y="1486376"/>
          <a:ext cx="1431319" cy="31213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اوضاع دینی</a:t>
          </a:r>
          <a:endParaRPr lang="en-US" sz="2300" kern="1200" dirty="0"/>
        </a:p>
      </dsp:txBody>
      <dsp:txXfrm>
        <a:off x="4298156" y="1486376"/>
        <a:ext cx="1431319" cy="3121390"/>
      </dsp:txXfrm>
    </dsp:sp>
    <dsp:sp modelId="{B58B986C-2312-406C-9FA5-17BE12C9E11A}">
      <dsp:nvSpPr>
        <dsp:cNvPr id="0" name=""/>
        <dsp:cNvSpPr/>
      </dsp:nvSpPr>
      <dsp:spPr>
        <a:xfrm>
          <a:off x="5729475" y="1486376"/>
          <a:ext cx="1431319" cy="31213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سیاسی</a:t>
          </a:r>
          <a:endParaRPr lang="en-US" sz="2300" kern="1200" dirty="0"/>
        </a:p>
      </dsp:txBody>
      <dsp:txXfrm>
        <a:off x="5729475" y="1486376"/>
        <a:ext cx="1431319" cy="3121390"/>
      </dsp:txXfrm>
    </dsp:sp>
    <dsp:sp modelId="{EE25FD77-5877-4B6B-A65E-821F3EF1560B}">
      <dsp:nvSpPr>
        <dsp:cNvPr id="0" name=""/>
        <dsp:cNvSpPr/>
      </dsp:nvSpPr>
      <dsp:spPr>
        <a:xfrm>
          <a:off x="7160795" y="1486376"/>
          <a:ext cx="1431319" cy="31213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جغرافیایی</a:t>
          </a:r>
          <a:endParaRPr lang="en-US" sz="2300" kern="1200" dirty="0"/>
        </a:p>
      </dsp:txBody>
      <dsp:txXfrm>
        <a:off x="7160795" y="1486376"/>
        <a:ext cx="1431319" cy="3121390"/>
      </dsp:txXfrm>
    </dsp:sp>
    <dsp:sp modelId="{EBA346F1-27D7-4C57-BF44-7479C6D35B67}">
      <dsp:nvSpPr>
        <dsp:cNvPr id="0" name=""/>
        <dsp:cNvSpPr/>
      </dsp:nvSpPr>
      <dsp:spPr>
        <a:xfrm>
          <a:off x="0" y="4607766"/>
          <a:ext cx="8596312" cy="34682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3BD6F5-D1F7-42CA-A5AC-F81B46905FDE}">
      <dsp:nvSpPr>
        <dsp:cNvPr id="0" name=""/>
        <dsp:cNvSpPr/>
      </dsp:nvSpPr>
      <dsp:spPr>
        <a:xfrm>
          <a:off x="2821959" y="0"/>
          <a:ext cx="2952750" cy="29527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عرب بائده    (بادیه  نشین)</a:t>
          </a:r>
          <a:endParaRPr lang="en-US" sz="2000" kern="1200" dirty="0"/>
        </a:p>
      </dsp:txBody>
      <dsp:txXfrm>
        <a:off x="3560147" y="1476375"/>
        <a:ext cx="1476375" cy="1476375"/>
      </dsp:txXfrm>
    </dsp:sp>
    <dsp:sp modelId="{750A5515-E715-4221-9657-5304755C989B}">
      <dsp:nvSpPr>
        <dsp:cNvPr id="0" name=""/>
        <dsp:cNvSpPr/>
      </dsp:nvSpPr>
      <dsp:spPr>
        <a:xfrm>
          <a:off x="1345584" y="2952750"/>
          <a:ext cx="2952750" cy="29527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عرب عاربه  (شهرنشین)</a:t>
          </a:r>
          <a:endParaRPr lang="en-US" sz="2000" kern="1200" dirty="0"/>
        </a:p>
      </dsp:txBody>
      <dsp:txXfrm>
        <a:off x="2083772" y="4429125"/>
        <a:ext cx="1476375" cy="1476375"/>
      </dsp:txXfrm>
    </dsp:sp>
    <dsp:sp modelId="{08639CEC-50EC-4B31-83A2-3A7A9BBBC6A8}">
      <dsp:nvSpPr>
        <dsp:cNvPr id="0" name=""/>
        <dsp:cNvSpPr/>
      </dsp:nvSpPr>
      <dsp:spPr>
        <a:xfrm rot="10800000">
          <a:off x="2821959" y="2952750"/>
          <a:ext cx="2952750" cy="29527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سیاسی</a:t>
          </a:r>
          <a:endParaRPr lang="en-US" sz="2000" b="1" kern="1200" dirty="0"/>
        </a:p>
      </dsp:txBody>
      <dsp:txXfrm rot="10800000">
        <a:off x="3560146" y="2952750"/>
        <a:ext cx="1476375" cy="1476375"/>
      </dsp:txXfrm>
    </dsp:sp>
    <dsp:sp modelId="{1E377773-9295-4269-964A-EBA4682F6168}">
      <dsp:nvSpPr>
        <dsp:cNvPr id="0" name=""/>
        <dsp:cNvSpPr/>
      </dsp:nvSpPr>
      <dsp:spPr>
        <a:xfrm>
          <a:off x="4298334" y="2952750"/>
          <a:ext cx="2952750" cy="29527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عرب مستعربه (عدنانیان)</a:t>
          </a:r>
          <a:endParaRPr lang="en-US" sz="2000" kern="1200" dirty="0"/>
        </a:p>
      </dsp:txBody>
      <dsp:txXfrm>
        <a:off x="5036522" y="4429125"/>
        <a:ext cx="1476375" cy="14763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93D37-B12C-4B97-94A9-762216874C37}">
      <dsp:nvSpPr>
        <dsp:cNvPr id="0" name=""/>
        <dsp:cNvSpPr/>
      </dsp:nvSpPr>
      <dsp:spPr>
        <a:xfrm>
          <a:off x="3878942" y="2485039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علل نارضایتی مردم از حکومت</a:t>
          </a:r>
          <a:endParaRPr lang="en-US" sz="2300" kern="1200" dirty="0"/>
        </a:p>
      </dsp:txBody>
      <dsp:txXfrm>
        <a:off x="4155421" y="2761518"/>
        <a:ext cx="1334962" cy="1334962"/>
      </dsp:txXfrm>
    </dsp:sp>
    <dsp:sp modelId="{597A90B2-63A0-4CDF-A731-57870DF8306A}">
      <dsp:nvSpPr>
        <dsp:cNvPr id="0" name=""/>
        <dsp:cNvSpPr/>
      </dsp:nvSpPr>
      <dsp:spPr>
        <a:xfrm rot="16200000">
          <a:off x="4537422" y="2181944"/>
          <a:ext cx="570960" cy="35230"/>
        </a:xfrm>
        <a:custGeom>
          <a:avLst/>
          <a:gdLst/>
          <a:ahLst/>
          <a:cxnLst/>
          <a:rect l="0" t="0" r="0" b="0"/>
          <a:pathLst>
            <a:path>
              <a:moveTo>
                <a:pt x="0" y="17615"/>
              </a:moveTo>
              <a:lnTo>
                <a:pt x="570960" y="1761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08628" y="2185285"/>
        <a:ext cx="28548" cy="28548"/>
      </dsp:txXfrm>
    </dsp:sp>
    <dsp:sp modelId="{C1CC4DA0-264D-4902-BD56-F1ADF6FDB375}">
      <dsp:nvSpPr>
        <dsp:cNvPr id="0" name=""/>
        <dsp:cNvSpPr/>
      </dsp:nvSpPr>
      <dsp:spPr>
        <a:xfrm>
          <a:off x="3878942" y="26159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/>
            <a:t>تضاد های طبقاتی</a:t>
          </a:r>
          <a:endParaRPr lang="en-US" sz="1900" kern="1200" dirty="0"/>
        </a:p>
      </dsp:txBody>
      <dsp:txXfrm>
        <a:off x="4155421" y="302638"/>
        <a:ext cx="1334962" cy="1334962"/>
      </dsp:txXfrm>
    </dsp:sp>
    <dsp:sp modelId="{91700A42-395F-4A80-9A5E-43504C12D134}">
      <dsp:nvSpPr>
        <dsp:cNvPr id="0" name=""/>
        <dsp:cNvSpPr/>
      </dsp:nvSpPr>
      <dsp:spPr>
        <a:xfrm rot="19800000">
          <a:off x="5602148" y="2796664"/>
          <a:ext cx="570960" cy="35230"/>
        </a:xfrm>
        <a:custGeom>
          <a:avLst/>
          <a:gdLst/>
          <a:ahLst/>
          <a:cxnLst/>
          <a:rect l="0" t="0" r="0" b="0"/>
          <a:pathLst>
            <a:path>
              <a:moveTo>
                <a:pt x="0" y="17615"/>
              </a:moveTo>
              <a:lnTo>
                <a:pt x="570960" y="1761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873354" y="2800005"/>
        <a:ext cx="28548" cy="28548"/>
      </dsp:txXfrm>
    </dsp:sp>
    <dsp:sp modelId="{36C7A557-A2A9-4EAD-AA68-07BD9E52DD29}">
      <dsp:nvSpPr>
        <dsp:cNvPr id="0" name=""/>
        <dsp:cNvSpPr/>
      </dsp:nvSpPr>
      <dsp:spPr>
        <a:xfrm>
          <a:off x="6008395" y="1255599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/>
            <a:t>تمرکز قدرت و ثروت</a:t>
          </a:r>
          <a:endParaRPr lang="en-US" sz="1900" kern="1200" dirty="0"/>
        </a:p>
      </dsp:txBody>
      <dsp:txXfrm>
        <a:off x="6284874" y="1532078"/>
        <a:ext cx="1334962" cy="1334962"/>
      </dsp:txXfrm>
    </dsp:sp>
    <dsp:sp modelId="{1EB92A9F-DE1C-4C9F-929A-6424A937004F}">
      <dsp:nvSpPr>
        <dsp:cNvPr id="0" name=""/>
        <dsp:cNvSpPr/>
      </dsp:nvSpPr>
      <dsp:spPr>
        <a:xfrm rot="1800000">
          <a:off x="5602148" y="4026104"/>
          <a:ext cx="570960" cy="35230"/>
        </a:xfrm>
        <a:custGeom>
          <a:avLst/>
          <a:gdLst/>
          <a:ahLst/>
          <a:cxnLst/>
          <a:rect l="0" t="0" r="0" b="0"/>
          <a:pathLst>
            <a:path>
              <a:moveTo>
                <a:pt x="0" y="17615"/>
              </a:moveTo>
              <a:lnTo>
                <a:pt x="570960" y="1761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873354" y="4029446"/>
        <a:ext cx="28548" cy="28548"/>
      </dsp:txXfrm>
    </dsp:sp>
    <dsp:sp modelId="{91E37125-AD80-4C8A-A4F0-BA2DCD535AF0}">
      <dsp:nvSpPr>
        <dsp:cNvPr id="0" name=""/>
        <dsp:cNvSpPr/>
      </dsp:nvSpPr>
      <dsp:spPr>
        <a:xfrm>
          <a:off x="6008395" y="3714480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/>
            <a:t>انحراف های اخلاقی</a:t>
          </a:r>
          <a:endParaRPr lang="en-US" sz="1900" kern="1200" dirty="0"/>
        </a:p>
      </dsp:txBody>
      <dsp:txXfrm>
        <a:off x="6284874" y="3990959"/>
        <a:ext cx="1334962" cy="1334962"/>
      </dsp:txXfrm>
    </dsp:sp>
    <dsp:sp modelId="{0CB8F6A3-8921-4E02-A4D4-BC303C1E9DED}">
      <dsp:nvSpPr>
        <dsp:cNvPr id="0" name=""/>
        <dsp:cNvSpPr/>
      </dsp:nvSpPr>
      <dsp:spPr>
        <a:xfrm rot="5400000">
          <a:off x="4537422" y="4640824"/>
          <a:ext cx="570960" cy="35230"/>
        </a:xfrm>
        <a:custGeom>
          <a:avLst/>
          <a:gdLst/>
          <a:ahLst/>
          <a:cxnLst/>
          <a:rect l="0" t="0" r="0" b="0"/>
          <a:pathLst>
            <a:path>
              <a:moveTo>
                <a:pt x="0" y="17615"/>
              </a:moveTo>
              <a:lnTo>
                <a:pt x="570960" y="1761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08628" y="4644166"/>
        <a:ext cx="28548" cy="28548"/>
      </dsp:txXfrm>
    </dsp:sp>
    <dsp:sp modelId="{3C22E708-62A2-4BBC-9526-6B327B60F7CA}">
      <dsp:nvSpPr>
        <dsp:cNvPr id="0" name=""/>
        <dsp:cNvSpPr/>
      </dsp:nvSpPr>
      <dsp:spPr>
        <a:xfrm>
          <a:off x="3878942" y="4943920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/>
            <a:t>به زنجیر کشیده شدن اندیشه ها</a:t>
          </a:r>
          <a:endParaRPr lang="en-US" sz="1900" kern="1200" dirty="0"/>
        </a:p>
      </dsp:txBody>
      <dsp:txXfrm>
        <a:off x="4155421" y="5220399"/>
        <a:ext cx="1334962" cy="1334962"/>
      </dsp:txXfrm>
    </dsp:sp>
    <dsp:sp modelId="{9D674950-E029-47A7-9055-89DCCEE488AC}">
      <dsp:nvSpPr>
        <dsp:cNvPr id="0" name=""/>
        <dsp:cNvSpPr/>
      </dsp:nvSpPr>
      <dsp:spPr>
        <a:xfrm rot="9000000">
          <a:off x="3472695" y="4026104"/>
          <a:ext cx="570960" cy="35230"/>
        </a:xfrm>
        <a:custGeom>
          <a:avLst/>
          <a:gdLst/>
          <a:ahLst/>
          <a:cxnLst/>
          <a:rect l="0" t="0" r="0" b="0"/>
          <a:pathLst>
            <a:path>
              <a:moveTo>
                <a:pt x="0" y="17615"/>
              </a:moveTo>
              <a:lnTo>
                <a:pt x="570960" y="1761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743902" y="4029446"/>
        <a:ext cx="28548" cy="28548"/>
      </dsp:txXfrm>
    </dsp:sp>
    <dsp:sp modelId="{4DAD2303-DC49-4B9F-BEA8-A4494BB9365E}">
      <dsp:nvSpPr>
        <dsp:cNvPr id="0" name=""/>
        <dsp:cNvSpPr/>
      </dsp:nvSpPr>
      <dsp:spPr>
        <a:xfrm>
          <a:off x="1749489" y="3714480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/>
            <a:t>ورشکستگی افکاردینی</a:t>
          </a:r>
          <a:endParaRPr lang="en-US" sz="1900" kern="1200" dirty="0"/>
        </a:p>
      </dsp:txBody>
      <dsp:txXfrm>
        <a:off x="2025968" y="3990959"/>
        <a:ext cx="1334962" cy="1334962"/>
      </dsp:txXfrm>
    </dsp:sp>
    <dsp:sp modelId="{EF2A6BAC-6F01-4187-8D0C-12C0B4D5D5E5}">
      <dsp:nvSpPr>
        <dsp:cNvPr id="0" name=""/>
        <dsp:cNvSpPr/>
      </dsp:nvSpPr>
      <dsp:spPr>
        <a:xfrm rot="12600000">
          <a:off x="3472695" y="2796664"/>
          <a:ext cx="570960" cy="35230"/>
        </a:xfrm>
        <a:custGeom>
          <a:avLst/>
          <a:gdLst/>
          <a:ahLst/>
          <a:cxnLst/>
          <a:rect l="0" t="0" r="0" b="0"/>
          <a:pathLst>
            <a:path>
              <a:moveTo>
                <a:pt x="0" y="17615"/>
              </a:moveTo>
              <a:lnTo>
                <a:pt x="570960" y="1761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743902" y="2800005"/>
        <a:ext cx="28548" cy="28548"/>
      </dsp:txXfrm>
    </dsp:sp>
    <dsp:sp modelId="{0BBEB657-FB6D-45BF-ADA5-8049444DDD15}">
      <dsp:nvSpPr>
        <dsp:cNvPr id="0" name=""/>
        <dsp:cNvSpPr/>
      </dsp:nvSpPr>
      <dsp:spPr>
        <a:xfrm>
          <a:off x="1749489" y="1255599"/>
          <a:ext cx="1887920" cy="1887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/>
            <a:t>سست شدن نظام خانواده</a:t>
          </a:r>
          <a:endParaRPr lang="en-US" sz="1900" kern="1200" dirty="0"/>
        </a:p>
      </dsp:txBody>
      <dsp:txXfrm>
        <a:off x="2025968" y="1532078"/>
        <a:ext cx="1334962" cy="13349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397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84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52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107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395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001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79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470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573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552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2393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1347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8618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423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122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61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47B4A-8553-426B-980B-07A8D92E493D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1C58B7B-14D1-494D-953D-F6CF03F881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51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8136" y="1550353"/>
            <a:ext cx="7766936" cy="895040"/>
          </a:xfrm>
        </p:spPr>
        <p:txBody>
          <a:bodyPr/>
          <a:lstStyle/>
          <a:p>
            <a:pPr rtl="1"/>
            <a:r>
              <a:rPr lang="fa-IR" dirty="0" smtClean="0">
                <a:cs typeface="B Nazanin" panose="00000400000000000000" pitchFamily="2" charset="-78"/>
              </a:rPr>
              <a:t>بسم الله الرحمن الرحیم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2731" y="3624592"/>
            <a:ext cx="69813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fa-I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جهان در استانه بعثت</a:t>
            </a:r>
            <a:endParaRPr lang="en-US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192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400156270"/>
              </p:ext>
            </p:extLst>
          </p:nvPr>
        </p:nvGraphicFramePr>
        <p:xfrm>
          <a:off x="914400" y="144966"/>
          <a:ext cx="9567746" cy="6634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Rectangle 16"/>
          <p:cNvSpPr/>
          <p:nvPr/>
        </p:nvSpPr>
        <p:spPr>
          <a:xfrm>
            <a:off x="4519640" y="424857"/>
            <a:ext cx="2015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مقدمه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12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38300" y="144012"/>
            <a:ext cx="8382000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5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ارزیابی همه جانبه این تحول؟</a:t>
            </a:r>
            <a:endParaRPr lang="en-US" sz="5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80060" y="2249647"/>
            <a:ext cx="5421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شناسایی وضعیت پیشین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89916" y="4552575"/>
            <a:ext cx="6001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میزان تاثیر آیین جدید</a:t>
            </a:r>
            <a:endParaRPr lang="en-US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5506267" y="127123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5506266" y="337357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51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2890005"/>
              </p:ext>
            </p:extLst>
          </p:nvPr>
        </p:nvGraphicFramePr>
        <p:xfrm>
          <a:off x="1776645" y="841220"/>
          <a:ext cx="8596312" cy="495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036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1212" y="177800"/>
            <a:ext cx="2743200" cy="762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r"/>
            <a:r>
              <a:rPr lang="fa-I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B Nazanin" panose="00000400000000000000" pitchFamily="2" charset="-78"/>
              </a:rPr>
              <a:t>جغرافیایی</a:t>
            </a:r>
            <a:endParaRPr 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B Nazanin" panose="00000400000000000000" pitchFamily="2" charset="-78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453981" cy="6858000"/>
          </a:xfrm>
        </p:spPr>
      </p:pic>
      <p:sp>
        <p:nvSpPr>
          <p:cNvPr id="7" name="Rectangle 6"/>
          <p:cNvSpPr/>
          <p:nvPr/>
        </p:nvSpPr>
        <p:spPr>
          <a:xfrm>
            <a:off x="6591212" y="1854200"/>
            <a:ext cx="40895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شمال و غرب (حجاز)</a:t>
            </a:r>
            <a:endParaRPr lang="en-U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Left Arrow 7"/>
          <p:cNvSpPr/>
          <p:nvPr/>
        </p:nvSpPr>
        <p:spPr>
          <a:xfrm>
            <a:off x="2420584" y="1948645"/>
            <a:ext cx="4033397" cy="484632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453981" y="3267533"/>
            <a:ext cx="52581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dirty="0" smtClean="0">
                <a:ln w="0"/>
                <a:solidFill>
                  <a:schemeClr val="accent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مرکز </a:t>
            </a:r>
            <a:r>
              <a:rPr lang="fa-IR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 شرق(صحرای عرب)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Left Arrow 9"/>
          <p:cNvSpPr/>
          <p:nvPr/>
        </p:nvSpPr>
        <p:spPr>
          <a:xfrm>
            <a:off x="4574469" y="3348382"/>
            <a:ext cx="1879512" cy="484632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226802" y="4836924"/>
            <a:ext cx="28183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جنوب(یمن)</a:t>
            </a:r>
            <a:endParaRPr lang="en-US" sz="4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Left Arrow 11"/>
          <p:cNvSpPr/>
          <p:nvPr/>
        </p:nvSpPr>
        <p:spPr>
          <a:xfrm>
            <a:off x="4000500" y="4979328"/>
            <a:ext cx="2453481" cy="484632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3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39692655"/>
              </p:ext>
            </p:extLst>
          </p:nvPr>
        </p:nvGraphicFramePr>
        <p:xfrm>
          <a:off x="677334" y="406400"/>
          <a:ext cx="8596668" cy="5905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962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Nazanin" panose="00000400000000000000" pitchFamily="2" charset="-78"/>
              </a:rPr>
              <a:t>علل پراکندگی و نبود نظام واحد سیاسی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anose="05000000000000000000" pitchFamily="2" charset="2"/>
              <a:buChar char="v"/>
            </a:pPr>
            <a:r>
              <a:rPr lang="fa-IR" sz="3200" dirty="0" smtClean="0">
                <a:cs typeface="B Nazanin" panose="00000400000000000000" pitchFamily="2" charset="-78"/>
              </a:rPr>
              <a:t> نبود فرهنگ واحد و ایدئولوژی مشترک میان این قبیله ها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sz="3200" dirty="0" smtClean="0">
                <a:cs typeface="B Nazanin" panose="00000400000000000000" pitchFamily="2" charset="-78"/>
              </a:rPr>
              <a:t>نبود راه های ارتباطی مناسب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sz="3200" dirty="0" smtClean="0">
                <a:cs typeface="B Nazanin" panose="00000400000000000000" pitchFamily="2" charset="-78"/>
              </a:rPr>
              <a:t>عامل جغرافیا و دوری مسافت میان مناطق مسکونی </a:t>
            </a:r>
          </a:p>
          <a:p>
            <a:pPr algn="r" rtl="1">
              <a:buFont typeface="Wingdings" panose="05000000000000000000" pitchFamily="2" charset="2"/>
              <a:buChar char="v"/>
            </a:pPr>
            <a:r>
              <a:rPr lang="fa-IR" sz="3200" dirty="0" smtClean="0">
                <a:cs typeface="B Nazanin" panose="00000400000000000000" pitchFamily="2" charset="-78"/>
              </a:rPr>
              <a:t>محدودیت منابع اقتصادی</a:t>
            </a:r>
            <a:endParaRPr lang="en-US" sz="3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077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0900"/>
          </a:xfrm>
        </p:spPr>
        <p:txBody>
          <a:bodyPr/>
          <a:lstStyle/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فرهنگ و اداب و رسوم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1853850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خصائل پسندیده : سلحشوری ، وفای به عهد ، بخشندگی و مهمان نوازی  ، صراحت لهجه ، حافظه قوی و اهتمام به شعر اما ... </a:t>
            </a:r>
          </a:p>
          <a:p>
            <a:pPr algn="r" rtl="1"/>
            <a:r>
              <a:rPr lang="fa-IR" sz="3200" dirty="0">
                <a:cs typeface="B Nazanin" panose="00000400000000000000" pitchFamily="2" charset="-78"/>
              </a:rPr>
              <a:t> </a:t>
            </a:r>
            <a:r>
              <a:rPr lang="fa-IR" sz="3200" dirty="0" smtClean="0">
                <a:cs typeface="B Nazanin" panose="00000400000000000000" pitchFamily="2" charset="-78"/>
              </a:rPr>
              <a:t>شعر ، عالی ترین مظهر فرهنگ عربها </a:t>
            </a:r>
          </a:p>
          <a:p>
            <a:pPr algn="r" rtl="1"/>
            <a:r>
              <a:rPr lang="fa-IR" sz="3200" dirty="0">
                <a:cs typeface="B Nazanin" panose="00000400000000000000" pitchFamily="2" charset="-78"/>
              </a:rPr>
              <a:t> </a:t>
            </a:r>
            <a:r>
              <a:rPr lang="fa-IR" sz="3200" dirty="0" smtClean="0">
                <a:cs typeface="B Nazanin" panose="00000400000000000000" pitchFamily="2" charset="-78"/>
              </a:rPr>
              <a:t>آلودگی به گناهان تا جایی پیش رفته بود که به عنوان هنجار اجتماعی تلقی میشد .</a:t>
            </a:r>
            <a:endParaRPr lang="en-US" sz="3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106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74234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زنان و نظام خانواده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70658"/>
            <a:ext cx="8596668" cy="4284815"/>
          </a:xfrm>
        </p:spPr>
        <p:txBody>
          <a:bodyPr>
            <a:noAutofit/>
          </a:bodyPr>
          <a:lstStyle/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اندیشه شیئ انگارانه زن ،مبین اوج جاهلیت فرهنگی جزیره العرب بود .</a:t>
            </a:r>
          </a:p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سرنوشت زن مقهور اراده مرد بود . مرد میتوانست انگونه می خواست با زن رفتار کند و از حق فروش ، ازار دادن ، زدن و حتی کشتن برخوردار بود . </a:t>
            </a:r>
          </a:p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چند همسری بی قید و شرط بود          شان زن را تا حد جانوران پایین آورده بود .</a:t>
            </a:r>
          </a:p>
          <a:p>
            <a:pPr marL="0" indent="0" algn="just" rtl="1">
              <a:buNone/>
            </a:pPr>
            <a:endParaRPr lang="fa-IR" sz="3200" dirty="0" smtClean="0">
              <a:cs typeface="B Nazanin" panose="00000400000000000000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4047892" y="4800600"/>
            <a:ext cx="535256" cy="2341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34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6543" y="1268491"/>
            <a:ext cx="8596668" cy="3880773"/>
          </a:xfrm>
        </p:spPr>
        <p:txBody>
          <a:bodyPr>
            <a:noAutofit/>
          </a:bodyPr>
          <a:lstStyle/>
          <a:p>
            <a:pPr algn="just" rtl="1"/>
            <a:r>
              <a:rPr lang="fa-IR" sz="3200" dirty="0">
                <a:cs typeface="B Nazanin" panose="00000400000000000000" pitchFamily="2" charset="-78"/>
              </a:rPr>
              <a:t>ازدواج با همسر پدر (نا مادری)  منع قانونی نداشت .        آیات 19 و 22 سوره نساء ناظر به تحریم  این نوع ازدواج است .</a:t>
            </a:r>
          </a:p>
          <a:p>
            <a:pPr algn="just" rtl="1"/>
            <a:r>
              <a:rPr lang="fa-IR" sz="3200" dirty="0">
                <a:cs typeface="B Nazanin" panose="00000400000000000000" pitchFamily="2" charset="-78"/>
              </a:rPr>
              <a:t>بسیاری دختر را ننگ می شمردند و حتی برخی دختران خود را زنده به گور میکردند .</a:t>
            </a:r>
          </a:p>
          <a:p>
            <a:pPr algn="just" rtl="1"/>
            <a:r>
              <a:rPr lang="fa-IR" sz="3200" dirty="0">
                <a:cs typeface="B Nazanin" panose="00000400000000000000" pitchFamily="2" charset="-78"/>
              </a:rPr>
              <a:t>غمناک تر از زناشویی و فرزند کشی ، مساله طلاق بود          نه مقدماتی داشت و نه شرط و پیامد قانونی . مرد میتوانست  ، بی هیچ بهانه به آسانی پیوند زناشویی را بگسلد ، نه شاهدی لازم بود و نه نفقه و هزینه ای</a:t>
            </a:r>
            <a:endParaRPr lang="en-US" sz="3200" dirty="0"/>
          </a:p>
        </p:txBody>
      </p:sp>
      <p:sp>
        <p:nvSpPr>
          <p:cNvPr id="4" name="Left Arrow 3"/>
          <p:cNvSpPr/>
          <p:nvPr/>
        </p:nvSpPr>
        <p:spPr>
          <a:xfrm>
            <a:off x="1711712" y="1460810"/>
            <a:ext cx="568712" cy="24532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1427356" y="3691055"/>
            <a:ext cx="568712" cy="24532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65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40059"/>
          </a:xfrm>
        </p:spPr>
        <p:txBody>
          <a:bodyPr/>
          <a:lstStyle/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وضعیت اقتصادی 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49660"/>
            <a:ext cx="8596668" cy="2286000"/>
          </a:xfrm>
        </p:spPr>
        <p:txBody>
          <a:bodyPr>
            <a:noAutofit/>
          </a:bodyPr>
          <a:lstStyle/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پشتوانه اقتصادی عربستان داد و ستد جواهر و سنگ های قیمتی ، کشاورزی ، دامداری ( در مناطق برخوردار از آب) و درامد حاصل از زیارت مکه در ایامی خاص بود .</a:t>
            </a:r>
          </a:p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ارزنده ترین پدیده اقتصادی در عربستان           برقراری بازارها و نمایشگاه های فصلی برای رونق بخشیدن به تجارت داخلی و خارجی</a:t>
            </a:r>
          </a:p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با این حال وضعیت معاش عرب ها اسف بار بود و زندگی با دشواری سپری میشد.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3100038" y="3215270"/>
            <a:ext cx="568712" cy="24532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8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3512"/>
          </a:xfrm>
        </p:spPr>
        <p:txBody>
          <a:bodyPr>
            <a:normAutofit/>
          </a:bodyPr>
          <a:lstStyle/>
          <a:p>
            <a:pPr algn="just" rtl="1"/>
            <a:r>
              <a:rPr lang="fa-IR" b="1" dirty="0" smtClean="0">
                <a:cs typeface="B Nazanin" panose="00000400000000000000" pitchFamily="2" charset="-78"/>
              </a:rPr>
              <a:t>اوضاع دینی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43507"/>
            <a:ext cx="8596668" cy="4324074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عنصر اصلی دین قبائل عرب جاهلی ، شرک و بت پرستی و به تعبیری ، آمیزه ای از تعدد خدایان و طبیعت پرستی بود .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بت ها اگر به شکل انسان بود          صنم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و اگر شکل خاصی نداشت               وثن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مهمترین بت هایی که اکثر قبائل مرکزی آنها را عبادت میکردند :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لات ، منات  ، عزی ، هبل ( که به شکل انسان بود و بسیار مورد احترام و در کعبه نگهداری میشد)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گروهی از بت پرستی و انحرافات پرهیز میکردند و خود را پیرو دین ابراهیم و اسماعیل میخواندند           حنیف 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4549698" y="3126617"/>
            <a:ext cx="568712" cy="24532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4691312" y="3682881"/>
            <a:ext cx="568712" cy="24532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3847170" y="6423104"/>
            <a:ext cx="568712" cy="24532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79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08016" y="2621647"/>
            <a:ext cx="2727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جاهلیت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2955073" y="284099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173" y="2760146"/>
            <a:ext cx="26933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از ریشه جهل</a:t>
            </a:r>
            <a:endParaRPr lang="en-U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1191539" y="363529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-22364" y="4842525"/>
            <a:ext cx="2912438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حماقت  سفاهت </a:t>
            </a:r>
          </a:p>
          <a:p>
            <a:pPr algn="ctr"/>
            <a:r>
              <a:rPr lang="fa-IR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بی خردی </a:t>
            </a:r>
          </a:p>
          <a:p>
            <a:pPr algn="ctr"/>
            <a:r>
              <a:rPr lang="fa-IR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تکبر</a:t>
            </a:r>
            <a:endParaRPr lang="en-U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7009580" y="28073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074406" y="2664910"/>
            <a:ext cx="20425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اولین بار</a:t>
            </a:r>
            <a:endParaRPr lang="en-US" sz="4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8853363" y="363529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470348" y="4814651"/>
            <a:ext cx="12506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4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قرآن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477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9072219"/>
              </p:ext>
            </p:extLst>
          </p:nvPr>
        </p:nvGraphicFramePr>
        <p:xfrm>
          <a:off x="677863" y="292100"/>
          <a:ext cx="8596312" cy="5749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000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0067231"/>
              </p:ext>
            </p:extLst>
          </p:nvPr>
        </p:nvGraphicFramePr>
        <p:xfrm>
          <a:off x="-1182029" y="211873"/>
          <a:ext cx="11745950" cy="6501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524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9361565"/>
              </p:ext>
            </p:extLst>
          </p:nvPr>
        </p:nvGraphicFramePr>
        <p:xfrm>
          <a:off x="677863" y="635000"/>
          <a:ext cx="85963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637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حکومت و سازمان </a:t>
            </a:r>
            <a:r>
              <a:rPr lang="fa-IR" b="1" dirty="0" smtClean="0">
                <a:cs typeface="B Nazanin" panose="00000400000000000000" pitchFamily="2" charset="-78"/>
              </a:rPr>
              <a:t>جامعه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44691"/>
            <a:ext cx="8596668" cy="3880773"/>
          </a:xfrm>
        </p:spPr>
        <p:txBody>
          <a:bodyPr>
            <a:noAutofit/>
          </a:bodyPr>
          <a:lstStyle/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نوع حکومت ایران         ساسانیان           سلطنتی و استبدادی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پادشاه وقت ایران             خسرو پرویز(539 م به تخت نشست)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حکومت امری موروثی بود.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شاه و درباریان در خوشگذرانی افراط میکردند و علاقه وافری به زر اندوزی داشتند.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یک فلسفه اجتماعی غلط از زمان ایران باستان(اردشیر بابکان)                فرزند آهنگر کاری جز آهنگری و فرزند کشاورز کاری جز کشاورزی نکند .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یا در قانونی دیگر مقرر شد بجز اشراف کسی حق درس خواندن نداشت .  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3910360" y="1584518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5817354" y="2185898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5940249" y="1571160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677334" y="4495076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6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نظام خانوادگی و حقوق </a:t>
            </a:r>
            <a:r>
              <a:rPr lang="fa-IR" b="1" dirty="0" smtClean="0">
                <a:cs typeface="B Nazanin" panose="00000400000000000000" pitchFamily="2" charset="-78"/>
              </a:rPr>
              <a:t>زن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مرد ریاست مطلق داشت و از نظر تعداد همسران با محدودیتی روبرو نبود و ازدواج با محارم ، به دلیل برخی منابع زرتشتی رواج داشت . </a:t>
            </a:r>
          </a:p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زن در زمره وسائل زندگی شمرده میشد . </a:t>
            </a:r>
            <a:endParaRPr lang="en-US" sz="3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038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مذهب</a:t>
            </a:r>
            <a:r>
              <a:rPr lang="en-US" dirty="0">
                <a:cs typeface="B Nazanin" panose="00000400000000000000" pitchFamily="2" charset="-78"/>
              </a:rPr>
              <a:t/>
            </a:r>
            <a:br>
              <a:rPr lang="en-US" dirty="0"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دین رسمی ساسانیان              زرتشت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ویژگی اصلی دین زرتشت              اعتقاد به یک ثنویت جهانی </a:t>
            </a:r>
          </a:p>
          <a:p>
            <a:pPr algn="r" rtl="1"/>
            <a:endParaRPr lang="fa-IR" sz="3200" dirty="0">
              <a:cs typeface="B Nazanin" panose="00000400000000000000" pitchFamily="2" charset="-78"/>
            </a:endParaRPr>
          </a:p>
          <a:p>
            <a:pPr algn="r" rtl="1"/>
            <a:endParaRPr lang="fa-IR" sz="3200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200" dirty="0">
                <a:cs typeface="B Nazanin" panose="00000400000000000000" pitchFamily="2" charset="-78"/>
              </a:rPr>
              <a:t> </a:t>
            </a:r>
            <a:r>
              <a:rPr lang="fa-IR" sz="3200" dirty="0" smtClean="0">
                <a:cs typeface="B Nazanin" panose="00000400000000000000" pitchFamily="2" charset="-78"/>
              </a:rPr>
              <a:t>                                                  اهورا مزدا         اهریمن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5293477" y="2203060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4657858" y="2770533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3369892" y="3428454"/>
            <a:ext cx="276556" cy="7186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1413965" y="3428454"/>
            <a:ext cx="276556" cy="7186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7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725780"/>
              </p:ext>
            </p:extLst>
          </p:nvPr>
        </p:nvGraphicFramePr>
        <p:xfrm>
          <a:off x="0" y="0"/>
          <a:ext cx="9645805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586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65200"/>
          </a:xfrm>
        </p:spPr>
        <p:txBody>
          <a:bodyPr/>
          <a:lstStyle/>
          <a:p>
            <a:pPr algn="r"/>
            <a:r>
              <a:rPr lang="fa-IR" b="1" dirty="0" smtClean="0">
                <a:cs typeface="B Nazanin" panose="00000400000000000000" pitchFamily="2" charset="-78"/>
              </a:rPr>
              <a:t>امپراتوری روم شرقی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72683"/>
            <a:ext cx="8596668" cy="4368679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امپراتوری بیزانس             یوستینیانوس             قسطنطنیه</a:t>
            </a:r>
          </a:p>
          <a:p>
            <a:pPr algn="just" rtl="1"/>
            <a:r>
              <a:rPr lang="fa-IR" sz="3200" dirty="0" smtClean="0">
                <a:cs typeface="B Nazanin" panose="00000400000000000000" pitchFamily="2" charset="-78"/>
              </a:rPr>
              <a:t>روم با استبداد و سلطنت اداره میشد و تشکیلات اداری پیچیده ای داشت .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دین رسمی             مسیحیت</a:t>
            </a:r>
          </a:p>
          <a:p>
            <a:pPr algn="r" rtl="1"/>
            <a:r>
              <a:rPr lang="fa-IR" sz="3200" dirty="0" smtClean="0">
                <a:cs typeface="B Nazanin" panose="00000400000000000000" pitchFamily="2" charset="-78"/>
              </a:rPr>
              <a:t>نظام طبقاتی شامل چهار طبقه      </a:t>
            </a:r>
          </a:p>
          <a:p>
            <a:pPr marL="0" indent="0" algn="r" rtl="1">
              <a:buNone/>
            </a:pPr>
            <a:r>
              <a:rPr lang="fa-IR" sz="3200" dirty="0">
                <a:cs typeface="B Nazanin" panose="00000400000000000000" pitchFamily="2" charset="-78"/>
              </a:rPr>
              <a:t> </a:t>
            </a:r>
            <a:r>
              <a:rPr lang="fa-IR" sz="3200" dirty="0" smtClean="0">
                <a:cs typeface="B Nazanin" panose="00000400000000000000" pitchFamily="2" charset="-78"/>
              </a:rPr>
              <a:t>          اشراف ، شوالیه ها ، طبقه متوسط ، بردگان   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5715000" y="1837551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2878358" y="1945074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6495585" y="3645149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8198371" y="4802188"/>
            <a:ext cx="635619" cy="2118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95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685</TotalTime>
  <Words>753</Words>
  <Application>Microsoft Office PowerPoint</Application>
  <PresentationFormat>Custom</PresentationFormat>
  <Paragraphs>109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Facet</vt:lpstr>
      <vt:lpstr>بسم الله الرحمن الرحیم</vt:lpstr>
      <vt:lpstr>PowerPoint Presentation</vt:lpstr>
      <vt:lpstr>PowerPoint Presentation</vt:lpstr>
      <vt:lpstr>PowerPoint Presentation</vt:lpstr>
      <vt:lpstr>جغرافیایی</vt:lpstr>
      <vt:lpstr>PowerPoint Presentation</vt:lpstr>
      <vt:lpstr>علل پراکندگی و نبود نظام واحد سیاسی</vt:lpstr>
      <vt:lpstr>فرهنگ و اداب و رسوم</vt:lpstr>
      <vt:lpstr>زنان و نظام خانواده</vt:lpstr>
      <vt:lpstr>PowerPoint Presentation</vt:lpstr>
      <vt:lpstr>وضعیت اقتصادی </vt:lpstr>
      <vt:lpstr>اوضاع دینی</vt:lpstr>
      <vt:lpstr>PowerPoint Presentation</vt:lpstr>
      <vt:lpstr>PowerPoint Presentation</vt:lpstr>
      <vt:lpstr>PowerPoint Presentation</vt:lpstr>
      <vt:lpstr>PowerPoint Presentation</vt:lpstr>
      <vt:lpstr>حکومت و سازمان جامعه</vt:lpstr>
      <vt:lpstr>نظام خانوادگی و حقوق زن</vt:lpstr>
      <vt:lpstr>مذهب </vt:lpstr>
      <vt:lpstr>PowerPoint Presentation</vt:lpstr>
      <vt:lpstr>امپراتوری روم شرقی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yoga</dc:creator>
  <cp:lastModifiedBy>Windows User</cp:lastModifiedBy>
  <cp:revision>32</cp:revision>
  <dcterms:created xsi:type="dcterms:W3CDTF">2017-10-28T20:20:31Z</dcterms:created>
  <dcterms:modified xsi:type="dcterms:W3CDTF">2020-05-09T14:13:00Z</dcterms:modified>
</cp:coreProperties>
</file>