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2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4AAA8CD-9BFB-4242-8D0D-E2EFE220FB0A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89F62B8-E916-4586-8F54-147350F3CBB3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2A1DE19-498F-4309-BC4B-C8D52F8F3E30}" type="datetimeFigureOut">
              <a:rPr lang="fa-IR" smtClean="0"/>
              <a:pPr/>
              <a:t>25/06/1441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F2CD199-3783-445A-8D61-DBF85F1D0F03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3240" y="285728"/>
            <a:ext cx="292895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5400" dirty="0" smtClean="0">
                <a:latin typeface="Edwardian Script ITC" pitchFamily="66" charset="0"/>
              </a:rPr>
              <a:t>با سمه تعالی</a:t>
            </a:r>
            <a:endParaRPr lang="fa-IR" sz="5400" dirty="0">
              <a:latin typeface="Edwardian Script ITC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00232" y="4357694"/>
            <a:ext cx="4980852" cy="76944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400" dirty="0" smtClean="0"/>
              <a:t>جمع و تفریق اعداد مخلوط</a:t>
            </a:r>
            <a:endParaRPr lang="fa-IR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3786182" y="2357430"/>
            <a:ext cx="2005677" cy="76944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400" dirty="0" smtClean="0"/>
              <a:t>درس سوم</a:t>
            </a:r>
            <a:endParaRPr lang="fa-IR" sz="4400" dirty="0"/>
          </a:p>
        </p:txBody>
      </p:sp>
    </p:spTree>
  </p:cSld>
  <p:clrMapOvr>
    <a:masterClrMapping/>
  </p:clrMapOvr>
  <p:transition spd="slow" advTm="6000">
    <p:push dir="u"/>
    <p:sndAc>
      <p:stSnd>
        <p:snd r:embed="rId2" name="applaus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857232"/>
            <a:ext cx="37382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/>
              <a:t>2</a:t>
            </a:r>
            <a:endParaRPr lang="fa-IR" sz="28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500166" y="1142984"/>
            <a:ext cx="57150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571604" y="714356"/>
            <a:ext cx="37382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/>
              <a:t>1</a:t>
            </a:r>
            <a:endParaRPr lang="fa-IR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1571604" y="1142984"/>
            <a:ext cx="37382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/>
              <a:t>2</a:t>
            </a:r>
          </a:p>
        </p:txBody>
      </p:sp>
      <p:sp>
        <p:nvSpPr>
          <p:cNvPr id="9" name="Plus 8"/>
          <p:cNvSpPr/>
          <p:nvPr/>
        </p:nvSpPr>
        <p:spPr>
          <a:xfrm>
            <a:off x="2143108" y="928670"/>
            <a:ext cx="642942" cy="50006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TextBox 9"/>
          <p:cNvSpPr txBox="1"/>
          <p:nvPr/>
        </p:nvSpPr>
        <p:spPr>
          <a:xfrm>
            <a:off x="2786050" y="857232"/>
            <a:ext cx="37382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14678" y="1142984"/>
            <a:ext cx="37382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/>
              <a:t>4</a:t>
            </a:r>
            <a:endParaRPr lang="fa-IR" sz="2800" dirty="0"/>
          </a:p>
        </p:txBody>
      </p:sp>
      <p:sp>
        <p:nvSpPr>
          <p:cNvPr id="12" name="Rectangle 11"/>
          <p:cNvSpPr/>
          <p:nvPr/>
        </p:nvSpPr>
        <p:spPr>
          <a:xfrm>
            <a:off x="3214678" y="714356"/>
            <a:ext cx="3738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/>
              <a:t>1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3143240" y="1142984"/>
            <a:ext cx="57150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Equal 23"/>
          <p:cNvSpPr/>
          <p:nvPr/>
        </p:nvSpPr>
        <p:spPr>
          <a:xfrm>
            <a:off x="3929058" y="714356"/>
            <a:ext cx="500066" cy="857256"/>
          </a:xfrm>
          <a:prstGeom prst="mathEqual">
            <a:avLst>
              <a:gd name="adj1" fmla="val 10822"/>
              <a:gd name="adj2" fmla="val 95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142976" y="250030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" name="Rectangle 27"/>
          <p:cNvSpPr/>
          <p:nvPr/>
        </p:nvSpPr>
        <p:spPr>
          <a:xfrm>
            <a:off x="2357422" y="250030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" name="Rectangle 28"/>
          <p:cNvSpPr/>
          <p:nvPr/>
        </p:nvSpPr>
        <p:spPr>
          <a:xfrm>
            <a:off x="5572132" y="2571744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" name="Rectangle 29"/>
          <p:cNvSpPr/>
          <p:nvPr/>
        </p:nvSpPr>
        <p:spPr>
          <a:xfrm>
            <a:off x="3428992" y="2857496"/>
            <a:ext cx="91440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" name="Plus 30"/>
          <p:cNvSpPr/>
          <p:nvPr/>
        </p:nvSpPr>
        <p:spPr>
          <a:xfrm>
            <a:off x="4500562" y="2714620"/>
            <a:ext cx="914400" cy="9144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3" name="Rectangle 32"/>
          <p:cNvSpPr/>
          <p:nvPr/>
        </p:nvSpPr>
        <p:spPr>
          <a:xfrm>
            <a:off x="6715140" y="3000372"/>
            <a:ext cx="50006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4" name="Curved Left Arrow 33"/>
          <p:cNvSpPr/>
          <p:nvPr/>
        </p:nvSpPr>
        <p:spPr>
          <a:xfrm>
            <a:off x="7643834" y="3357562"/>
            <a:ext cx="731520" cy="1216152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357554" y="421481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6" name="Rectangle 35"/>
          <p:cNvSpPr/>
          <p:nvPr/>
        </p:nvSpPr>
        <p:spPr>
          <a:xfrm>
            <a:off x="2214546" y="421481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7" name="Rectangle 36"/>
          <p:cNvSpPr/>
          <p:nvPr/>
        </p:nvSpPr>
        <p:spPr>
          <a:xfrm>
            <a:off x="1071538" y="421481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9" name="Rectangle 38"/>
          <p:cNvSpPr/>
          <p:nvPr/>
        </p:nvSpPr>
        <p:spPr>
          <a:xfrm>
            <a:off x="4572000" y="4143380"/>
            <a:ext cx="50006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9" name="Rectangle 58"/>
          <p:cNvSpPr/>
          <p:nvPr/>
        </p:nvSpPr>
        <p:spPr>
          <a:xfrm>
            <a:off x="5072066" y="4643446"/>
            <a:ext cx="50006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0" name="Rectangle 59"/>
          <p:cNvSpPr/>
          <p:nvPr/>
        </p:nvSpPr>
        <p:spPr>
          <a:xfrm>
            <a:off x="4572000" y="4643446"/>
            <a:ext cx="50006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1" name="TextBox 60"/>
          <p:cNvSpPr txBox="1"/>
          <p:nvPr/>
        </p:nvSpPr>
        <p:spPr>
          <a:xfrm>
            <a:off x="4500562" y="785794"/>
            <a:ext cx="426720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600" dirty="0">
                <a:solidFill>
                  <a:srgbClr val="00B050"/>
                </a:solidFill>
              </a:rPr>
              <a:t>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000628" y="571480"/>
            <a:ext cx="426720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600" dirty="0" smtClean="0">
                <a:solidFill>
                  <a:srgbClr val="00B050"/>
                </a:solidFill>
              </a:rPr>
              <a:t>3</a:t>
            </a:r>
            <a:endParaRPr lang="fa-IR" sz="3600" dirty="0">
              <a:solidFill>
                <a:srgbClr val="00B05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000628" y="1142984"/>
            <a:ext cx="426720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600" dirty="0">
                <a:solidFill>
                  <a:srgbClr val="00B050"/>
                </a:solidFill>
              </a:rPr>
              <a:t>4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4929190" y="1142984"/>
            <a:ext cx="57150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wheel spokes="2"/>
    <p:sndAc>
      <p:stSnd>
        <p:snd r:embed="rId2" name="bomb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000108"/>
            <a:ext cx="42862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/>
              <a:t>5</a:t>
            </a:r>
            <a:endParaRPr lang="fa-IR" sz="28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285852" y="1214422"/>
            <a:ext cx="163824" cy="23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428728" y="928670"/>
            <a:ext cx="42862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/>
              <a:t>1</a:t>
            </a:r>
            <a:endParaRPr lang="fa-IR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857356" y="1214422"/>
            <a:ext cx="655296" cy="23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928794" y="785794"/>
            <a:ext cx="42862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/>
              <a:t>1</a:t>
            </a:r>
            <a:endParaRPr lang="fa-IR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928794" y="1285860"/>
            <a:ext cx="42862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/>
              <a:t>3</a:t>
            </a:r>
            <a:endParaRPr lang="fa-IR" sz="2800" dirty="0"/>
          </a:p>
        </p:txBody>
      </p:sp>
      <p:sp>
        <p:nvSpPr>
          <p:cNvPr id="13" name="Equal 12"/>
          <p:cNvSpPr/>
          <p:nvPr/>
        </p:nvSpPr>
        <p:spPr>
          <a:xfrm>
            <a:off x="2500298" y="928670"/>
            <a:ext cx="720818" cy="571504"/>
          </a:xfrm>
          <a:prstGeom prst="mathEqual">
            <a:avLst>
              <a:gd name="adj1" fmla="val 23520"/>
              <a:gd name="adj2" fmla="val 15822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357422" y="307181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Rectangle 16"/>
          <p:cNvSpPr/>
          <p:nvPr/>
        </p:nvSpPr>
        <p:spPr>
          <a:xfrm>
            <a:off x="4357686" y="307181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Rectangle 17"/>
          <p:cNvSpPr/>
          <p:nvPr/>
        </p:nvSpPr>
        <p:spPr>
          <a:xfrm>
            <a:off x="3357554" y="307181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Rectangle 18"/>
          <p:cNvSpPr/>
          <p:nvPr/>
        </p:nvSpPr>
        <p:spPr>
          <a:xfrm>
            <a:off x="1357290" y="307181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Rectangle 19"/>
          <p:cNvSpPr/>
          <p:nvPr/>
        </p:nvSpPr>
        <p:spPr>
          <a:xfrm>
            <a:off x="357158" y="307181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Minus 20"/>
          <p:cNvSpPr/>
          <p:nvPr/>
        </p:nvSpPr>
        <p:spPr>
          <a:xfrm>
            <a:off x="5286380" y="3286124"/>
            <a:ext cx="914400" cy="628648"/>
          </a:xfrm>
          <a:prstGeom prst="mathMinu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Rectangle 21"/>
          <p:cNvSpPr/>
          <p:nvPr/>
        </p:nvSpPr>
        <p:spPr>
          <a:xfrm>
            <a:off x="6215074" y="307181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Rectangle 23"/>
          <p:cNvSpPr/>
          <p:nvPr/>
        </p:nvSpPr>
        <p:spPr>
          <a:xfrm rot="5400000">
            <a:off x="6922307" y="3364709"/>
            <a:ext cx="928694" cy="34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Curved Left Arrow 24"/>
          <p:cNvSpPr/>
          <p:nvPr/>
        </p:nvSpPr>
        <p:spPr>
          <a:xfrm>
            <a:off x="7643802" y="3786190"/>
            <a:ext cx="1285916" cy="2214578"/>
          </a:xfrm>
          <a:prstGeom prst="curvedLeftArrow">
            <a:avLst>
              <a:gd name="adj1" fmla="val 25000"/>
              <a:gd name="adj2" fmla="val 45733"/>
              <a:gd name="adj3" fmla="val 25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85720" y="485776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7" name="Rectangle 26"/>
          <p:cNvSpPr/>
          <p:nvPr/>
        </p:nvSpPr>
        <p:spPr>
          <a:xfrm>
            <a:off x="1285852" y="485776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" name="Rectangle 27"/>
          <p:cNvSpPr/>
          <p:nvPr/>
        </p:nvSpPr>
        <p:spPr>
          <a:xfrm>
            <a:off x="2285984" y="485776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" name="Rectangle 29"/>
          <p:cNvSpPr/>
          <p:nvPr/>
        </p:nvSpPr>
        <p:spPr>
          <a:xfrm rot="5400000">
            <a:off x="3350407" y="5150659"/>
            <a:ext cx="928694" cy="34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" name="Rectangle 30"/>
          <p:cNvSpPr/>
          <p:nvPr/>
        </p:nvSpPr>
        <p:spPr>
          <a:xfrm rot="5400000">
            <a:off x="2993217" y="5150659"/>
            <a:ext cx="928694" cy="34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2" name="TextBox 31"/>
          <p:cNvSpPr txBox="1"/>
          <p:nvPr/>
        </p:nvSpPr>
        <p:spPr>
          <a:xfrm>
            <a:off x="3143240" y="857232"/>
            <a:ext cx="42862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643306" y="714356"/>
            <a:ext cx="42862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643306" y="1285860"/>
            <a:ext cx="428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dirty="0" smtClean="0">
                <a:solidFill>
                  <a:srgbClr val="C00000"/>
                </a:solidFill>
              </a:rPr>
              <a:t>3</a:t>
            </a:r>
            <a:endParaRPr lang="fa-IR" sz="2800" dirty="0">
              <a:solidFill>
                <a:srgbClr val="C00000"/>
              </a:solidFill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3500430" y="1214422"/>
            <a:ext cx="655296" cy="23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4286248" y="1214422"/>
            <a:ext cx="163824" cy="23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4504674" y="1000108"/>
            <a:ext cx="428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dirty="0" smtClean="0">
                <a:solidFill>
                  <a:srgbClr val="C00000"/>
                </a:solidFill>
              </a:rPr>
              <a:t>1</a:t>
            </a:r>
            <a:endParaRPr lang="fa-IR" sz="2800" dirty="0">
              <a:solidFill>
                <a:srgbClr val="C0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000628" y="714356"/>
            <a:ext cx="3395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dirty="0" smtClean="0">
                <a:solidFill>
                  <a:srgbClr val="C00000"/>
                </a:solidFill>
              </a:rPr>
              <a:t>1</a:t>
            </a:r>
            <a:endParaRPr lang="fa-IR" sz="2800" dirty="0">
              <a:solidFill>
                <a:srgbClr val="C00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929190" y="1285860"/>
            <a:ext cx="428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a-IR" sz="2800" dirty="0">
                <a:solidFill>
                  <a:srgbClr val="C00000"/>
                </a:solidFill>
              </a:rPr>
              <a:t>3</a:t>
            </a:r>
          </a:p>
        </p:txBody>
      </p:sp>
      <p:cxnSp>
        <p:nvCxnSpPr>
          <p:cNvPr id="48" name="Straight Connector 47"/>
          <p:cNvCxnSpPr/>
          <p:nvPr/>
        </p:nvCxnSpPr>
        <p:spPr>
          <a:xfrm>
            <a:off x="4857752" y="1214422"/>
            <a:ext cx="655296" cy="23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0" name="Equal 49"/>
          <p:cNvSpPr/>
          <p:nvPr/>
        </p:nvSpPr>
        <p:spPr>
          <a:xfrm>
            <a:off x="5429256" y="928670"/>
            <a:ext cx="720818" cy="571504"/>
          </a:xfrm>
          <a:prstGeom prst="mathEqual">
            <a:avLst>
              <a:gd name="adj1" fmla="val 23520"/>
              <a:gd name="adj2" fmla="val 15822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>
            <a:off x="6357950" y="1214422"/>
            <a:ext cx="655296" cy="23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000760" y="928670"/>
            <a:ext cx="42862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solidFill>
                  <a:srgbClr val="C00000"/>
                </a:solidFill>
              </a:rPr>
              <a:t>3</a:t>
            </a:r>
            <a:endParaRPr lang="fa-IR" sz="2800" dirty="0">
              <a:solidFill>
                <a:srgbClr val="C000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429388" y="714356"/>
            <a:ext cx="42862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solidFill>
                  <a:srgbClr val="C00000"/>
                </a:solidFill>
              </a:rPr>
              <a:t>2</a:t>
            </a:r>
            <a:endParaRPr lang="fa-IR" sz="2800" dirty="0">
              <a:solidFill>
                <a:srgbClr val="C0000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429388" y="1214422"/>
            <a:ext cx="428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dirty="0" smtClean="0">
                <a:solidFill>
                  <a:srgbClr val="C00000"/>
                </a:solidFill>
              </a:rPr>
              <a:t>3</a:t>
            </a:r>
            <a:endParaRPr lang="fa-IR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Tm="8000">
    <p:wheel spokes="8"/>
    <p:sndAc>
      <p:stSnd>
        <p:snd r:embed="rId2" name="coin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</TotalTime>
  <Words>32</Words>
  <Application>Microsoft Office PowerPoint</Application>
  <PresentationFormat>On-screen Show (4:3)</PresentationFormat>
  <Paragraphs>25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Constantia</vt:lpstr>
      <vt:lpstr>Edwardian Script ITC</vt:lpstr>
      <vt:lpstr>Majalla UI</vt:lpstr>
      <vt:lpstr>Wingdings 2</vt:lpstr>
      <vt:lpstr>Flow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nakhil</dc:creator>
  <cp:lastModifiedBy>Windows User</cp:lastModifiedBy>
  <cp:revision>7</cp:revision>
  <dcterms:created xsi:type="dcterms:W3CDTF">2012-08-08T19:10:59Z</dcterms:created>
  <dcterms:modified xsi:type="dcterms:W3CDTF">2020-02-19T12:54:00Z</dcterms:modified>
</cp:coreProperties>
</file>