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8" r:id="rId3"/>
    <p:sldId id="260" r:id="rId4"/>
    <p:sldId id="261" r:id="rId5"/>
    <p:sldId id="262" r:id="rId6"/>
    <p:sldId id="263" r:id="rId7"/>
    <p:sldId id="264" r:id="rId8"/>
    <p:sldId id="259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</p:sldIdLst>
  <p:sldSz cx="12192000" cy="6858000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 snapToGrid="0">
      <p:cViewPr varScale="1">
        <p:scale>
          <a:sx n="70" d="100"/>
          <a:sy n="70" d="100"/>
        </p:scale>
        <p:origin x="71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A4B53EB-6DFF-4D7B-BF0A-9628223B2CFE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pPr rtl="1"/>
          <a:endParaRPr lang="fa-IR"/>
        </a:p>
      </dgm:t>
    </dgm:pt>
    <dgm:pt modelId="{62F66D41-6D8A-4273-873C-70ECB9282D8C}">
      <dgm:prSet/>
      <dgm:spPr/>
      <dgm:t>
        <a:bodyPr/>
        <a:lstStyle/>
        <a:p>
          <a:pPr rtl="1"/>
          <a:r>
            <a:rPr lang="fa-IR" smtClean="0">
              <a:cs typeface="B Badr" panose="00000400000000000000" pitchFamily="2" charset="-78"/>
            </a:rPr>
            <a:t>التقاء ساکنین</a:t>
          </a:r>
          <a:endParaRPr lang="fa-IR">
            <a:cs typeface="B Badr" panose="00000400000000000000" pitchFamily="2" charset="-78"/>
          </a:endParaRPr>
        </a:p>
      </dgm:t>
    </dgm:pt>
    <dgm:pt modelId="{759BEDF7-5EFB-44E7-9D94-42D95ABB4880}" type="parTrans" cxnId="{5F18DE95-D88B-43FE-93D7-002D6336D2CA}">
      <dgm:prSet/>
      <dgm:spPr/>
      <dgm:t>
        <a:bodyPr/>
        <a:lstStyle/>
        <a:p>
          <a:pPr rtl="1"/>
          <a:endParaRPr lang="fa-IR"/>
        </a:p>
      </dgm:t>
    </dgm:pt>
    <dgm:pt modelId="{BE554671-0AD8-4EFB-A5B4-2E2153D11871}" type="sibTrans" cxnId="{5F18DE95-D88B-43FE-93D7-002D6336D2CA}">
      <dgm:prSet/>
      <dgm:spPr/>
      <dgm:t>
        <a:bodyPr/>
        <a:lstStyle/>
        <a:p>
          <a:pPr rtl="1"/>
          <a:endParaRPr lang="fa-IR"/>
        </a:p>
      </dgm:t>
    </dgm:pt>
    <dgm:pt modelId="{64E549BE-E5AF-4B03-854D-1522411D1524}">
      <dgm:prSet/>
      <dgm:spPr/>
      <dgm:t>
        <a:bodyPr/>
        <a:lstStyle/>
        <a:p>
          <a:pPr rtl="1"/>
          <a:r>
            <a:rPr lang="fa-IR" smtClean="0">
              <a:cs typeface="B Badr" panose="00000400000000000000" pitchFamily="2" charset="-78"/>
            </a:rPr>
            <a:t>دو حرف ساکن کنار هم قرار گیرند؛و این امر در مواردی جایز و در مواردی ممتنع می باشد که باید التقاء ساکنین رفع شود.</a:t>
          </a:r>
          <a:endParaRPr lang="fa-IR">
            <a:cs typeface="B Badr" panose="00000400000000000000" pitchFamily="2" charset="-78"/>
          </a:endParaRPr>
        </a:p>
      </dgm:t>
    </dgm:pt>
    <dgm:pt modelId="{46C35757-DA2C-4E65-AFFB-9F36F1D32921}" type="parTrans" cxnId="{25786380-869D-428C-AF83-D582FEB7CDA9}">
      <dgm:prSet/>
      <dgm:spPr/>
      <dgm:t>
        <a:bodyPr/>
        <a:lstStyle/>
        <a:p>
          <a:pPr rtl="1"/>
          <a:endParaRPr lang="fa-IR"/>
        </a:p>
      </dgm:t>
    </dgm:pt>
    <dgm:pt modelId="{60A09521-3043-4369-B70F-6E3CBEBAFA4C}" type="sibTrans" cxnId="{25786380-869D-428C-AF83-D582FEB7CDA9}">
      <dgm:prSet/>
      <dgm:spPr/>
      <dgm:t>
        <a:bodyPr/>
        <a:lstStyle/>
        <a:p>
          <a:pPr rtl="1"/>
          <a:endParaRPr lang="fa-IR"/>
        </a:p>
      </dgm:t>
    </dgm:pt>
    <dgm:pt modelId="{5B501E5C-104B-4854-9102-4D88B4903BEF}" type="pres">
      <dgm:prSet presAssocID="{AA4B53EB-6DFF-4D7B-BF0A-9628223B2CFE}" presName="CompostProcess" presStyleCnt="0">
        <dgm:presLayoutVars>
          <dgm:dir val="rev"/>
          <dgm:resizeHandles val="exact"/>
        </dgm:presLayoutVars>
      </dgm:prSet>
      <dgm:spPr/>
      <dgm:t>
        <a:bodyPr/>
        <a:lstStyle/>
        <a:p>
          <a:pPr rtl="1"/>
          <a:endParaRPr lang="fa-IR"/>
        </a:p>
      </dgm:t>
    </dgm:pt>
    <dgm:pt modelId="{FBB9FB9B-08EF-4C95-928F-EBC5B23B2C9D}" type="pres">
      <dgm:prSet presAssocID="{AA4B53EB-6DFF-4D7B-BF0A-9628223B2CFE}" presName="arrow" presStyleLbl="bgShp" presStyleIdx="0" presStyleCnt="1"/>
      <dgm:spPr/>
    </dgm:pt>
    <dgm:pt modelId="{C3141F84-7411-403C-B5FC-F4B85EA6BA86}" type="pres">
      <dgm:prSet presAssocID="{AA4B53EB-6DFF-4D7B-BF0A-9628223B2CFE}" presName="linearProcess" presStyleCnt="0"/>
      <dgm:spPr/>
    </dgm:pt>
    <dgm:pt modelId="{76DEADC6-FDD8-40D1-AEB9-32A3ED1C2D18}" type="pres">
      <dgm:prSet presAssocID="{62F66D41-6D8A-4273-873C-70ECB9282D8C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5474296D-610B-41CC-9393-565FC5D61987}" type="pres">
      <dgm:prSet presAssocID="{BE554671-0AD8-4EFB-A5B4-2E2153D11871}" presName="sibTrans" presStyleCnt="0"/>
      <dgm:spPr/>
    </dgm:pt>
    <dgm:pt modelId="{A97EC327-71D0-443D-B906-92CF473D0166}" type="pres">
      <dgm:prSet presAssocID="{64E549BE-E5AF-4B03-854D-1522411D1524}" presName="text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</dgm:ptLst>
  <dgm:cxnLst>
    <dgm:cxn modelId="{5F18DE95-D88B-43FE-93D7-002D6336D2CA}" srcId="{AA4B53EB-6DFF-4D7B-BF0A-9628223B2CFE}" destId="{62F66D41-6D8A-4273-873C-70ECB9282D8C}" srcOrd="0" destOrd="0" parTransId="{759BEDF7-5EFB-44E7-9D94-42D95ABB4880}" sibTransId="{BE554671-0AD8-4EFB-A5B4-2E2153D11871}"/>
    <dgm:cxn modelId="{25786380-869D-428C-AF83-D582FEB7CDA9}" srcId="{AA4B53EB-6DFF-4D7B-BF0A-9628223B2CFE}" destId="{64E549BE-E5AF-4B03-854D-1522411D1524}" srcOrd="1" destOrd="0" parTransId="{46C35757-DA2C-4E65-AFFB-9F36F1D32921}" sibTransId="{60A09521-3043-4369-B70F-6E3CBEBAFA4C}"/>
    <dgm:cxn modelId="{A4F0B4BB-54DA-450A-91F4-27DFCFC0CAC5}" type="presOf" srcId="{62F66D41-6D8A-4273-873C-70ECB9282D8C}" destId="{76DEADC6-FDD8-40D1-AEB9-32A3ED1C2D18}" srcOrd="0" destOrd="0" presId="urn:microsoft.com/office/officeart/2005/8/layout/hProcess9"/>
    <dgm:cxn modelId="{0FA06225-BD6D-4887-9740-C7C96CA05FF9}" type="presOf" srcId="{AA4B53EB-6DFF-4D7B-BF0A-9628223B2CFE}" destId="{5B501E5C-104B-4854-9102-4D88B4903BEF}" srcOrd="0" destOrd="0" presId="urn:microsoft.com/office/officeart/2005/8/layout/hProcess9"/>
    <dgm:cxn modelId="{0B7F8636-EC33-4F69-91CC-CD4BF58CF742}" type="presOf" srcId="{64E549BE-E5AF-4B03-854D-1522411D1524}" destId="{A97EC327-71D0-443D-B906-92CF473D0166}" srcOrd="0" destOrd="0" presId="urn:microsoft.com/office/officeart/2005/8/layout/hProcess9"/>
    <dgm:cxn modelId="{FDBE4134-ECCD-4690-98C0-6C66ED6941FB}" type="presParOf" srcId="{5B501E5C-104B-4854-9102-4D88B4903BEF}" destId="{FBB9FB9B-08EF-4C95-928F-EBC5B23B2C9D}" srcOrd="0" destOrd="0" presId="urn:microsoft.com/office/officeart/2005/8/layout/hProcess9"/>
    <dgm:cxn modelId="{B40176B0-ACD6-4D44-9646-BEC0C1528AFF}" type="presParOf" srcId="{5B501E5C-104B-4854-9102-4D88B4903BEF}" destId="{C3141F84-7411-403C-B5FC-F4B85EA6BA86}" srcOrd="1" destOrd="0" presId="urn:microsoft.com/office/officeart/2005/8/layout/hProcess9"/>
    <dgm:cxn modelId="{E4DC9A90-05BA-4E0D-B33B-A94F11AA534B}" type="presParOf" srcId="{C3141F84-7411-403C-B5FC-F4B85EA6BA86}" destId="{76DEADC6-FDD8-40D1-AEB9-32A3ED1C2D18}" srcOrd="0" destOrd="0" presId="urn:microsoft.com/office/officeart/2005/8/layout/hProcess9"/>
    <dgm:cxn modelId="{72C9B393-9779-4AF4-A1CB-2C1F67B3BB5E}" type="presParOf" srcId="{C3141F84-7411-403C-B5FC-F4B85EA6BA86}" destId="{5474296D-610B-41CC-9393-565FC5D61987}" srcOrd="1" destOrd="0" presId="urn:microsoft.com/office/officeart/2005/8/layout/hProcess9"/>
    <dgm:cxn modelId="{3D39B69D-94F5-4B9E-9DA0-31BACFF2EDC7}" type="presParOf" srcId="{C3141F84-7411-403C-B5FC-F4B85EA6BA86}" destId="{A97EC327-71D0-443D-B906-92CF473D0166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B19E8DD-378B-4A46-A2C7-FD74AAA0BD7F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fa-IR"/>
        </a:p>
      </dgm:t>
    </dgm:pt>
    <dgm:pt modelId="{2FC00D5D-A831-43EE-A554-332A5B9731A4}">
      <dgm:prSet/>
      <dgm:spPr/>
      <dgm:t>
        <a:bodyPr/>
        <a:lstStyle/>
        <a:p>
          <a:pPr rtl="1"/>
          <a:r>
            <a:rPr lang="fa-IR" smtClean="0">
              <a:latin typeface="Noor_Badr" panose="02000400000000000000" pitchFamily="2" charset="-78"/>
              <a:cs typeface="Noor_Badr" panose="02000400000000000000" pitchFamily="2" charset="-78"/>
            </a:rPr>
            <a:t>التقاء ساکنین جایز</a:t>
          </a:r>
          <a:endParaRPr lang="fa-IR">
            <a:latin typeface="Noor_Badr" panose="02000400000000000000" pitchFamily="2" charset="-78"/>
            <a:cs typeface="Noor_Badr" panose="02000400000000000000" pitchFamily="2" charset="-78"/>
          </a:endParaRPr>
        </a:p>
      </dgm:t>
    </dgm:pt>
    <dgm:pt modelId="{D8855DD7-E688-486A-8B29-9277949617DB}" type="parTrans" cxnId="{054E3C8A-E6DD-4EC4-9FFE-626D5AA554AE}">
      <dgm:prSet/>
      <dgm:spPr/>
      <dgm:t>
        <a:bodyPr/>
        <a:lstStyle/>
        <a:p>
          <a:pPr rtl="1"/>
          <a:endParaRPr lang="fa-IR"/>
        </a:p>
      </dgm:t>
    </dgm:pt>
    <dgm:pt modelId="{DFF1EBC3-0450-4FE5-8D27-5E3875094E96}" type="sibTrans" cxnId="{054E3C8A-E6DD-4EC4-9FFE-626D5AA554AE}">
      <dgm:prSet/>
      <dgm:spPr/>
      <dgm:t>
        <a:bodyPr/>
        <a:lstStyle/>
        <a:p>
          <a:pPr rtl="1"/>
          <a:endParaRPr lang="fa-IR"/>
        </a:p>
      </dgm:t>
    </dgm:pt>
    <dgm:pt modelId="{28374FDD-7818-4A0A-9FA3-1C1B2A871B70}">
      <dgm:prSet/>
      <dgm:spPr/>
      <dgm:t>
        <a:bodyPr/>
        <a:lstStyle/>
        <a:p>
          <a:pPr rtl="1"/>
          <a:r>
            <a:rPr lang="fa-IR" smtClean="0">
              <a:latin typeface="Noor_Badr" panose="02000400000000000000" pitchFamily="2" charset="-78"/>
              <a:cs typeface="Noor_Badr" panose="02000400000000000000" pitchFamily="2" charset="-78"/>
            </a:rPr>
            <a:t>هنگام وقت مانند کلُ نفس ذائقة المو</a:t>
          </a:r>
          <a:r>
            <a:rPr lang="ar-EG" smtClean="0">
              <a:latin typeface="Noor_Badr" panose="02000400000000000000" pitchFamily="2" charset="-78"/>
              <a:cs typeface="Noor_Badr" panose="02000400000000000000" pitchFamily="2" charset="-78"/>
            </a:rPr>
            <a:t>ْ</a:t>
          </a:r>
          <a:r>
            <a:rPr lang="fa-IR" smtClean="0">
              <a:latin typeface="Noor_Badr" panose="02000400000000000000" pitchFamily="2" charset="-78"/>
              <a:cs typeface="Noor_Badr" panose="02000400000000000000" pitchFamily="2" charset="-78"/>
            </a:rPr>
            <a:t>ت</a:t>
          </a:r>
          <a:r>
            <a:rPr lang="ar-EG" smtClean="0">
              <a:latin typeface="Noor_Badr" panose="02000400000000000000" pitchFamily="2" charset="-78"/>
              <a:cs typeface="Noor_Badr" panose="02000400000000000000" pitchFamily="2" charset="-78"/>
            </a:rPr>
            <a:t>ْ</a:t>
          </a:r>
          <a:endParaRPr lang="fa-IR">
            <a:latin typeface="Noor_Badr" panose="02000400000000000000" pitchFamily="2" charset="-78"/>
            <a:cs typeface="Noor_Badr" panose="02000400000000000000" pitchFamily="2" charset="-78"/>
          </a:endParaRPr>
        </a:p>
      </dgm:t>
    </dgm:pt>
    <dgm:pt modelId="{735B6FA6-A65E-43B8-9306-AC4A04BBC32F}" type="parTrans" cxnId="{6911DDAC-4335-4D89-95D5-3272E17FE1B6}">
      <dgm:prSet/>
      <dgm:spPr/>
      <dgm:t>
        <a:bodyPr/>
        <a:lstStyle/>
        <a:p>
          <a:pPr rtl="1"/>
          <a:endParaRPr lang="fa-IR">
            <a:latin typeface="Noor_Badr" panose="02000400000000000000" pitchFamily="2" charset="-78"/>
            <a:cs typeface="Noor_Badr" panose="02000400000000000000" pitchFamily="2" charset="-78"/>
          </a:endParaRPr>
        </a:p>
      </dgm:t>
    </dgm:pt>
    <dgm:pt modelId="{F11A6EA8-3D9A-4C1D-AC62-989DA154FF04}" type="sibTrans" cxnId="{6911DDAC-4335-4D89-95D5-3272E17FE1B6}">
      <dgm:prSet/>
      <dgm:spPr/>
      <dgm:t>
        <a:bodyPr/>
        <a:lstStyle/>
        <a:p>
          <a:pPr rtl="1"/>
          <a:endParaRPr lang="fa-IR"/>
        </a:p>
      </dgm:t>
    </dgm:pt>
    <dgm:pt modelId="{334AC47B-5916-4917-8FC1-CA48BC6B42B4}">
      <dgm:prSet/>
      <dgm:spPr/>
      <dgm:t>
        <a:bodyPr/>
        <a:lstStyle/>
        <a:p>
          <a:pPr rtl="1"/>
          <a:r>
            <a:rPr lang="fa-IR" smtClean="0">
              <a:latin typeface="Noor_Badr" panose="02000400000000000000" pitchFamily="2" charset="-78"/>
              <a:cs typeface="Noor_Badr" panose="02000400000000000000" pitchFamily="2" charset="-78"/>
            </a:rPr>
            <a:t>ذکر کلمات بدون ترکیب؛  مانند: زی</a:t>
          </a:r>
          <a:r>
            <a:rPr lang="ar-EG" smtClean="0">
              <a:latin typeface="Noor_Badr" panose="02000400000000000000" pitchFamily="2" charset="-78"/>
              <a:cs typeface="Noor_Badr" panose="02000400000000000000" pitchFamily="2" charset="-78"/>
            </a:rPr>
            <a:t>ْ</a:t>
          </a:r>
          <a:r>
            <a:rPr lang="fa-IR" smtClean="0">
              <a:latin typeface="Noor_Badr" panose="02000400000000000000" pitchFamily="2" charset="-78"/>
              <a:cs typeface="Noor_Badr" panose="02000400000000000000" pitchFamily="2" charset="-78"/>
            </a:rPr>
            <a:t>د</a:t>
          </a:r>
          <a:r>
            <a:rPr lang="ar-EG" smtClean="0">
              <a:latin typeface="Noor_Badr" panose="02000400000000000000" pitchFamily="2" charset="-78"/>
              <a:cs typeface="Noor_Badr" panose="02000400000000000000" pitchFamily="2" charset="-78"/>
            </a:rPr>
            <a:t>ْ</a:t>
          </a:r>
          <a:endParaRPr lang="fa-IR">
            <a:latin typeface="Noor_Badr" panose="02000400000000000000" pitchFamily="2" charset="-78"/>
            <a:cs typeface="Noor_Badr" panose="02000400000000000000" pitchFamily="2" charset="-78"/>
          </a:endParaRPr>
        </a:p>
      </dgm:t>
    </dgm:pt>
    <dgm:pt modelId="{EBF79F06-6F5F-4EB1-9312-C6D3EB1107B3}" type="parTrans" cxnId="{B45762B8-6003-4587-9588-62ECB294509D}">
      <dgm:prSet/>
      <dgm:spPr/>
      <dgm:t>
        <a:bodyPr/>
        <a:lstStyle/>
        <a:p>
          <a:pPr rtl="1"/>
          <a:endParaRPr lang="fa-IR">
            <a:latin typeface="Noor_Badr" panose="02000400000000000000" pitchFamily="2" charset="-78"/>
            <a:cs typeface="Noor_Badr" panose="02000400000000000000" pitchFamily="2" charset="-78"/>
          </a:endParaRPr>
        </a:p>
      </dgm:t>
    </dgm:pt>
    <dgm:pt modelId="{49AF72B7-983E-49AD-8570-712B41D0E248}" type="sibTrans" cxnId="{B45762B8-6003-4587-9588-62ECB294509D}">
      <dgm:prSet/>
      <dgm:spPr/>
      <dgm:t>
        <a:bodyPr/>
        <a:lstStyle/>
        <a:p>
          <a:pPr rtl="1"/>
          <a:endParaRPr lang="fa-IR"/>
        </a:p>
      </dgm:t>
    </dgm:pt>
    <dgm:pt modelId="{B55F4C6F-1754-4EF9-8D79-E17279821F02}">
      <dgm:prSet/>
      <dgm:spPr/>
      <dgm:t>
        <a:bodyPr/>
        <a:lstStyle/>
        <a:p>
          <a:pPr rtl="1"/>
          <a:r>
            <a:rPr lang="ar-EG" smtClean="0">
              <a:latin typeface="Noor_Badr" panose="02000400000000000000" pitchFamily="2" charset="-78"/>
              <a:cs typeface="Noor_Badr" panose="02000400000000000000" pitchFamily="2" charset="-78"/>
            </a:rPr>
            <a:t>هم</a:t>
          </a:r>
          <a:r>
            <a:rPr lang="fa-IR" smtClean="0">
              <a:latin typeface="Noor_Badr" panose="02000400000000000000" pitchFamily="2" charset="-78"/>
              <a:cs typeface="Noor_Badr" panose="02000400000000000000" pitchFamily="2" charset="-78"/>
            </a:rPr>
            <a:t>زه وصل بعد از همزه استفهام؛ مانند: آلآن (‌أاْلآن)</a:t>
          </a:r>
          <a:endParaRPr lang="fa-IR">
            <a:latin typeface="Noor_Badr" panose="02000400000000000000" pitchFamily="2" charset="-78"/>
            <a:cs typeface="Noor_Badr" panose="02000400000000000000" pitchFamily="2" charset="-78"/>
          </a:endParaRPr>
        </a:p>
      </dgm:t>
    </dgm:pt>
    <dgm:pt modelId="{CA510E5E-6804-45A0-95A9-29B104E337F8}" type="parTrans" cxnId="{44109FF9-F428-4C4A-A17A-36D72838F7C2}">
      <dgm:prSet/>
      <dgm:spPr/>
      <dgm:t>
        <a:bodyPr/>
        <a:lstStyle/>
        <a:p>
          <a:pPr rtl="1"/>
          <a:endParaRPr lang="fa-IR">
            <a:latin typeface="Noor_Badr" panose="02000400000000000000" pitchFamily="2" charset="-78"/>
            <a:cs typeface="Noor_Badr" panose="02000400000000000000" pitchFamily="2" charset="-78"/>
          </a:endParaRPr>
        </a:p>
      </dgm:t>
    </dgm:pt>
    <dgm:pt modelId="{ED9BC278-F26E-4520-BA1E-26BA9D5AD9EE}" type="sibTrans" cxnId="{44109FF9-F428-4C4A-A17A-36D72838F7C2}">
      <dgm:prSet/>
      <dgm:spPr/>
      <dgm:t>
        <a:bodyPr/>
        <a:lstStyle/>
        <a:p>
          <a:pPr rtl="1"/>
          <a:endParaRPr lang="fa-IR"/>
        </a:p>
      </dgm:t>
    </dgm:pt>
    <dgm:pt modelId="{9108A174-6FBA-432F-BD9F-94711D2168DB}">
      <dgm:prSet/>
      <dgm:spPr/>
      <dgm:t>
        <a:bodyPr/>
        <a:lstStyle/>
        <a:p>
          <a:pPr rtl="1"/>
          <a:r>
            <a:rPr lang="fa-IR" smtClean="0">
              <a:latin typeface="Noor_Badr" panose="02000400000000000000" pitchFamily="2" charset="-78"/>
              <a:cs typeface="Noor_Badr" panose="02000400000000000000" pitchFamily="2" charset="-78"/>
            </a:rPr>
            <a:t>حرف اول لین و حرف دوم مُدغَم و در یک کلمه باشند؛ مانند: مَادُّ (ماد</a:t>
          </a:r>
          <a:r>
            <a:rPr lang="ar-EG" smtClean="0">
              <a:latin typeface="Noor_Badr" panose="02000400000000000000" pitchFamily="2" charset="-78"/>
              <a:cs typeface="Noor_Badr" panose="02000400000000000000" pitchFamily="2" charset="-78"/>
            </a:rPr>
            <a:t>ْ</a:t>
          </a:r>
          <a:r>
            <a:rPr lang="fa-IR" smtClean="0">
              <a:latin typeface="Noor_Badr" panose="02000400000000000000" pitchFamily="2" charset="-78"/>
              <a:cs typeface="Noor_Badr" panose="02000400000000000000" pitchFamily="2" charset="-78"/>
            </a:rPr>
            <a:t>دٌ)</a:t>
          </a:r>
          <a:endParaRPr lang="fa-IR">
            <a:latin typeface="Noor_Badr" panose="02000400000000000000" pitchFamily="2" charset="-78"/>
            <a:cs typeface="Noor_Badr" panose="02000400000000000000" pitchFamily="2" charset="-78"/>
          </a:endParaRPr>
        </a:p>
      </dgm:t>
    </dgm:pt>
    <dgm:pt modelId="{4BAD8072-6476-492B-B116-D97799788755}" type="parTrans" cxnId="{06B7A767-51D1-40CE-9FF4-0732B864CCAE}">
      <dgm:prSet/>
      <dgm:spPr/>
      <dgm:t>
        <a:bodyPr/>
        <a:lstStyle/>
        <a:p>
          <a:pPr rtl="1"/>
          <a:endParaRPr lang="fa-IR">
            <a:latin typeface="Noor_Badr" panose="02000400000000000000" pitchFamily="2" charset="-78"/>
            <a:cs typeface="Noor_Badr" panose="02000400000000000000" pitchFamily="2" charset="-78"/>
          </a:endParaRPr>
        </a:p>
      </dgm:t>
    </dgm:pt>
    <dgm:pt modelId="{FB7E4B8D-93DB-4708-B256-50A340D5D080}" type="sibTrans" cxnId="{06B7A767-51D1-40CE-9FF4-0732B864CCAE}">
      <dgm:prSet/>
      <dgm:spPr/>
      <dgm:t>
        <a:bodyPr/>
        <a:lstStyle/>
        <a:p>
          <a:pPr rtl="1"/>
          <a:endParaRPr lang="fa-IR"/>
        </a:p>
      </dgm:t>
    </dgm:pt>
    <dgm:pt modelId="{9E2E9836-E57E-4FB3-B7E8-1144294C8DE2}">
      <dgm:prSet/>
      <dgm:spPr/>
      <dgm:t>
        <a:bodyPr/>
        <a:lstStyle/>
        <a:p>
          <a:pPr rtl="1"/>
          <a:r>
            <a:rPr lang="fa-IR" smtClean="0">
              <a:latin typeface="Noor_Badr" panose="02000400000000000000" pitchFamily="2" charset="-78"/>
              <a:cs typeface="Noor_Badr" panose="02000400000000000000" pitchFamily="2" charset="-78"/>
            </a:rPr>
            <a:t>در واقع (آن) بوده که ال و لام تعریف گرفته است و بعد همزه استفهام گرفته است.</a:t>
          </a:r>
          <a:endParaRPr lang="fa-IR">
            <a:latin typeface="Noor_Badr" panose="02000400000000000000" pitchFamily="2" charset="-78"/>
            <a:cs typeface="Noor_Badr" panose="02000400000000000000" pitchFamily="2" charset="-78"/>
          </a:endParaRPr>
        </a:p>
      </dgm:t>
    </dgm:pt>
    <dgm:pt modelId="{FE25673E-5817-4849-BF30-886971AEF0D3}" type="parTrans" cxnId="{74C1E84D-9FF7-4ECF-8A12-691F2D2C9CC0}">
      <dgm:prSet/>
      <dgm:spPr/>
      <dgm:t>
        <a:bodyPr/>
        <a:lstStyle/>
        <a:p>
          <a:pPr rtl="1"/>
          <a:endParaRPr lang="fa-IR"/>
        </a:p>
      </dgm:t>
    </dgm:pt>
    <dgm:pt modelId="{33790261-D5EE-4B1F-AF27-24C412E76EEF}" type="sibTrans" cxnId="{74C1E84D-9FF7-4ECF-8A12-691F2D2C9CC0}">
      <dgm:prSet/>
      <dgm:spPr/>
      <dgm:t>
        <a:bodyPr/>
        <a:lstStyle/>
        <a:p>
          <a:pPr rtl="1"/>
          <a:endParaRPr lang="fa-IR"/>
        </a:p>
      </dgm:t>
    </dgm:pt>
    <dgm:pt modelId="{5015A34D-0B97-4B5C-BCD8-BA4F9F493A51}" type="pres">
      <dgm:prSet presAssocID="{AB19E8DD-378B-4A46-A2C7-FD74AAA0BD7F}" presName="diagram" presStyleCnt="0">
        <dgm:presLayoutVars>
          <dgm:chPref val="1"/>
          <dgm:dir val="rev"/>
          <dgm:animOne val="branch"/>
          <dgm:animLvl val="lvl"/>
          <dgm:resizeHandles val="exact"/>
        </dgm:presLayoutVars>
      </dgm:prSet>
      <dgm:spPr/>
      <dgm:t>
        <a:bodyPr/>
        <a:lstStyle/>
        <a:p>
          <a:pPr rtl="1"/>
          <a:endParaRPr lang="fa-IR"/>
        </a:p>
      </dgm:t>
    </dgm:pt>
    <dgm:pt modelId="{3A248047-F011-4896-BAB1-84A61309AEEE}" type="pres">
      <dgm:prSet presAssocID="{2FC00D5D-A831-43EE-A554-332A5B9731A4}" presName="root1" presStyleCnt="0"/>
      <dgm:spPr/>
    </dgm:pt>
    <dgm:pt modelId="{E950A0D9-BEFF-42E5-B983-2EAB86D50371}" type="pres">
      <dgm:prSet presAssocID="{2FC00D5D-A831-43EE-A554-332A5B9731A4}" presName="LevelOneTextNode" presStyleLbl="node0" presStyleIdx="0" presStyleCnt="1" custLinFactNeighborX="76865" custLinFactNeighborY="8095">
        <dgm:presLayoutVars>
          <dgm:chPref val="3"/>
        </dgm:presLayoutVars>
      </dgm:prSet>
      <dgm:spPr/>
      <dgm:t>
        <a:bodyPr/>
        <a:lstStyle/>
        <a:p>
          <a:pPr rtl="1"/>
          <a:endParaRPr lang="fa-IR"/>
        </a:p>
      </dgm:t>
    </dgm:pt>
    <dgm:pt modelId="{7314633D-C7B7-489A-8F5B-30CB6444A132}" type="pres">
      <dgm:prSet presAssocID="{2FC00D5D-A831-43EE-A554-332A5B9731A4}" presName="level2hierChild" presStyleCnt="0"/>
      <dgm:spPr/>
    </dgm:pt>
    <dgm:pt modelId="{A6CC8ECD-C58C-4C2F-AF5F-8F2ADABF2935}" type="pres">
      <dgm:prSet presAssocID="{735B6FA6-A65E-43B8-9306-AC4A04BBC32F}" presName="conn2-1" presStyleLbl="parChTrans1D2" presStyleIdx="0" presStyleCnt="4"/>
      <dgm:spPr/>
      <dgm:t>
        <a:bodyPr/>
        <a:lstStyle/>
        <a:p>
          <a:pPr rtl="1"/>
          <a:endParaRPr lang="fa-IR"/>
        </a:p>
      </dgm:t>
    </dgm:pt>
    <dgm:pt modelId="{A1BBD348-8D12-454F-9A99-2AC9EBDB136E}" type="pres">
      <dgm:prSet presAssocID="{735B6FA6-A65E-43B8-9306-AC4A04BBC32F}" presName="connTx" presStyleLbl="parChTrans1D2" presStyleIdx="0" presStyleCnt="4"/>
      <dgm:spPr/>
      <dgm:t>
        <a:bodyPr/>
        <a:lstStyle/>
        <a:p>
          <a:pPr rtl="1"/>
          <a:endParaRPr lang="fa-IR"/>
        </a:p>
      </dgm:t>
    </dgm:pt>
    <dgm:pt modelId="{C939B431-548E-4E52-92C4-32409C31A00D}" type="pres">
      <dgm:prSet presAssocID="{28374FDD-7818-4A0A-9FA3-1C1B2A871B70}" presName="root2" presStyleCnt="0"/>
      <dgm:spPr/>
    </dgm:pt>
    <dgm:pt modelId="{75541EA2-0C4E-4246-959F-0E2730C8BECB}" type="pres">
      <dgm:prSet presAssocID="{28374FDD-7818-4A0A-9FA3-1C1B2A871B70}" presName="LevelTwoTextNode" presStyleLbl="node2" presStyleIdx="0" presStyleCnt="4" custLinFactNeighborX="20464" custLinFactNeighborY="16081">
        <dgm:presLayoutVars>
          <dgm:chPref val="3"/>
        </dgm:presLayoutVars>
      </dgm:prSet>
      <dgm:spPr/>
      <dgm:t>
        <a:bodyPr/>
        <a:lstStyle/>
        <a:p>
          <a:pPr rtl="1"/>
          <a:endParaRPr lang="fa-IR"/>
        </a:p>
      </dgm:t>
    </dgm:pt>
    <dgm:pt modelId="{F03FD548-9D25-4059-A57E-CBE3459EB474}" type="pres">
      <dgm:prSet presAssocID="{28374FDD-7818-4A0A-9FA3-1C1B2A871B70}" presName="level3hierChild" presStyleCnt="0"/>
      <dgm:spPr/>
    </dgm:pt>
    <dgm:pt modelId="{F58D05F8-F244-43FE-84AA-B00F44B60885}" type="pres">
      <dgm:prSet presAssocID="{EBF79F06-6F5F-4EB1-9312-C6D3EB1107B3}" presName="conn2-1" presStyleLbl="parChTrans1D2" presStyleIdx="1" presStyleCnt="4"/>
      <dgm:spPr/>
      <dgm:t>
        <a:bodyPr/>
        <a:lstStyle/>
        <a:p>
          <a:pPr rtl="1"/>
          <a:endParaRPr lang="fa-IR"/>
        </a:p>
      </dgm:t>
    </dgm:pt>
    <dgm:pt modelId="{E13CA97C-0E47-4246-B43D-FB0C4730EF1E}" type="pres">
      <dgm:prSet presAssocID="{EBF79F06-6F5F-4EB1-9312-C6D3EB1107B3}" presName="connTx" presStyleLbl="parChTrans1D2" presStyleIdx="1" presStyleCnt="4"/>
      <dgm:spPr/>
      <dgm:t>
        <a:bodyPr/>
        <a:lstStyle/>
        <a:p>
          <a:pPr rtl="1"/>
          <a:endParaRPr lang="fa-IR"/>
        </a:p>
      </dgm:t>
    </dgm:pt>
    <dgm:pt modelId="{1E217F10-6372-46D7-BD06-C2D816CB1154}" type="pres">
      <dgm:prSet presAssocID="{334AC47B-5916-4917-8FC1-CA48BC6B42B4}" presName="root2" presStyleCnt="0"/>
      <dgm:spPr/>
    </dgm:pt>
    <dgm:pt modelId="{C7329B88-0013-4E2D-A887-FFDF8657113E}" type="pres">
      <dgm:prSet presAssocID="{334AC47B-5916-4917-8FC1-CA48BC6B42B4}" presName="LevelTwoTextNode" presStyleLbl="node2" presStyleIdx="1" presStyleCnt="4" custLinFactNeighborX="20464" custLinFactNeighborY="16081">
        <dgm:presLayoutVars>
          <dgm:chPref val="3"/>
        </dgm:presLayoutVars>
      </dgm:prSet>
      <dgm:spPr/>
      <dgm:t>
        <a:bodyPr/>
        <a:lstStyle/>
        <a:p>
          <a:pPr rtl="1"/>
          <a:endParaRPr lang="fa-IR"/>
        </a:p>
      </dgm:t>
    </dgm:pt>
    <dgm:pt modelId="{B08D9AC2-FA58-4F56-B727-7009FEF6B9F0}" type="pres">
      <dgm:prSet presAssocID="{334AC47B-5916-4917-8FC1-CA48BC6B42B4}" presName="level3hierChild" presStyleCnt="0"/>
      <dgm:spPr/>
    </dgm:pt>
    <dgm:pt modelId="{7B27F421-11AC-48D9-8A33-AAD9EB885746}" type="pres">
      <dgm:prSet presAssocID="{CA510E5E-6804-45A0-95A9-29B104E337F8}" presName="conn2-1" presStyleLbl="parChTrans1D2" presStyleIdx="2" presStyleCnt="4"/>
      <dgm:spPr/>
      <dgm:t>
        <a:bodyPr/>
        <a:lstStyle/>
        <a:p>
          <a:pPr rtl="1"/>
          <a:endParaRPr lang="fa-IR"/>
        </a:p>
      </dgm:t>
    </dgm:pt>
    <dgm:pt modelId="{9035A924-39F2-428C-BF27-540B19162F14}" type="pres">
      <dgm:prSet presAssocID="{CA510E5E-6804-45A0-95A9-29B104E337F8}" presName="connTx" presStyleLbl="parChTrans1D2" presStyleIdx="2" presStyleCnt="4"/>
      <dgm:spPr/>
      <dgm:t>
        <a:bodyPr/>
        <a:lstStyle/>
        <a:p>
          <a:pPr rtl="1"/>
          <a:endParaRPr lang="fa-IR"/>
        </a:p>
      </dgm:t>
    </dgm:pt>
    <dgm:pt modelId="{A6A45E61-E646-49CF-960F-A6332D6DB75F}" type="pres">
      <dgm:prSet presAssocID="{B55F4C6F-1754-4EF9-8D79-E17279821F02}" presName="root2" presStyleCnt="0"/>
      <dgm:spPr/>
    </dgm:pt>
    <dgm:pt modelId="{92C4EC60-C6D5-4274-8DBE-77A5DC5CFB04}" type="pres">
      <dgm:prSet presAssocID="{B55F4C6F-1754-4EF9-8D79-E17279821F02}" presName="LevelTwoTextNode" presStyleLbl="node2" presStyleIdx="2" presStyleCnt="4" custLinFactNeighborX="19965" custLinFactNeighborY="8095">
        <dgm:presLayoutVars>
          <dgm:chPref val="3"/>
        </dgm:presLayoutVars>
      </dgm:prSet>
      <dgm:spPr/>
      <dgm:t>
        <a:bodyPr/>
        <a:lstStyle/>
        <a:p>
          <a:pPr rtl="1"/>
          <a:endParaRPr lang="fa-IR"/>
        </a:p>
      </dgm:t>
    </dgm:pt>
    <dgm:pt modelId="{0A6AEF1C-AD68-4743-A71B-EEACE9BBA13D}" type="pres">
      <dgm:prSet presAssocID="{B55F4C6F-1754-4EF9-8D79-E17279821F02}" presName="level3hierChild" presStyleCnt="0"/>
      <dgm:spPr/>
    </dgm:pt>
    <dgm:pt modelId="{55515E42-5A72-4E19-BD32-B142DE9A38E6}" type="pres">
      <dgm:prSet presAssocID="{FE25673E-5817-4849-BF30-886971AEF0D3}" presName="conn2-1" presStyleLbl="parChTrans1D3" presStyleIdx="0" presStyleCnt="1"/>
      <dgm:spPr/>
      <dgm:t>
        <a:bodyPr/>
        <a:lstStyle/>
        <a:p>
          <a:pPr rtl="1"/>
          <a:endParaRPr lang="fa-IR"/>
        </a:p>
      </dgm:t>
    </dgm:pt>
    <dgm:pt modelId="{9966F742-0A58-4EEE-B970-6AADAB1E95A2}" type="pres">
      <dgm:prSet presAssocID="{FE25673E-5817-4849-BF30-886971AEF0D3}" presName="connTx" presStyleLbl="parChTrans1D3" presStyleIdx="0" presStyleCnt="1"/>
      <dgm:spPr/>
      <dgm:t>
        <a:bodyPr/>
        <a:lstStyle/>
        <a:p>
          <a:pPr rtl="1"/>
          <a:endParaRPr lang="fa-IR"/>
        </a:p>
      </dgm:t>
    </dgm:pt>
    <dgm:pt modelId="{6D606B16-7EED-4CF8-9425-9236BFEE6F64}" type="pres">
      <dgm:prSet presAssocID="{9E2E9836-E57E-4FB3-B7E8-1144294C8DE2}" presName="root2" presStyleCnt="0"/>
      <dgm:spPr/>
    </dgm:pt>
    <dgm:pt modelId="{DCFC00E5-D985-4180-985F-1954D6B7EFBC}" type="pres">
      <dgm:prSet presAssocID="{9E2E9836-E57E-4FB3-B7E8-1144294C8DE2}" presName="LevelTwoTextNode" presStyleLbl="node3" presStyleIdx="0" presStyleCnt="1" custLinFactNeighborX="583" custLinFactNeighborY="6988">
        <dgm:presLayoutVars>
          <dgm:chPref val="3"/>
        </dgm:presLayoutVars>
      </dgm:prSet>
      <dgm:spPr/>
      <dgm:t>
        <a:bodyPr/>
        <a:lstStyle/>
        <a:p>
          <a:pPr rtl="1"/>
          <a:endParaRPr lang="fa-IR"/>
        </a:p>
      </dgm:t>
    </dgm:pt>
    <dgm:pt modelId="{6BBA4581-C345-4AB1-9289-196BF88CCFA9}" type="pres">
      <dgm:prSet presAssocID="{9E2E9836-E57E-4FB3-B7E8-1144294C8DE2}" presName="level3hierChild" presStyleCnt="0"/>
      <dgm:spPr/>
    </dgm:pt>
    <dgm:pt modelId="{CB3F13F8-28F9-4BE5-9CE8-755D4B1FDDF5}" type="pres">
      <dgm:prSet presAssocID="{4BAD8072-6476-492B-B116-D97799788755}" presName="conn2-1" presStyleLbl="parChTrans1D2" presStyleIdx="3" presStyleCnt="4"/>
      <dgm:spPr/>
      <dgm:t>
        <a:bodyPr/>
        <a:lstStyle/>
        <a:p>
          <a:pPr rtl="1"/>
          <a:endParaRPr lang="fa-IR"/>
        </a:p>
      </dgm:t>
    </dgm:pt>
    <dgm:pt modelId="{8AEB5C7E-AAC1-4CD8-8C4B-E4711055C824}" type="pres">
      <dgm:prSet presAssocID="{4BAD8072-6476-492B-B116-D97799788755}" presName="connTx" presStyleLbl="parChTrans1D2" presStyleIdx="3" presStyleCnt="4"/>
      <dgm:spPr/>
      <dgm:t>
        <a:bodyPr/>
        <a:lstStyle/>
        <a:p>
          <a:pPr rtl="1"/>
          <a:endParaRPr lang="fa-IR"/>
        </a:p>
      </dgm:t>
    </dgm:pt>
    <dgm:pt modelId="{37848396-0FD2-42B9-BA19-490345CD3E30}" type="pres">
      <dgm:prSet presAssocID="{9108A174-6FBA-432F-BD9F-94711D2168DB}" presName="root2" presStyleCnt="0"/>
      <dgm:spPr/>
    </dgm:pt>
    <dgm:pt modelId="{12365923-A326-46DF-8135-48F16009AD5D}" type="pres">
      <dgm:prSet presAssocID="{9108A174-6FBA-432F-BD9F-94711D2168DB}" presName="LevelTwoTextNode" presStyleLbl="node2" presStyleIdx="3" presStyleCnt="4" custLinFactNeighborX="20464" custLinFactNeighborY="8095">
        <dgm:presLayoutVars>
          <dgm:chPref val="3"/>
        </dgm:presLayoutVars>
      </dgm:prSet>
      <dgm:spPr/>
      <dgm:t>
        <a:bodyPr/>
        <a:lstStyle/>
        <a:p>
          <a:pPr rtl="1"/>
          <a:endParaRPr lang="fa-IR"/>
        </a:p>
      </dgm:t>
    </dgm:pt>
    <dgm:pt modelId="{38A461FD-CA6F-4250-82DD-0EDC09A32C09}" type="pres">
      <dgm:prSet presAssocID="{9108A174-6FBA-432F-BD9F-94711D2168DB}" presName="level3hierChild" presStyleCnt="0"/>
      <dgm:spPr/>
    </dgm:pt>
  </dgm:ptLst>
  <dgm:cxnLst>
    <dgm:cxn modelId="{44109FF9-F428-4C4A-A17A-36D72838F7C2}" srcId="{2FC00D5D-A831-43EE-A554-332A5B9731A4}" destId="{B55F4C6F-1754-4EF9-8D79-E17279821F02}" srcOrd="2" destOrd="0" parTransId="{CA510E5E-6804-45A0-95A9-29B104E337F8}" sibTransId="{ED9BC278-F26E-4520-BA1E-26BA9D5AD9EE}"/>
    <dgm:cxn modelId="{03C1CCCF-87B3-4769-8373-0E408D9B9426}" type="presOf" srcId="{AB19E8DD-378B-4A46-A2C7-FD74AAA0BD7F}" destId="{5015A34D-0B97-4B5C-BCD8-BA4F9F493A51}" srcOrd="0" destOrd="0" presId="urn:microsoft.com/office/officeart/2005/8/layout/hierarchy2"/>
    <dgm:cxn modelId="{3FA79252-B700-4F1B-B58D-2FCD870BD78E}" type="presOf" srcId="{334AC47B-5916-4917-8FC1-CA48BC6B42B4}" destId="{C7329B88-0013-4E2D-A887-FFDF8657113E}" srcOrd="0" destOrd="0" presId="urn:microsoft.com/office/officeart/2005/8/layout/hierarchy2"/>
    <dgm:cxn modelId="{4F53CA7E-809A-48E5-BF74-E4B8C862359F}" type="presOf" srcId="{EBF79F06-6F5F-4EB1-9312-C6D3EB1107B3}" destId="{F58D05F8-F244-43FE-84AA-B00F44B60885}" srcOrd="0" destOrd="0" presId="urn:microsoft.com/office/officeart/2005/8/layout/hierarchy2"/>
    <dgm:cxn modelId="{06B7A767-51D1-40CE-9FF4-0732B864CCAE}" srcId="{2FC00D5D-A831-43EE-A554-332A5B9731A4}" destId="{9108A174-6FBA-432F-BD9F-94711D2168DB}" srcOrd="3" destOrd="0" parTransId="{4BAD8072-6476-492B-B116-D97799788755}" sibTransId="{FB7E4B8D-93DB-4708-B256-50A340D5D080}"/>
    <dgm:cxn modelId="{E328FC6A-74AD-4239-8378-DEB620E4E5D8}" type="presOf" srcId="{FE25673E-5817-4849-BF30-886971AEF0D3}" destId="{55515E42-5A72-4E19-BD32-B142DE9A38E6}" srcOrd="0" destOrd="0" presId="urn:microsoft.com/office/officeart/2005/8/layout/hierarchy2"/>
    <dgm:cxn modelId="{185E53AA-0B4F-4D83-A337-0494A200D469}" type="presOf" srcId="{CA510E5E-6804-45A0-95A9-29B104E337F8}" destId="{7B27F421-11AC-48D9-8A33-AAD9EB885746}" srcOrd="0" destOrd="0" presId="urn:microsoft.com/office/officeart/2005/8/layout/hierarchy2"/>
    <dgm:cxn modelId="{71C1C718-6112-4B2F-8E23-AEFAA0455CDC}" type="presOf" srcId="{9E2E9836-E57E-4FB3-B7E8-1144294C8DE2}" destId="{DCFC00E5-D985-4180-985F-1954D6B7EFBC}" srcOrd="0" destOrd="0" presId="urn:microsoft.com/office/officeart/2005/8/layout/hierarchy2"/>
    <dgm:cxn modelId="{CE78FF29-6D4F-4BBD-A4B2-76152F4A2871}" type="presOf" srcId="{735B6FA6-A65E-43B8-9306-AC4A04BBC32F}" destId="{A1BBD348-8D12-454F-9A99-2AC9EBDB136E}" srcOrd="1" destOrd="0" presId="urn:microsoft.com/office/officeart/2005/8/layout/hierarchy2"/>
    <dgm:cxn modelId="{91F623F2-D433-45D4-BBEA-13AB35A6229E}" type="presOf" srcId="{2FC00D5D-A831-43EE-A554-332A5B9731A4}" destId="{E950A0D9-BEFF-42E5-B983-2EAB86D50371}" srcOrd="0" destOrd="0" presId="urn:microsoft.com/office/officeart/2005/8/layout/hierarchy2"/>
    <dgm:cxn modelId="{74C1E84D-9FF7-4ECF-8A12-691F2D2C9CC0}" srcId="{B55F4C6F-1754-4EF9-8D79-E17279821F02}" destId="{9E2E9836-E57E-4FB3-B7E8-1144294C8DE2}" srcOrd="0" destOrd="0" parTransId="{FE25673E-5817-4849-BF30-886971AEF0D3}" sibTransId="{33790261-D5EE-4B1F-AF27-24C412E76EEF}"/>
    <dgm:cxn modelId="{E7157C3A-B69C-4653-BD5D-C5F749F4BB4B}" type="presOf" srcId="{B55F4C6F-1754-4EF9-8D79-E17279821F02}" destId="{92C4EC60-C6D5-4274-8DBE-77A5DC5CFB04}" srcOrd="0" destOrd="0" presId="urn:microsoft.com/office/officeart/2005/8/layout/hierarchy2"/>
    <dgm:cxn modelId="{6C64E1C7-1704-488C-8D34-8C7F79FE7CD1}" type="presOf" srcId="{FE25673E-5817-4849-BF30-886971AEF0D3}" destId="{9966F742-0A58-4EEE-B970-6AADAB1E95A2}" srcOrd="1" destOrd="0" presId="urn:microsoft.com/office/officeart/2005/8/layout/hierarchy2"/>
    <dgm:cxn modelId="{15DC8999-58CC-48D2-8996-994B0BB7CE4D}" type="presOf" srcId="{735B6FA6-A65E-43B8-9306-AC4A04BBC32F}" destId="{A6CC8ECD-C58C-4C2F-AF5F-8F2ADABF2935}" srcOrd="0" destOrd="0" presId="urn:microsoft.com/office/officeart/2005/8/layout/hierarchy2"/>
    <dgm:cxn modelId="{A32C0718-1217-4F2D-A3A3-7CDDFD6AE7C3}" type="presOf" srcId="{4BAD8072-6476-492B-B116-D97799788755}" destId="{8AEB5C7E-AAC1-4CD8-8C4B-E4711055C824}" srcOrd="1" destOrd="0" presId="urn:microsoft.com/office/officeart/2005/8/layout/hierarchy2"/>
    <dgm:cxn modelId="{5485CFD8-A0C7-40B7-A0E4-128D0EFFA7B6}" type="presOf" srcId="{9108A174-6FBA-432F-BD9F-94711D2168DB}" destId="{12365923-A326-46DF-8135-48F16009AD5D}" srcOrd="0" destOrd="0" presId="urn:microsoft.com/office/officeart/2005/8/layout/hierarchy2"/>
    <dgm:cxn modelId="{B45762B8-6003-4587-9588-62ECB294509D}" srcId="{2FC00D5D-A831-43EE-A554-332A5B9731A4}" destId="{334AC47B-5916-4917-8FC1-CA48BC6B42B4}" srcOrd="1" destOrd="0" parTransId="{EBF79F06-6F5F-4EB1-9312-C6D3EB1107B3}" sibTransId="{49AF72B7-983E-49AD-8570-712B41D0E248}"/>
    <dgm:cxn modelId="{054E3C8A-E6DD-4EC4-9FFE-626D5AA554AE}" srcId="{AB19E8DD-378B-4A46-A2C7-FD74AAA0BD7F}" destId="{2FC00D5D-A831-43EE-A554-332A5B9731A4}" srcOrd="0" destOrd="0" parTransId="{D8855DD7-E688-486A-8B29-9277949617DB}" sibTransId="{DFF1EBC3-0450-4FE5-8D27-5E3875094E96}"/>
    <dgm:cxn modelId="{6B3224EE-622C-4BFE-B3C9-570B88EE5671}" type="presOf" srcId="{28374FDD-7818-4A0A-9FA3-1C1B2A871B70}" destId="{75541EA2-0C4E-4246-959F-0E2730C8BECB}" srcOrd="0" destOrd="0" presId="urn:microsoft.com/office/officeart/2005/8/layout/hierarchy2"/>
    <dgm:cxn modelId="{6911DDAC-4335-4D89-95D5-3272E17FE1B6}" srcId="{2FC00D5D-A831-43EE-A554-332A5B9731A4}" destId="{28374FDD-7818-4A0A-9FA3-1C1B2A871B70}" srcOrd="0" destOrd="0" parTransId="{735B6FA6-A65E-43B8-9306-AC4A04BBC32F}" sibTransId="{F11A6EA8-3D9A-4C1D-AC62-989DA154FF04}"/>
    <dgm:cxn modelId="{88748EC8-71D4-4847-AA4B-82B5CC29D4C0}" type="presOf" srcId="{EBF79F06-6F5F-4EB1-9312-C6D3EB1107B3}" destId="{E13CA97C-0E47-4246-B43D-FB0C4730EF1E}" srcOrd="1" destOrd="0" presId="urn:microsoft.com/office/officeart/2005/8/layout/hierarchy2"/>
    <dgm:cxn modelId="{A68C609A-9A18-46DE-A09B-B888C76B7EED}" type="presOf" srcId="{4BAD8072-6476-492B-B116-D97799788755}" destId="{CB3F13F8-28F9-4BE5-9CE8-755D4B1FDDF5}" srcOrd="0" destOrd="0" presId="urn:microsoft.com/office/officeart/2005/8/layout/hierarchy2"/>
    <dgm:cxn modelId="{C0E0B11C-D008-4725-A453-85C8A502B374}" type="presOf" srcId="{CA510E5E-6804-45A0-95A9-29B104E337F8}" destId="{9035A924-39F2-428C-BF27-540B19162F14}" srcOrd="1" destOrd="0" presId="urn:microsoft.com/office/officeart/2005/8/layout/hierarchy2"/>
    <dgm:cxn modelId="{585CBDC1-F8A0-4ABD-863C-7833F76CEFA8}" type="presParOf" srcId="{5015A34D-0B97-4B5C-BCD8-BA4F9F493A51}" destId="{3A248047-F011-4896-BAB1-84A61309AEEE}" srcOrd="0" destOrd="0" presId="urn:microsoft.com/office/officeart/2005/8/layout/hierarchy2"/>
    <dgm:cxn modelId="{5A499918-FE3B-4EE3-BB06-1C65E9624088}" type="presParOf" srcId="{3A248047-F011-4896-BAB1-84A61309AEEE}" destId="{E950A0D9-BEFF-42E5-B983-2EAB86D50371}" srcOrd="0" destOrd="0" presId="urn:microsoft.com/office/officeart/2005/8/layout/hierarchy2"/>
    <dgm:cxn modelId="{0B63DF7F-ACDB-4841-BFF1-2DC0C554638B}" type="presParOf" srcId="{3A248047-F011-4896-BAB1-84A61309AEEE}" destId="{7314633D-C7B7-489A-8F5B-30CB6444A132}" srcOrd="1" destOrd="0" presId="urn:microsoft.com/office/officeart/2005/8/layout/hierarchy2"/>
    <dgm:cxn modelId="{0A58696C-52AB-49DA-B158-F98E623E827F}" type="presParOf" srcId="{7314633D-C7B7-489A-8F5B-30CB6444A132}" destId="{A6CC8ECD-C58C-4C2F-AF5F-8F2ADABF2935}" srcOrd="0" destOrd="0" presId="urn:microsoft.com/office/officeart/2005/8/layout/hierarchy2"/>
    <dgm:cxn modelId="{70F969D3-5DBC-47EB-ACBA-1D91DBA052FB}" type="presParOf" srcId="{A6CC8ECD-C58C-4C2F-AF5F-8F2ADABF2935}" destId="{A1BBD348-8D12-454F-9A99-2AC9EBDB136E}" srcOrd="0" destOrd="0" presId="urn:microsoft.com/office/officeart/2005/8/layout/hierarchy2"/>
    <dgm:cxn modelId="{F683DF88-A061-4F3F-9190-EBA5343BD07C}" type="presParOf" srcId="{7314633D-C7B7-489A-8F5B-30CB6444A132}" destId="{C939B431-548E-4E52-92C4-32409C31A00D}" srcOrd="1" destOrd="0" presId="urn:microsoft.com/office/officeart/2005/8/layout/hierarchy2"/>
    <dgm:cxn modelId="{B2089876-890D-4B0D-AB9F-47FF007061A4}" type="presParOf" srcId="{C939B431-548E-4E52-92C4-32409C31A00D}" destId="{75541EA2-0C4E-4246-959F-0E2730C8BECB}" srcOrd="0" destOrd="0" presId="urn:microsoft.com/office/officeart/2005/8/layout/hierarchy2"/>
    <dgm:cxn modelId="{3E5C9C3B-0A8A-4E68-A0B1-B32D4D16D0AE}" type="presParOf" srcId="{C939B431-548E-4E52-92C4-32409C31A00D}" destId="{F03FD548-9D25-4059-A57E-CBE3459EB474}" srcOrd="1" destOrd="0" presId="urn:microsoft.com/office/officeart/2005/8/layout/hierarchy2"/>
    <dgm:cxn modelId="{CC81C6A5-31D6-47E3-865B-A259C21EF1DB}" type="presParOf" srcId="{7314633D-C7B7-489A-8F5B-30CB6444A132}" destId="{F58D05F8-F244-43FE-84AA-B00F44B60885}" srcOrd="2" destOrd="0" presId="urn:microsoft.com/office/officeart/2005/8/layout/hierarchy2"/>
    <dgm:cxn modelId="{7D95836B-4051-422D-8351-6644AD5CB952}" type="presParOf" srcId="{F58D05F8-F244-43FE-84AA-B00F44B60885}" destId="{E13CA97C-0E47-4246-B43D-FB0C4730EF1E}" srcOrd="0" destOrd="0" presId="urn:microsoft.com/office/officeart/2005/8/layout/hierarchy2"/>
    <dgm:cxn modelId="{AE97DA62-5511-4C51-986D-CA7029271A17}" type="presParOf" srcId="{7314633D-C7B7-489A-8F5B-30CB6444A132}" destId="{1E217F10-6372-46D7-BD06-C2D816CB1154}" srcOrd="3" destOrd="0" presId="urn:microsoft.com/office/officeart/2005/8/layout/hierarchy2"/>
    <dgm:cxn modelId="{704A2B14-549D-467E-8A99-40AA59A5FE11}" type="presParOf" srcId="{1E217F10-6372-46D7-BD06-C2D816CB1154}" destId="{C7329B88-0013-4E2D-A887-FFDF8657113E}" srcOrd="0" destOrd="0" presId="urn:microsoft.com/office/officeart/2005/8/layout/hierarchy2"/>
    <dgm:cxn modelId="{4A4386C3-2D03-4757-B334-5C0AD5F87554}" type="presParOf" srcId="{1E217F10-6372-46D7-BD06-C2D816CB1154}" destId="{B08D9AC2-FA58-4F56-B727-7009FEF6B9F0}" srcOrd="1" destOrd="0" presId="urn:microsoft.com/office/officeart/2005/8/layout/hierarchy2"/>
    <dgm:cxn modelId="{CE40287B-1136-4C01-B582-1AA0F60F2C49}" type="presParOf" srcId="{7314633D-C7B7-489A-8F5B-30CB6444A132}" destId="{7B27F421-11AC-48D9-8A33-AAD9EB885746}" srcOrd="4" destOrd="0" presId="urn:microsoft.com/office/officeart/2005/8/layout/hierarchy2"/>
    <dgm:cxn modelId="{FAC29EE2-F63F-42B6-B2D0-BA1630D86137}" type="presParOf" srcId="{7B27F421-11AC-48D9-8A33-AAD9EB885746}" destId="{9035A924-39F2-428C-BF27-540B19162F14}" srcOrd="0" destOrd="0" presId="urn:microsoft.com/office/officeart/2005/8/layout/hierarchy2"/>
    <dgm:cxn modelId="{EB464DA7-A13D-453E-8817-33750B164F80}" type="presParOf" srcId="{7314633D-C7B7-489A-8F5B-30CB6444A132}" destId="{A6A45E61-E646-49CF-960F-A6332D6DB75F}" srcOrd="5" destOrd="0" presId="urn:microsoft.com/office/officeart/2005/8/layout/hierarchy2"/>
    <dgm:cxn modelId="{4FCDCB46-9311-4C7F-9007-7E510B242598}" type="presParOf" srcId="{A6A45E61-E646-49CF-960F-A6332D6DB75F}" destId="{92C4EC60-C6D5-4274-8DBE-77A5DC5CFB04}" srcOrd="0" destOrd="0" presId="urn:microsoft.com/office/officeart/2005/8/layout/hierarchy2"/>
    <dgm:cxn modelId="{4B59B683-B226-4FC1-B786-1B6858E53683}" type="presParOf" srcId="{A6A45E61-E646-49CF-960F-A6332D6DB75F}" destId="{0A6AEF1C-AD68-4743-A71B-EEACE9BBA13D}" srcOrd="1" destOrd="0" presId="urn:microsoft.com/office/officeart/2005/8/layout/hierarchy2"/>
    <dgm:cxn modelId="{4304C4B8-AF92-44BA-A827-4CBB4C9C058D}" type="presParOf" srcId="{0A6AEF1C-AD68-4743-A71B-EEACE9BBA13D}" destId="{55515E42-5A72-4E19-BD32-B142DE9A38E6}" srcOrd="0" destOrd="0" presId="urn:microsoft.com/office/officeart/2005/8/layout/hierarchy2"/>
    <dgm:cxn modelId="{012A01EA-9F5F-49E9-8739-1302608C55E0}" type="presParOf" srcId="{55515E42-5A72-4E19-BD32-B142DE9A38E6}" destId="{9966F742-0A58-4EEE-B970-6AADAB1E95A2}" srcOrd="0" destOrd="0" presId="urn:microsoft.com/office/officeart/2005/8/layout/hierarchy2"/>
    <dgm:cxn modelId="{A85142F8-A3D9-4EBE-A59B-FF9D5401EAB3}" type="presParOf" srcId="{0A6AEF1C-AD68-4743-A71B-EEACE9BBA13D}" destId="{6D606B16-7EED-4CF8-9425-9236BFEE6F64}" srcOrd="1" destOrd="0" presId="urn:microsoft.com/office/officeart/2005/8/layout/hierarchy2"/>
    <dgm:cxn modelId="{C464F814-5E48-467F-9463-196106177692}" type="presParOf" srcId="{6D606B16-7EED-4CF8-9425-9236BFEE6F64}" destId="{DCFC00E5-D985-4180-985F-1954D6B7EFBC}" srcOrd="0" destOrd="0" presId="urn:microsoft.com/office/officeart/2005/8/layout/hierarchy2"/>
    <dgm:cxn modelId="{0DE2B933-F714-4DAF-AA14-69FB4A426858}" type="presParOf" srcId="{6D606B16-7EED-4CF8-9425-9236BFEE6F64}" destId="{6BBA4581-C345-4AB1-9289-196BF88CCFA9}" srcOrd="1" destOrd="0" presId="urn:microsoft.com/office/officeart/2005/8/layout/hierarchy2"/>
    <dgm:cxn modelId="{7BEF8DDB-C36C-4471-985C-6D6BC8EEFBE0}" type="presParOf" srcId="{7314633D-C7B7-489A-8F5B-30CB6444A132}" destId="{CB3F13F8-28F9-4BE5-9CE8-755D4B1FDDF5}" srcOrd="6" destOrd="0" presId="urn:microsoft.com/office/officeart/2005/8/layout/hierarchy2"/>
    <dgm:cxn modelId="{63C6BBDB-6BB7-47B4-908A-19E8649E307E}" type="presParOf" srcId="{CB3F13F8-28F9-4BE5-9CE8-755D4B1FDDF5}" destId="{8AEB5C7E-AAC1-4CD8-8C4B-E4711055C824}" srcOrd="0" destOrd="0" presId="urn:microsoft.com/office/officeart/2005/8/layout/hierarchy2"/>
    <dgm:cxn modelId="{45FB6D73-6077-4704-81DF-3AF6E3D3459D}" type="presParOf" srcId="{7314633D-C7B7-489A-8F5B-30CB6444A132}" destId="{37848396-0FD2-42B9-BA19-490345CD3E30}" srcOrd="7" destOrd="0" presId="urn:microsoft.com/office/officeart/2005/8/layout/hierarchy2"/>
    <dgm:cxn modelId="{E383A8E2-121C-48EE-87E1-55030C773CB2}" type="presParOf" srcId="{37848396-0FD2-42B9-BA19-490345CD3E30}" destId="{12365923-A326-46DF-8135-48F16009AD5D}" srcOrd="0" destOrd="0" presId="urn:microsoft.com/office/officeart/2005/8/layout/hierarchy2"/>
    <dgm:cxn modelId="{E5E79E2F-246E-4F5C-93A7-7FC563988558}" type="presParOf" srcId="{37848396-0FD2-42B9-BA19-490345CD3E30}" destId="{38A461FD-CA6F-4250-82DD-0EDC09A32C09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B37A430-0CF7-4099-8323-9C67813F7BAE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fa-IR"/>
        </a:p>
      </dgm:t>
    </dgm:pt>
    <dgm:pt modelId="{6F553594-0028-4E9F-A86A-2755F328D63B}">
      <dgm:prSet custT="1"/>
      <dgm:spPr/>
      <dgm:t>
        <a:bodyPr/>
        <a:lstStyle/>
        <a:p>
          <a:pPr rtl="1"/>
          <a:r>
            <a:rPr lang="fa-IR" sz="2400" smtClean="0">
              <a:cs typeface="B Badr" panose="00000400000000000000" pitchFamily="2" charset="-78"/>
            </a:rPr>
            <a:t>التقاء ساکنین ممتنع</a:t>
          </a:r>
          <a:endParaRPr lang="fa-IR" sz="2400">
            <a:cs typeface="B Badr" panose="00000400000000000000" pitchFamily="2" charset="-78"/>
          </a:endParaRPr>
        </a:p>
      </dgm:t>
    </dgm:pt>
    <dgm:pt modelId="{CB398815-BCE4-4377-B79C-75FFF03412CF}" type="parTrans" cxnId="{46ED2428-E291-4C7F-9B33-1536CA7D5E70}">
      <dgm:prSet/>
      <dgm:spPr/>
      <dgm:t>
        <a:bodyPr/>
        <a:lstStyle/>
        <a:p>
          <a:pPr rtl="1"/>
          <a:endParaRPr lang="fa-IR"/>
        </a:p>
      </dgm:t>
    </dgm:pt>
    <dgm:pt modelId="{88610474-47EC-4D12-AD2B-DF226EBCE701}" type="sibTrans" cxnId="{46ED2428-E291-4C7F-9B33-1536CA7D5E70}">
      <dgm:prSet/>
      <dgm:spPr/>
      <dgm:t>
        <a:bodyPr/>
        <a:lstStyle/>
        <a:p>
          <a:pPr rtl="1"/>
          <a:endParaRPr lang="fa-IR"/>
        </a:p>
      </dgm:t>
    </dgm:pt>
    <dgm:pt modelId="{F27E2D07-686B-4CB6-A1C9-0757B77E14BF}">
      <dgm:prSet custT="1"/>
      <dgm:spPr/>
      <dgm:t>
        <a:bodyPr/>
        <a:lstStyle/>
        <a:p>
          <a:pPr rtl="1"/>
          <a:r>
            <a:rPr lang="fa-IR" sz="2400" smtClean="0">
              <a:cs typeface="B Badr" panose="00000400000000000000" pitchFamily="2" charset="-78"/>
            </a:rPr>
            <a:t>دو حرف ساکن در یک کلمه باشند</a:t>
          </a:r>
          <a:endParaRPr lang="fa-IR" sz="2400">
            <a:cs typeface="B Badr" panose="00000400000000000000" pitchFamily="2" charset="-78"/>
          </a:endParaRPr>
        </a:p>
      </dgm:t>
    </dgm:pt>
    <dgm:pt modelId="{D5EF9AFA-9942-42B6-A403-8D22883290E1}" type="parTrans" cxnId="{FA078038-CAF5-453E-8C69-3AA79C798554}">
      <dgm:prSet custT="1"/>
      <dgm:spPr/>
      <dgm:t>
        <a:bodyPr/>
        <a:lstStyle/>
        <a:p>
          <a:pPr rtl="1"/>
          <a:endParaRPr lang="fa-IR" sz="600">
            <a:cs typeface="B Badr" panose="00000400000000000000" pitchFamily="2" charset="-78"/>
          </a:endParaRPr>
        </a:p>
      </dgm:t>
    </dgm:pt>
    <dgm:pt modelId="{CE04D0D0-002C-4018-AAA4-A4090D9F9866}" type="sibTrans" cxnId="{FA078038-CAF5-453E-8C69-3AA79C798554}">
      <dgm:prSet/>
      <dgm:spPr/>
      <dgm:t>
        <a:bodyPr/>
        <a:lstStyle/>
        <a:p>
          <a:pPr rtl="1"/>
          <a:endParaRPr lang="fa-IR"/>
        </a:p>
      </dgm:t>
    </dgm:pt>
    <dgm:pt modelId="{BC1BEC3E-9F97-4234-ABB7-967D47CDAEDD}">
      <dgm:prSet custT="1"/>
      <dgm:spPr/>
      <dgm:t>
        <a:bodyPr/>
        <a:lstStyle/>
        <a:p>
          <a:pPr rtl="1"/>
          <a:r>
            <a:rPr lang="fa-IR" sz="1800" smtClean="0">
              <a:cs typeface="B Badr" panose="00000400000000000000" pitchFamily="2" charset="-78"/>
            </a:rPr>
            <a:t>دو حرف ساکن مثل هم باشند،حرف دوم متحرک میشود</a:t>
          </a:r>
          <a:endParaRPr lang="fa-IR" sz="1800">
            <a:cs typeface="B Badr" panose="00000400000000000000" pitchFamily="2" charset="-78"/>
          </a:endParaRPr>
        </a:p>
      </dgm:t>
    </dgm:pt>
    <dgm:pt modelId="{D186B792-556C-4400-96C5-0556073148DF}" type="parTrans" cxnId="{1474A4BF-6248-4DC1-9437-56258E0C3EB3}">
      <dgm:prSet custT="1"/>
      <dgm:spPr/>
      <dgm:t>
        <a:bodyPr/>
        <a:lstStyle/>
        <a:p>
          <a:pPr rtl="1"/>
          <a:endParaRPr lang="fa-IR" sz="600">
            <a:cs typeface="B Badr" panose="00000400000000000000" pitchFamily="2" charset="-78"/>
          </a:endParaRPr>
        </a:p>
      </dgm:t>
    </dgm:pt>
    <dgm:pt modelId="{5A43A1B2-71A3-4D89-ADA9-7C2B6B13576E}" type="sibTrans" cxnId="{1474A4BF-6248-4DC1-9437-56258E0C3EB3}">
      <dgm:prSet/>
      <dgm:spPr/>
      <dgm:t>
        <a:bodyPr/>
        <a:lstStyle/>
        <a:p>
          <a:pPr rtl="1"/>
          <a:endParaRPr lang="fa-IR"/>
        </a:p>
      </dgm:t>
    </dgm:pt>
    <dgm:pt modelId="{8A100185-D1C5-426E-9642-9354F4229102}">
      <dgm:prSet custT="1"/>
      <dgm:spPr/>
      <dgm:t>
        <a:bodyPr/>
        <a:lstStyle/>
        <a:p>
          <a:pPr rtl="1"/>
          <a:r>
            <a:rPr lang="fa-IR" sz="1800" smtClean="0">
              <a:cs typeface="B Badr" panose="00000400000000000000" pitchFamily="2" charset="-78"/>
            </a:rPr>
            <a:t>لِیَم</a:t>
          </a:r>
          <a:r>
            <a:rPr lang="ar-EG" sz="1800" smtClean="0">
              <a:cs typeface="B Badr" panose="00000400000000000000" pitchFamily="2" charset="-78"/>
            </a:rPr>
            <a:t>ْ</a:t>
          </a:r>
          <a:r>
            <a:rPr lang="fa-IR" sz="1800" smtClean="0">
              <a:cs typeface="B Badr" panose="00000400000000000000" pitchFamily="2" charset="-78"/>
            </a:rPr>
            <a:t>رُر</a:t>
          </a:r>
          <a:r>
            <a:rPr lang="ar-EG" sz="1800" smtClean="0">
              <a:cs typeface="B Badr" panose="00000400000000000000" pitchFamily="2" charset="-78"/>
            </a:rPr>
            <a:t>ْ (قاع</a:t>
          </a:r>
          <a:r>
            <a:rPr lang="fa-IR" sz="1800" smtClean="0">
              <a:cs typeface="B Badr" panose="00000400000000000000" pitchFamily="2" charset="-78"/>
            </a:rPr>
            <a:t>ده ادغام: لِیَمُر</a:t>
          </a:r>
          <a:r>
            <a:rPr lang="ar-EG" sz="1800" smtClean="0">
              <a:cs typeface="B Badr" panose="00000400000000000000" pitchFamily="2" charset="-78"/>
            </a:rPr>
            <a:t>ْرْ : ل</a:t>
          </a:r>
          <a:r>
            <a:rPr lang="fa-IR" sz="1800" smtClean="0">
              <a:cs typeface="B Badr" panose="00000400000000000000" pitchFamily="2" charset="-78"/>
            </a:rPr>
            <a:t>ِیَمُرَّ/لِیَمُرِّ/لِیَمُرُّ)</a:t>
          </a:r>
          <a:endParaRPr lang="fa-IR" sz="1800">
            <a:cs typeface="B Badr" panose="00000400000000000000" pitchFamily="2" charset="-78"/>
          </a:endParaRPr>
        </a:p>
      </dgm:t>
    </dgm:pt>
    <dgm:pt modelId="{27FBDFA9-5C51-43EF-B686-280273AA0F31}" type="parTrans" cxnId="{50950973-A9F6-46A7-80DD-0AB72CBA6672}">
      <dgm:prSet custT="1"/>
      <dgm:spPr/>
      <dgm:t>
        <a:bodyPr/>
        <a:lstStyle/>
        <a:p>
          <a:pPr rtl="1"/>
          <a:endParaRPr lang="fa-IR" sz="600">
            <a:cs typeface="B Badr" panose="00000400000000000000" pitchFamily="2" charset="-78"/>
          </a:endParaRPr>
        </a:p>
      </dgm:t>
    </dgm:pt>
    <dgm:pt modelId="{64886EB0-2BF6-46A3-B26A-573F3FF252B1}" type="sibTrans" cxnId="{50950973-A9F6-46A7-80DD-0AB72CBA6672}">
      <dgm:prSet/>
      <dgm:spPr/>
      <dgm:t>
        <a:bodyPr/>
        <a:lstStyle/>
        <a:p>
          <a:pPr rtl="1"/>
          <a:endParaRPr lang="fa-IR"/>
        </a:p>
      </dgm:t>
    </dgm:pt>
    <dgm:pt modelId="{845EB7A3-6EED-4F04-A8AD-9E27738B3E6C}">
      <dgm:prSet custT="1"/>
      <dgm:spPr/>
      <dgm:t>
        <a:bodyPr/>
        <a:lstStyle/>
        <a:p>
          <a:pPr rtl="1"/>
          <a:r>
            <a:rPr lang="fa-IR" sz="2400" smtClean="0">
              <a:cs typeface="B Badr" panose="00000400000000000000" pitchFamily="2" charset="-78"/>
            </a:rPr>
            <a:t>دو حرف ساکن در دو کلمه باشند</a:t>
          </a:r>
          <a:endParaRPr lang="fa-IR" sz="2400">
            <a:cs typeface="B Badr" panose="00000400000000000000" pitchFamily="2" charset="-78"/>
          </a:endParaRPr>
        </a:p>
      </dgm:t>
    </dgm:pt>
    <dgm:pt modelId="{61F80503-96D9-4FFD-A1ED-F6FBF2246D93}" type="parTrans" cxnId="{C32BA84B-DD6E-47A1-9832-F4DC5A791241}">
      <dgm:prSet custT="1"/>
      <dgm:spPr/>
      <dgm:t>
        <a:bodyPr/>
        <a:lstStyle/>
        <a:p>
          <a:pPr rtl="1"/>
          <a:endParaRPr lang="fa-IR" sz="600">
            <a:cs typeface="B Badr" panose="00000400000000000000" pitchFamily="2" charset="-78"/>
          </a:endParaRPr>
        </a:p>
      </dgm:t>
    </dgm:pt>
    <dgm:pt modelId="{71998191-40CC-4312-BA3E-E08612962527}" type="sibTrans" cxnId="{C32BA84B-DD6E-47A1-9832-F4DC5A791241}">
      <dgm:prSet/>
      <dgm:spPr/>
      <dgm:t>
        <a:bodyPr/>
        <a:lstStyle/>
        <a:p>
          <a:pPr rtl="1"/>
          <a:endParaRPr lang="fa-IR"/>
        </a:p>
      </dgm:t>
    </dgm:pt>
    <dgm:pt modelId="{D5BB42C2-80FC-4FD8-B9F6-160B71E1DD50}">
      <dgm:prSet custT="1"/>
      <dgm:spPr/>
      <dgm:t>
        <a:bodyPr/>
        <a:lstStyle/>
        <a:p>
          <a:pPr rtl="1"/>
          <a:r>
            <a:rPr lang="fa-IR" sz="2000" smtClean="0">
              <a:cs typeface="B Badr" panose="00000400000000000000" pitchFamily="2" charset="-78"/>
            </a:rPr>
            <a:t>ساکن اول حرف لین باشد </a:t>
          </a:r>
        </a:p>
        <a:p>
          <a:pPr rtl="1"/>
          <a:r>
            <a:rPr lang="fa-IR" sz="1600" smtClean="0">
              <a:cs typeface="B Badr" panose="00000400000000000000" pitchFamily="2" charset="-78"/>
            </a:rPr>
            <a:t>لا تخشَو</a:t>
          </a:r>
          <a:r>
            <a:rPr lang="ar-EG" sz="1600" smtClean="0">
              <a:cs typeface="B Badr" panose="00000400000000000000" pitchFamily="2" charset="-78"/>
            </a:rPr>
            <a:t>ْ</a:t>
          </a:r>
          <a:r>
            <a:rPr lang="fa-IR" sz="1600" smtClean="0">
              <a:cs typeface="B Badr" panose="00000400000000000000" pitchFamily="2" charset="-78"/>
            </a:rPr>
            <a:t> ال</a:t>
          </a:r>
          <a:r>
            <a:rPr lang="ar-EG" sz="1600" smtClean="0">
              <a:cs typeface="B Badr" panose="00000400000000000000" pitchFamily="2" charset="-78"/>
            </a:rPr>
            <a:t>ْ</a:t>
          </a:r>
          <a:r>
            <a:rPr lang="fa-IR" sz="1600" smtClean="0">
              <a:cs typeface="B Badr" panose="00000400000000000000" pitchFamily="2" charset="-78"/>
            </a:rPr>
            <a:t>قوم: لا تخشَوُ ال</a:t>
          </a:r>
          <a:r>
            <a:rPr lang="ar-EG" sz="1600" smtClean="0">
              <a:cs typeface="B Badr" panose="00000400000000000000" pitchFamily="2" charset="-78"/>
            </a:rPr>
            <a:t>ْ</a:t>
          </a:r>
          <a:r>
            <a:rPr lang="fa-IR" sz="1600" smtClean="0">
              <a:cs typeface="B Badr" panose="00000400000000000000" pitchFamily="2" charset="-78"/>
            </a:rPr>
            <a:t>قومَ</a:t>
          </a:r>
          <a:endParaRPr lang="fa-IR" sz="1600">
            <a:cs typeface="B Badr" panose="00000400000000000000" pitchFamily="2" charset="-78"/>
          </a:endParaRPr>
        </a:p>
      </dgm:t>
    </dgm:pt>
    <dgm:pt modelId="{62AC0E99-DCA2-4BA4-B5C3-798008B062BF}" type="parTrans" cxnId="{1D86F0D0-1C7C-4DD0-B01A-1940054AFB02}">
      <dgm:prSet custT="1"/>
      <dgm:spPr/>
      <dgm:t>
        <a:bodyPr/>
        <a:lstStyle/>
        <a:p>
          <a:pPr rtl="1"/>
          <a:endParaRPr lang="fa-IR" sz="600">
            <a:cs typeface="B Badr" panose="00000400000000000000" pitchFamily="2" charset="-78"/>
          </a:endParaRPr>
        </a:p>
      </dgm:t>
    </dgm:pt>
    <dgm:pt modelId="{B778937D-5397-43CA-B6DC-C72DDE3F738B}" type="sibTrans" cxnId="{1D86F0D0-1C7C-4DD0-B01A-1940054AFB02}">
      <dgm:prSet/>
      <dgm:spPr/>
      <dgm:t>
        <a:bodyPr/>
        <a:lstStyle/>
        <a:p>
          <a:pPr rtl="1"/>
          <a:endParaRPr lang="fa-IR"/>
        </a:p>
      </dgm:t>
    </dgm:pt>
    <dgm:pt modelId="{16C07A26-C3AF-4474-953C-826B37C1177E}">
      <dgm:prSet custT="1"/>
      <dgm:spPr/>
      <dgm:t>
        <a:bodyPr/>
        <a:lstStyle/>
        <a:p>
          <a:pPr rtl="1"/>
          <a:r>
            <a:rPr lang="fa-IR" sz="2400" smtClean="0">
              <a:cs typeface="B Badr" panose="00000400000000000000" pitchFamily="2" charset="-78"/>
            </a:rPr>
            <a:t>ساکن اول نون (مِن) باشد</a:t>
          </a:r>
          <a:endParaRPr lang="fa-IR" sz="2400">
            <a:cs typeface="B Badr" panose="00000400000000000000" pitchFamily="2" charset="-78"/>
          </a:endParaRPr>
        </a:p>
      </dgm:t>
    </dgm:pt>
    <dgm:pt modelId="{1EFF1955-C48B-4FF3-A6EB-82BB7F2FEB94}" type="parTrans" cxnId="{9B4F1BB7-81D7-41A0-802E-5074D60CB0E6}">
      <dgm:prSet custT="1"/>
      <dgm:spPr/>
      <dgm:t>
        <a:bodyPr/>
        <a:lstStyle/>
        <a:p>
          <a:pPr rtl="1"/>
          <a:endParaRPr lang="fa-IR" sz="600">
            <a:cs typeface="B Badr" panose="00000400000000000000" pitchFamily="2" charset="-78"/>
          </a:endParaRPr>
        </a:p>
      </dgm:t>
    </dgm:pt>
    <dgm:pt modelId="{A0DB6149-9885-46E1-94DE-B9EA8E432ABC}" type="sibTrans" cxnId="{9B4F1BB7-81D7-41A0-802E-5074D60CB0E6}">
      <dgm:prSet/>
      <dgm:spPr/>
      <dgm:t>
        <a:bodyPr/>
        <a:lstStyle/>
        <a:p>
          <a:pPr rtl="1"/>
          <a:endParaRPr lang="fa-IR"/>
        </a:p>
      </dgm:t>
    </dgm:pt>
    <dgm:pt modelId="{E8B59FCF-5292-49AF-B24C-CFC5BF22353A}">
      <dgm:prSet custT="1"/>
      <dgm:spPr/>
      <dgm:t>
        <a:bodyPr/>
        <a:lstStyle/>
        <a:p>
          <a:pPr rtl="1"/>
          <a:r>
            <a:rPr lang="fa-IR" sz="1800" smtClean="0">
              <a:cs typeface="B Badr" panose="00000400000000000000" pitchFamily="2" charset="-78"/>
            </a:rPr>
            <a:t>فتحه میشود اگر بعد از (ال) باشد من</a:t>
          </a:r>
          <a:r>
            <a:rPr lang="ar-EG" sz="1800" smtClean="0">
              <a:cs typeface="B Badr" panose="00000400000000000000" pitchFamily="2" charset="-78"/>
            </a:rPr>
            <a:t>ْ</a:t>
          </a:r>
          <a:r>
            <a:rPr lang="fa-IR" sz="1800" smtClean="0">
              <a:cs typeface="B Badr" panose="00000400000000000000" pitchFamily="2" charset="-78"/>
            </a:rPr>
            <a:t> القوم:مِنَ القوم</a:t>
          </a:r>
          <a:endParaRPr lang="fa-IR" sz="1800">
            <a:cs typeface="B Badr" panose="00000400000000000000" pitchFamily="2" charset="-78"/>
          </a:endParaRPr>
        </a:p>
      </dgm:t>
    </dgm:pt>
    <dgm:pt modelId="{0760A027-6532-422A-8175-7EFFC4171D13}" type="parTrans" cxnId="{F9D4C554-FEEE-4C3D-8D8D-DF227A1FCB03}">
      <dgm:prSet custT="1"/>
      <dgm:spPr/>
      <dgm:t>
        <a:bodyPr/>
        <a:lstStyle/>
        <a:p>
          <a:pPr rtl="1"/>
          <a:endParaRPr lang="fa-IR" sz="600">
            <a:cs typeface="B Badr" panose="00000400000000000000" pitchFamily="2" charset="-78"/>
          </a:endParaRPr>
        </a:p>
      </dgm:t>
    </dgm:pt>
    <dgm:pt modelId="{0BBC745F-D0EC-4DD4-A49C-F2E33B4CCFDE}" type="sibTrans" cxnId="{F9D4C554-FEEE-4C3D-8D8D-DF227A1FCB03}">
      <dgm:prSet/>
      <dgm:spPr/>
      <dgm:t>
        <a:bodyPr/>
        <a:lstStyle/>
        <a:p>
          <a:pPr rtl="1"/>
          <a:endParaRPr lang="fa-IR"/>
        </a:p>
      </dgm:t>
    </dgm:pt>
    <dgm:pt modelId="{E9DC8C4D-4F91-4726-9708-DD62B347D555}">
      <dgm:prSet custT="1"/>
      <dgm:spPr/>
      <dgm:t>
        <a:bodyPr/>
        <a:lstStyle/>
        <a:p>
          <a:pPr rtl="1"/>
          <a:r>
            <a:rPr lang="fa-IR" sz="1800" smtClean="0">
              <a:cs typeface="B Badr" panose="00000400000000000000" pitchFamily="2" charset="-78"/>
            </a:rPr>
            <a:t>کسره میشود اگر بعد از غیر (ال) باشد من</a:t>
          </a:r>
          <a:r>
            <a:rPr lang="ar-EG" sz="1800" smtClean="0">
              <a:cs typeface="B Badr" panose="00000400000000000000" pitchFamily="2" charset="-78"/>
            </a:rPr>
            <a:t>ْ</a:t>
          </a:r>
          <a:r>
            <a:rPr lang="fa-IR" sz="1800" smtClean="0">
              <a:cs typeface="B Badr" panose="00000400000000000000" pitchFamily="2" charset="-78"/>
            </a:rPr>
            <a:t> اک</a:t>
          </a:r>
          <a:r>
            <a:rPr lang="ar-EG" sz="1800" smtClean="0">
              <a:cs typeface="B Badr" panose="00000400000000000000" pitchFamily="2" charset="-78"/>
            </a:rPr>
            <a:t>ْ</a:t>
          </a:r>
          <a:r>
            <a:rPr lang="fa-IR" sz="1800" smtClean="0">
              <a:cs typeface="B Badr" panose="00000400000000000000" pitchFamily="2" charset="-78"/>
            </a:rPr>
            <a:t>تساب العلم: منِ اک</a:t>
          </a:r>
          <a:r>
            <a:rPr lang="ar-EG" sz="1800" smtClean="0">
              <a:cs typeface="B Badr" panose="00000400000000000000" pitchFamily="2" charset="-78"/>
            </a:rPr>
            <a:t>ْ</a:t>
          </a:r>
          <a:r>
            <a:rPr lang="fa-IR" sz="1800" smtClean="0">
              <a:cs typeface="B Badr" panose="00000400000000000000" pitchFamily="2" charset="-78"/>
            </a:rPr>
            <a:t>تساب</a:t>
          </a:r>
          <a:endParaRPr lang="fa-IR" sz="1800">
            <a:cs typeface="B Badr" panose="00000400000000000000" pitchFamily="2" charset="-78"/>
          </a:endParaRPr>
        </a:p>
      </dgm:t>
    </dgm:pt>
    <dgm:pt modelId="{7D4FF0E0-A0F5-442F-AE22-D0BC6D364AEF}" type="parTrans" cxnId="{730C555F-0B79-483F-A4D9-9ABEBE1DA933}">
      <dgm:prSet custT="1"/>
      <dgm:spPr/>
      <dgm:t>
        <a:bodyPr/>
        <a:lstStyle/>
        <a:p>
          <a:pPr rtl="1"/>
          <a:endParaRPr lang="fa-IR" sz="600">
            <a:cs typeface="B Badr" panose="00000400000000000000" pitchFamily="2" charset="-78"/>
          </a:endParaRPr>
        </a:p>
      </dgm:t>
    </dgm:pt>
    <dgm:pt modelId="{29933812-AFFE-4889-82B1-8289D709BC01}" type="sibTrans" cxnId="{730C555F-0B79-483F-A4D9-9ABEBE1DA933}">
      <dgm:prSet/>
      <dgm:spPr/>
      <dgm:t>
        <a:bodyPr/>
        <a:lstStyle/>
        <a:p>
          <a:pPr rtl="1"/>
          <a:endParaRPr lang="fa-IR"/>
        </a:p>
      </dgm:t>
    </dgm:pt>
    <dgm:pt modelId="{FCA85BCE-EC0C-4537-B857-6C061D1F5DD8}">
      <dgm:prSet custT="1"/>
      <dgm:spPr/>
      <dgm:t>
        <a:bodyPr/>
        <a:lstStyle/>
        <a:p>
          <a:pPr rtl="1"/>
          <a:r>
            <a:rPr lang="fa-IR" sz="2400" smtClean="0">
              <a:cs typeface="B Badr" panose="00000400000000000000" pitchFamily="2" charset="-78"/>
            </a:rPr>
            <a:t>ساکن اول ذال یا میم در ضمیر جمع باشد</a:t>
          </a:r>
          <a:endParaRPr lang="fa-IR" sz="2400">
            <a:cs typeface="B Badr" panose="00000400000000000000" pitchFamily="2" charset="-78"/>
          </a:endParaRPr>
        </a:p>
      </dgm:t>
    </dgm:pt>
    <dgm:pt modelId="{59B1A6F3-BDA5-4E65-A390-37D0C875CB13}" type="parTrans" cxnId="{1D9CAB05-8E01-4AC4-9182-500AAEFBC2DB}">
      <dgm:prSet custT="1"/>
      <dgm:spPr/>
      <dgm:t>
        <a:bodyPr/>
        <a:lstStyle/>
        <a:p>
          <a:pPr rtl="1"/>
          <a:endParaRPr lang="fa-IR" sz="600">
            <a:cs typeface="B Badr" panose="00000400000000000000" pitchFamily="2" charset="-78"/>
          </a:endParaRPr>
        </a:p>
      </dgm:t>
    </dgm:pt>
    <dgm:pt modelId="{5B1F3248-11D8-46A9-86E7-9342EE310E41}" type="sibTrans" cxnId="{1D9CAB05-8E01-4AC4-9182-500AAEFBC2DB}">
      <dgm:prSet/>
      <dgm:spPr/>
      <dgm:t>
        <a:bodyPr/>
        <a:lstStyle/>
        <a:p>
          <a:pPr rtl="1"/>
          <a:endParaRPr lang="fa-IR"/>
        </a:p>
      </dgm:t>
    </dgm:pt>
    <dgm:pt modelId="{6CDD20C3-08C0-4200-B902-280D7F8805DA}">
      <dgm:prSet custT="1"/>
      <dgm:spPr/>
      <dgm:t>
        <a:bodyPr/>
        <a:lstStyle/>
        <a:p>
          <a:pPr rtl="1"/>
          <a:r>
            <a:rPr lang="fa-IR" sz="1800" smtClean="0">
              <a:cs typeface="B Badr" panose="00000400000000000000" pitchFamily="2" charset="-78"/>
            </a:rPr>
            <a:t>حرف اول مضموم میشود مُذ</a:t>
          </a:r>
          <a:r>
            <a:rPr lang="ar-EG" sz="1800" smtClean="0">
              <a:cs typeface="B Badr" panose="00000400000000000000" pitchFamily="2" charset="-78"/>
            </a:rPr>
            <a:t>ْ</a:t>
          </a:r>
          <a:r>
            <a:rPr lang="fa-IR" sz="1800" smtClean="0">
              <a:cs typeface="B Badr" panose="00000400000000000000" pitchFamily="2" charset="-78"/>
            </a:rPr>
            <a:t> ال</a:t>
          </a:r>
          <a:r>
            <a:rPr lang="ar-EG" sz="1800" smtClean="0">
              <a:cs typeface="B Badr" panose="00000400000000000000" pitchFamily="2" charset="-78"/>
            </a:rPr>
            <a:t>ْي</a:t>
          </a:r>
          <a:r>
            <a:rPr lang="fa-IR" sz="1800" smtClean="0">
              <a:cs typeface="B Badr" panose="00000400000000000000" pitchFamily="2" charset="-78"/>
            </a:rPr>
            <a:t>َوم: مُذُ الیَوم/هم</a:t>
          </a:r>
          <a:r>
            <a:rPr lang="ar-EG" sz="1800" smtClean="0">
              <a:cs typeface="B Badr" panose="00000400000000000000" pitchFamily="2" charset="-78"/>
            </a:rPr>
            <a:t>ْ</a:t>
          </a:r>
          <a:r>
            <a:rPr lang="fa-IR" sz="1800" smtClean="0">
              <a:cs typeface="B Badr" panose="00000400000000000000" pitchFamily="2" charset="-78"/>
            </a:rPr>
            <a:t> الفائزون: همُ الفائزون</a:t>
          </a:r>
          <a:endParaRPr lang="fa-IR" sz="1800">
            <a:cs typeface="B Badr" panose="00000400000000000000" pitchFamily="2" charset="-78"/>
          </a:endParaRPr>
        </a:p>
      </dgm:t>
    </dgm:pt>
    <dgm:pt modelId="{1D951E8B-F124-40D6-9848-592ECEC6ECCE}" type="parTrans" cxnId="{06085153-79CD-4984-9B9A-703D82134E66}">
      <dgm:prSet custT="1"/>
      <dgm:spPr/>
      <dgm:t>
        <a:bodyPr/>
        <a:lstStyle/>
        <a:p>
          <a:pPr rtl="1"/>
          <a:endParaRPr lang="fa-IR" sz="600">
            <a:cs typeface="B Badr" panose="00000400000000000000" pitchFamily="2" charset="-78"/>
          </a:endParaRPr>
        </a:p>
      </dgm:t>
    </dgm:pt>
    <dgm:pt modelId="{79A5B20A-98ED-4D99-8162-5BAB4738F410}" type="sibTrans" cxnId="{06085153-79CD-4984-9B9A-703D82134E66}">
      <dgm:prSet/>
      <dgm:spPr/>
      <dgm:t>
        <a:bodyPr/>
        <a:lstStyle/>
        <a:p>
          <a:pPr rtl="1"/>
          <a:endParaRPr lang="fa-IR"/>
        </a:p>
      </dgm:t>
    </dgm:pt>
    <dgm:pt modelId="{12F7BF50-E6A9-4AE1-865C-AAA8D15371A0}">
      <dgm:prSet custT="1"/>
      <dgm:spPr/>
      <dgm:t>
        <a:bodyPr/>
        <a:lstStyle/>
        <a:p>
          <a:pPr rtl="1"/>
          <a:r>
            <a:rPr lang="fa-IR" sz="2400" smtClean="0">
              <a:cs typeface="B Badr" panose="00000400000000000000" pitchFamily="2" charset="-78"/>
            </a:rPr>
            <a:t>بغیر از موارد مذکور</a:t>
          </a:r>
          <a:endParaRPr lang="fa-IR" sz="2400">
            <a:cs typeface="B Badr" panose="00000400000000000000" pitchFamily="2" charset="-78"/>
          </a:endParaRPr>
        </a:p>
      </dgm:t>
    </dgm:pt>
    <dgm:pt modelId="{A0A79A60-290A-48A1-843B-08879FE3B746}" type="parTrans" cxnId="{6DBDB396-93FE-437E-9666-7A09CE041902}">
      <dgm:prSet custT="1"/>
      <dgm:spPr/>
      <dgm:t>
        <a:bodyPr/>
        <a:lstStyle/>
        <a:p>
          <a:pPr rtl="1"/>
          <a:endParaRPr lang="fa-IR" sz="600">
            <a:cs typeface="B Badr" panose="00000400000000000000" pitchFamily="2" charset="-78"/>
          </a:endParaRPr>
        </a:p>
      </dgm:t>
    </dgm:pt>
    <dgm:pt modelId="{456F485A-693B-482F-B917-1AF31FB04E3F}" type="sibTrans" cxnId="{6DBDB396-93FE-437E-9666-7A09CE041902}">
      <dgm:prSet/>
      <dgm:spPr/>
      <dgm:t>
        <a:bodyPr/>
        <a:lstStyle/>
        <a:p>
          <a:pPr rtl="1"/>
          <a:endParaRPr lang="fa-IR"/>
        </a:p>
      </dgm:t>
    </dgm:pt>
    <dgm:pt modelId="{AA69174A-4D5E-4D73-A39A-7266FD2D0BBB}">
      <dgm:prSet custT="1"/>
      <dgm:spPr/>
      <dgm:t>
        <a:bodyPr/>
        <a:lstStyle/>
        <a:p>
          <a:pPr rtl="1"/>
          <a:r>
            <a:rPr lang="fa-IR" sz="1800" smtClean="0">
              <a:cs typeface="B Badr" panose="00000400000000000000" pitchFamily="2" charset="-78"/>
            </a:rPr>
            <a:t>حرف اول مکسور میشود  قُل</a:t>
          </a:r>
          <a:r>
            <a:rPr lang="ar-EG" sz="1800" smtClean="0">
              <a:cs typeface="B Badr" panose="00000400000000000000" pitchFamily="2" charset="-78"/>
            </a:rPr>
            <a:t>ْ</a:t>
          </a:r>
          <a:r>
            <a:rPr lang="fa-IR" sz="1800" smtClean="0">
              <a:cs typeface="B Badr" panose="00000400000000000000" pitchFamily="2" charset="-78"/>
            </a:rPr>
            <a:t> اللّه: قلِ الله/أن</a:t>
          </a:r>
          <a:r>
            <a:rPr lang="ar-EG" sz="1800" smtClean="0">
              <a:cs typeface="B Badr" panose="00000400000000000000" pitchFamily="2" charset="-78"/>
            </a:rPr>
            <a:t>ْ </a:t>
          </a:r>
          <a:r>
            <a:rPr lang="fa-IR" sz="1800" smtClean="0">
              <a:cs typeface="B Badr" panose="00000400000000000000" pitchFamily="2" charset="-78"/>
            </a:rPr>
            <a:t>الحمدلله: أنِ الحمدلله</a:t>
          </a:r>
          <a:endParaRPr lang="fa-IR" sz="1800">
            <a:cs typeface="B Badr" panose="00000400000000000000" pitchFamily="2" charset="-78"/>
          </a:endParaRPr>
        </a:p>
      </dgm:t>
    </dgm:pt>
    <dgm:pt modelId="{351F4F8F-3735-455A-B035-A66942D59713}" type="parTrans" cxnId="{DA4503D2-EBB2-4E23-9A80-0E4D7766AC8C}">
      <dgm:prSet custT="1"/>
      <dgm:spPr/>
      <dgm:t>
        <a:bodyPr/>
        <a:lstStyle/>
        <a:p>
          <a:pPr rtl="1"/>
          <a:endParaRPr lang="fa-IR" sz="600">
            <a:cs typeface="B Badr" panose="00000400000000000000" pitchFamily="2" charset="-78"/>
          </a:endParaRPr>
        </a:p>
      </dgm:t>
    </dgm:pt>
    <dgm:pt modelId="{C41B4BCA-8745-41D2-B4DC-7A5CEC20F7DD}" type="sibTrans" cxnId="{DA4503D2-EBB2-4E23-9A80-0E4D7766AC8C}">
      <dgm:prSet/>
      <dgm:spPr/>
      <dgm:t>
        <a:bodyPr/>
        <a:lstStyle/>
        <a:p>
          <a:pPr rtl="1"/>
          <a:endParaRPr lang="fa-IR"/>
        </a:p>
      </dgm:t>
    </dgm:pt>
    <dgm:pt modelId="{8AF00AE2-2DF9-4ABA-B28E-1A6485E5FE81}" type="pres">
      <dgm:prSet presAssocID="{9B37A430-0CF7-4099-8323-9C67813F7BAE}" presName="diagram" presStyleCnt="0">
        <dgm:presLayoutVars>
          <dgm:chPref val="1"/>
          <dgm:dir val="rev"/>
          <dgm:animOne val="branch"/>
          <dgm:animLvl val="lvl"/>
          <dgm:resizeHandles val="exact"/>
        </dgm:presLayoutVars>
      </dgm:prSet>
      <dgm:spPr/>
      <dgm:t>
        <a:bodyPr/>
        <a:lstStyle/>
        <a:p>
          <a:pPr rtl="1"/>
          <a:endParaRPr lang="fa-IR"/>
        </a:p>
      </dgm:t>
    </dgm:pt>
    <dgm:pt modelId="{44C57DCB-1030-451A-9831-22E9D1147158}" type="pres">
      <dgm:prSet presAssocID="{6F553594-0028-4E9F-A86A-2755F328D63B}" presName="root1" presStyleCnt="0"/>
      <dgm:spPr/>
    </dgm:pt>
    <dgm:pt modelId="{9A1A1148-C90C-4B58-8E9C-C472A750BBF9}" type="pres">
      <dgm:prSet presAssocID="{6F553594-0028-4E9F-A86A-2755F328D63B}" presName="LevelOneTextNode" presStyleLbl="node0" presStyleIdx="0" presStyleCnt="1" custLinFactNeighborX="10159" custLinFactNeighborY="83811">
        <dgm:presLayoutVars>
          <dgm:chPref val="3"/>
        </dgm:presLayoutVars>
      </dgm:prSet>
      <dgm:spPr/>
      <dgm:t>
        <a:bodyPr/>
        <a:lstStyle/>
        <a:p>
          <a:pPr rtl="1"/>
          <a:endParaRPr lang="fa-IR"/>
        </a:p>
      </dgm:t>
    </dgm:pt>
    <dgm:pt modelId="{37CB6355-BC53-46DD-8538-991243BEED23}" type="pres">
      <dgm:prSet presAssocID="{6F553594-0028-4E9F-A86A-2755F328D63B}" presName="level2hierChild" presStyleCnt="0"/>
      <dgm:spPr/>
    </dgm:pt>
    <dgm:pt modelId="{8C343A60-2115-487C-B232-3F323A708688}" type="pres">
      <dgm:prSet presAssocID="{D5EF9AFA-9942-42B6-A403-8D22883290E1}" presName="conn2-1" presStyleLbl="parChTrans1D2" presStyleIdx="0" presStyleCnt="2"/>
      <dgm:spPr/>
      <dgm:t>
        <a:bodyPr/>
        <a:lstStyle/>
        <a:p>
          <a:pPr rtl="1"/>
          <a:endParaRPr lang="fa-IR"/>
        </a:p>
      </dgm:t>
    </dgm:pt>
    <dgm:pt modelId="{D2D00904-2424-4738-BCCF-944E888754C2}" type="pres">
      <dgm:prSet presAssocID="{D5EF9AFA-9942-42B6-A403-8D22883290E1}" presName="connTx" presStyleLbl="parChTrans1D2" presStyleIdx="0" presStyleCnt="2"/>
      <dgm:spPr/>
      <dgm:t>
        <a:bodyPr/>
        <a:lstStyle/>
        <a:p>
          <a:pPr rtl="1"/>
          <a:endParaRPr lang="fa-IR"/>
        </a:p>
      </dgm:t>
    </dgm:pt>
    <dgm:pt modelId="{DFCA9709-82ED-45BE-86E3-0DB6FBEBC55D}" type="pres">
      <dgm:prSet presAssocID="{F27E2D07-686B-4CB6-A1C9-0757B77E14BF}" presName="root2" presStyleCnt="0"/>
      <dgm:spPr/>
    </dgm:pt>
    <dgm:pt modelId="{F7F76E72-C9B6-4936-BBEC-82F303B43EE7}" type="pres">
      <dgm:prSet presAssocID="{F27E2D07-686B-4CB6-A1C9-0757B77E14BF}" presName="LevelTwoTextNode" presStyleLbl="node2" presStyleIdx="0" presStyleCnt="2">
        <dgm:presLayoutVars>
          <dgm:chPref val="3"/>
        </dgm:presLayoutVars>
      </dgm:prSet>
      <dgm:spPr/>
      <dgm:t>
        <a:bodyPr/>
        <a:lstStyle/>
        <a:p>
          <a:pPr rtl="1"/>
          <a:endParaRPr lang="fa-IR"/>
        </a:p>
      </dgm:t>
    </dgm:pt>
    <dgm:pt modelId="{E2A58DD6-DE76-4812-8E00-47296C68B766}" type="pres">
      <dgm:prSet presAssocID="{F27E2D07-686B-4CB6-A1C9-0757B77E14BF}" presName="level3hierChild" presStyleCnt="0"/>
      <dgm:spPr/>
    </dgm:pt>
    <dgm:pt modelId="{34295E6F-A38E-4EF7-AA71-601FF8E8D3FB}" type="pres">
      <dgm:prSet presAssocID="{D186B792-556C-4400-96C5-0556073148DF}" presName="conn2-1" presStyleLbl="parChTrans1D3" presStyleIdx="0" presStyleCnt="5"/>
      <dgm:spPr/>
      <dgm:t>
        <a:bodyPr/>
        <a:lstStyle/>
        <a:p>
          <a:pPr rtl="1"/>
          <a:endParaRPr lang="fa-IR"/>
        </a:p>
      </dgm:t>
    </dgm:pt>
    <dgm:pt modelId="{C74578F0-BBFA-4F75-8B4E-6F9D862FF3E4}" type="pres">
      <dgm:prSet presAssocID="{D186B792-556C-4400-96C5-0556073148DF}" presName="connTx" presStyleLbl="parChTrans1D3" presStyleIdx="0" presStyleCnt="5"/>
      <dgm:spPr/>
      <dgm:t>
        <a:bodyPr/>
        <a:lstStyle/>
        <a:p>
          <a:pPr rtl="1"/>
          <a:endParaRPr lang="fa-IR"/>
        </a:p>
      </dgm:t>
    </dgm:pt>
    <dgm:pt modelId="{27A3CEA4-7E37-4BE1-AF1F-D9439A6CA564}" type="pres">
      <dgm:prSet presAssocID="{BC1BEC3E-9F97-4234-ABB7-967D47CDAEDD}" presName="root2" presStyleCnt="0"/>
      <dgm:spPr/>
    </dgm:pt>
    <dgm:pt modelId="{C6ECD073-7D10-4DA2-AD89-B7357A56B847}" type="pres">
      <dgm:prSet presAssocID="{BC1BEC3E-9F97-4234-ABB7-967D47CDAEDD}" presName="LevelTwoTextNode" presStyleLbl="node3" presStyleIdx="0" presStyleCnt="5">
        <dgm:presLayoutVars>
          <dgm:chPref val="3"/>
        </dgm:presLayoutVars>
      </dgm:prSet>
      <dgm:spPr/>
      <dgm:t>
        <a:bodyPr/>
        <a:lstStyle/>
        <a:p>
          <a:pPr rtl="1"/>
          <a:endParaRPr lang="fa-IR"/>
        </a:p>
      </dgm:t>
    </dgm:pt>
    <dgm:pt modelId="{ECB09907-2DB7-4D9E-8A0B-59D299B013B0}" type="pres">
      <dgm:prSet presAssocID="{BC1BEC3E-9F97-4234-ABB7-967D47CDAEDD}" presName="level3hierChild" presStyleCnt="0"/>
      <dgm:spPr/>
    </dgm:pt>
    <dgm:pt modelId="{02FEE307-E6EB-406E-A3AE-BA12ACF0271C}" type="pres">
      <dgm:prSet presAssocID="{27FBDFA9-5C51-43EF-B686-280273AA0F31}" presName="conn2-1" presStyleLbl="parChTrans1D4" presStyleIdx="0" presStyleCnt="5"/>
      <dgm:spPr/>
      <dgm:t>
        <a:bodyPr/>
        <a:lstStyle/>
        <a:p>
          <a:pPr rtl="1"/>
          <a:endParaRPr lang="fa-IR"/>
        </a:p>
      </dgm:t>
    </dgm:pt>
    <dgm:pt modelId="{3B44F72D-2D2B-47CC-B800-09E5E899715E}" type="pres">
      <dgm:prSet presAssocID="{27FBDFA9-5C51-43EF-B686-280273AA0F31}" presName="connTx" presStyleLbl="parChTrans1D4" presStyleIdx="0" presStyleCnt="5"/>
      <dgm:spPr/>
      <dgm:t>
        <a:bodyPr/>
        <a:lstStyle/>
        <a:p>
          <a:pPr rtl="1"/>
          <a:endParaRPr lang="fa-IR"/>
        </a:p>
      </dgm:t>
    </dgm:pt>
    <dgm:pt modelId="{BFADAE18-D22D-4EBF-AC60-4CD586F189D6}" type="pres">
      <dgm:prSet presAssocID="{8A100185-D1C5-426E-9642-9354F4229102}" presName="root2" presStyleCnt="0"/>
      <dgm:spPr/>
    </dgm:pt>
    <dgm:pt modelId="{FA86DA7E-8936-4DAA-91EA-24129CF25BF8}" type="pres">
      <dgm:prSet presAssocID="{8A100185-D1C5-426E-9642-9354F4229102}" presName="LevelTwoTextNode" presStyleLbl="node4" presStyleIdx="0" presStyleCnt="5">
        <dgm:presLayoutVars>
          <dgm:chPref val="3"/>
        </dgm:presLayoutVars>
      </dgm:prSet>
      <dgm:spPr/>
      <dgm:t>
        <a:bodyPr/>
        <a:lstStyle/>
        <a:p>
          <a:pPr rtl="1"/>
          <a:endParaRPr lang="fa-IR"/>
        </a:p>
      </dgm:t>
    </dgm:pt>
    <dgm:pt modelId="{10BA45B6-7B4E-4852-B4CC-379B5F94D506}" type="pres">
      <dgm:prSet presAssocID="{8A100185-D1C5-426E-9642-9354F4229102}" presName="level3hierChild" presStyleCnt="0"/>
      <dgm:spPr/>
    </dgm:pt>
    <dgm:pt modelId="{23B27003-40B3-4C04-BA19-F87761214AB6}" type="pres">
      <dgm:prSet presAssocID="{61F80503-96D9-4FFD-A1ED-F6FBF2246D93}" presName="conn2-1" presStyleLbl="parChTrans1D2" presStyleIdx="1" presStyleCnt="2"/>
      <dgm:spPr/>
      <dgm:t>
        <a:bodyPr/>
        <a:lstStyle/>
        <a:p>
          <a:pPr rtl="1"/>
          <a:endParaRPr lang="fa-IR"/>
        </a:p>
      </dgm:t>
    </dgm:pt>
    <dgm:pt modelId="{9B33009C-AAAE-47F2-BF42-345AC4194903}" type="pres">
      <dgm:prSet presAssocID="{61F80503-96D9-4FFD-A1ED-F6FBF2246D93}" presName="connTx" presStyleLbl="parChTrans1D2" presStyleIdx="1" presStyleCnt="2"/>
      <dgm:spPr/>
      <dgm:t>
        <a:bodyPr/>
        <a:lstStyle/>
        <a:p>
          <a:pPr rtl="1"/>
          <a:endParaRPr lang="fa-IR"/>
        </a:p>
      </dgm:t>
    </dgm:pt>
    <dgm:pt modelId="{33590173-5871-4023-AB06-8D44196F0033}" type="pres">
      <dgm:prSet presAssocID="{845EB7A3-6EED-4F04-A8AD-9E27738B3E6C}" presName="root2" presStyleCnt="0"/>
      <dgm:spPr/>
    </dgm:pt>
    <dgm:pt modelId="{AD24402A-E8E7-41DD-AB99-7A707E79846C}" type="pres">
      <dgm:prSet presAssocID="{845EB7A3-6EED-4F04-A8AD-9E27738B3E6C}" presName="LevelTwoTextNode" presStyleLbl="node2" presStyleIdx="1" presStyleCnt="2" custLinFactNeighborX="15873" custLinFactNeighborY="10158">
        <dgm:presLayoutVars>
          <dgm:chPref val="3"/>
        </dgm:presLayoutVars>
      </dgm:prSet>
      <dgm:spPr/>
      <dgm:t>
        <a:bodyPr/>
        <a:lstStyle/>
        <a:p>
          <a:pPr rtl="1"/>
          <a:endParaRPr lang="fa-IR"/>
        </a:p>
      </dgm:t>
    </dgm:pt>
    <dgm:pt modelId="{C44DF556-59F3-448C-86F6-17086F665B85}" type="pres">
      <dgm:prSet presAssocID="{845EB7A3-6EED-4F04-A8AD-9E27738B3E6C}" presName="level3hierChild" presStyleCnt="0"/>
      <dgm:spPr/>
    </dgm:pt>
    <dgm:pt modelId="{5202ABC3-BF65-4ABB-AB70-40A103EFE0D5}" type="pres">
      <dgm:prSet presAssocID="{62AC0E99-DCA2-4BA4-B5C3-798008B062BF}" presName="conn2-1" presStyleLbl="parChTrans1D3" presStyleIdx="1" presStyleCnt="5"/>
      <dgm:spPr/>
      <dgm:t>
        <a:bodyPr/>
        <a:lstStyle/>
        <a:p>
          <a:pPr rtl="1"/>
          <a:endParaRPr lang="fa-IR"/>
        </a:p>
      </dgm:t>
    </dgm:pt>
    <dgm:pt modelId="{3CEBE584-234A-4E4C-8CE6-52690F11E86F}" type="pres">
      <dgm:prSet presAssocID="{62AC0E99-DCA2-4BA4-B5C3-798008B062BF}" presName="connTx" presStyleLbl="parChTrans1D3" presStyleIdx="1" presStyleCnt="5"/>
      <dgm:spPr/>
      <dgm:t>
        <a:bodyPr/>
        <a:lstStyle/>
        <a:p>
          <a:pPr rtl="1"/>
          <a:endParaRPr lang="fa-IR"/>
        </a:p>
      </dgm:t>
    </dgm:pt>
    <dgm:pt modelId="{A1F08B4C-35B3-49AE-AE32-4E995CA08372}" type="pres">
      <dgm:prSet presAssocID="{D5BB42C2-80FC-4FD8-B9F6-160B71E1DD50}" presName="root2" presStyleCnt="0"/>
      <dgm:spPr/>
    </dgm:pt>
    <dgm:pt modelId="{AC5F8A16-BA90-44E5-973A-C80A382B222D}" type="pres">
      <dgm:prSet presAssocID="{D5BB42C2-80FC-4FD8-B9F6-160B71E1DD50}" presName="LevelTwoTextNode" presStyleLbl="node3" presStyleIdx="1" presStyleCnt="5" custLinFactNeighborX="0" custLinFactNeighborY="10159">
        <dgm:presLayoutVars>
          <dgm:chPref val="3"/>
        </dgm:presLayoutVars>
      </dgm:prSet>
      <dgm:spPr/>
      <dgm:t>
        <a:bodyPr/>
        <a:lstStyle/>
        <a:p>
          <a:pPr rtl="1"/>
          <a:endParaRPr lang="fa-IR"/>
        </a:p>
      </dgm:t>
    </dgm:pt>
    <dgm:pt modelId="{1D103859-6EE1-40F9-A173-AFA008106CE3}" type="pres">
      <dgm:prSet presAssocID="{D5BB42C2-80FC-4FD8-B9F6-160B71E1DD50}" presName="level3hierChild" presStyleCnt="0"/>
      <dgm:spPr/>
    </dgm:pt>
    <dgm:pt modelId="{95E5B9F1-585A-4F39-8095-8301DD2D69C6}" type="pres">
      <dgm:prSet presAssocID="{1EFF1955-C48B-4FF3-A6EB-82BB7F2FEB94}" presName="conn2-1" presStyleLbl="parChTrans1D3" presStyleIdx="2" presStyleCnt="5"/>
      <dgm:spPr/>
      <dgm:t>
        <a:bodyPr/>
        <a:lstStyle/>
        <a:p>
          <a:pPr rtl="1"/>
          <a:endParaRPr lang="fa-IR"/>
        </a:p>
      </dgm:t>
    </dgm:pt>
    <dgm:pt modelId="{2579EB9B-C27E-4799-88B8-73C871140B80}" type="pres">
      <dgm:prSet presAssocID="{1EFF1955-C48B-4FF3-A6EB-82BB7F2FEB94}" presName="connTx" presStyleLbl="parChTrans1D3" presStyleIdx="2" presStyleCnt="5"/>
      <dgm:spPr/>
      <dgm:t>
        <a:bodyPr/>
        <a:lstStyle/>
        <a:p>
          <a:pPr rtl="1"/>
          <a:endParaRPr lang="fa-IR"/>
        </a:p>
      </dgm:t>
    </dgm:pt>
    <dgm:pt modelId="{DFC537BA-9A2D-4E9C-A1BE-CF0A7ABE2FC7}" type="pres">
      <dgm:prSet presAssocID="{16C07A26-C3AF-4474-953C-826B37C1177E}" presName="root2" presStyleCnt="0"/>
      <dgm:spPr/>
    </dgm:pt>
    <dgm:pt modelId="{DCE1F979-40C9-4A1E-AC7B-A28B6C191E96}" type="pres">
      <dgm:prSet presAssocID="{16C07A26-C3AF-4474-953C-826B37C1177E}" presName="LevelTwoTextNode" presStyleLbl="node3" presStyleIdx="2" presStyleCnt="5" custLinFactNeighborX="-634" custLinFactNeighborY="13968">
        <dgm:presLayoutVars>
          <dgm:chPref val="3"/>
        </dgm:presLayoutVars>
      </dgm:prSet>
      <dgm:spPr/>
      <dgm:t>
        <a:bodyPr/>
        <a:lstStyle/>
        <a:p>
          <a:pPr rtl="1"/>
          <a:endParaRPr lang="fa-IR"/>
        </a:p>
      </dgm:t>
    </dgm:pt>
    <dgm:pt modelId="{ECFC7BCA-0A24-4D2F-8280-864BE1BEBAD0}" type="pres">
      <dgm:prSet presAssocID="{16C07A26-C3AF-4474-953C-826B37C1177E}" presName="level3hierChild" presStyleCnt="0"/>
      <dgm:spPr/>
    </dgm:pt>
    <dgm:pt modelId="{2BBC53B9-BDB9-4E7B-B5C6-5C0AB6F29781}" type="pres">
      <dgm:prSet presAssocID="{0760A027-6532-422A-8175-7EFFC4171D13}" presName="conn2-1" presStyleLbl="parChTrans1D4" presStyleIdx="1" presStyleCnt="5"/>
      <dgm:spPr/>
      <dgm:t>
        <a:bodyPr/>
        <a:lstStyle/>
        <a:p>
          <a:pPr rtl="1"/>
          <a:endParaRPr lang="fa-IR"/>
        </a:p>
      </dgm:t>
    </dgm:pt>
    <dgm:pt modelId="{66C18F37-E212-4D72-8E92-BE2E1BC0BB17}" type="pres">
      <dgm:prSet presAssocID="{0760A027-6532-422A-8175-7EFFC4171D13}" presName="connTx" presStyleLbl="parChTrans1D4" presStyleIdx="1" presStyleCnt="5"/>
      <dgm:spPr/>
      <dgm:t>
        <a:bodyPr/>
        <a:lstStyle/>
        <a:p>
          <a:pPr rtl="1"/>
          <a:endParaRPr lang="fa-IR"/>
        </a:p>
      </dgm:t>
    </dgm:pt>
    <dgm:pt modelId="{8C805E75-9567-4360-87CF-6311D0E2EAE5}" type="pres">
      <dgm:prSet presAssocID="{E8B59FCF-5292-49AF-B24C-CFC5BF22353A}" presName="root2" presStyleCnt="0"/>
      <dgm:spPr/>
    </dgm:pt>
    <dgm:pt modelId="{4781282D-4399-4433-8804-BF976D75A758}" type="pres">
      <dgm:prSet presAssocID="{E8B59FCF-5292-49AF-B24C-CFC5BF22353A}" presName="LevelTwoTextNode" presStyleLbl="node4" presStyleIdx="1" presStyleCnt="5">
        <dgm:presLayoutVars>
          <dgm:chPref val="3"/>
        </dgm:presLayoutVars>
      </dgm:prSet>
      <dgm:spPr/>
      <dgm:t>
        <a:bodyPr/>
        <a:lstStyle/>
        <a:p>
          <a:pPr rtl="1"/>
          <a:endParaRPr lang="fa-IR"/>
        </a:p>
      </dgm:t>
    </dgm:pt>
    <dgm:pt modelId="{6CB1A2FD-03A4-494B-8F68-39BBD84BFE3A}" type="pres">
      <dgm:prSet presAssocID="{E8B59FCF-5292-49AF-B24C-CFC5BF22353A}" presName="level3hierChild" presStyleCnt="0"/>
      <dgm:spPr/>
    </dgm:pt>
    <dgm:pt modelId="{FF4F3F11-9C25-46A5-B0BE-98587946A995}" type="pres">
      <dgm:prSet presAssocID="{7D4FF0E0-A0F5-442F-AE22-D0BC6D364AEF}" presName="conn2-1" presStyleLbl="parChTrans1D4" presStyleIdx="2" presStyleCnt="5"/>
      <dgm:spPr/>
      <dgm:t>
        <a:bodyPr/>
        <a:lstStyle/>
        <a:p>
          <a:pPr rtl="1"/>
          <a:endParaRPr lang="fa-IR"/>
        </a:p>
      </dgm:t>
    </dgm:pt>
    <dgm:pt modelId="{8400FB4D-AA59-46F5-9898-E8AA53CD4548}" type="pres">
      <dgm:prSet presAssocID="{7D4FF0E0-A0F5-442F-AE22-D0BC6D364AEF}" presName="connTx" presStyleLbl="parChTrans1D4" presStyleIdx="2" presStyleCnt="5"/>
      <dgm:spPr/>
      <dgm:t>
        <a:bodyPr/>
        <a:lstStyle/>
        <a:p>
          <a:pPr rtl="1"/>
          <a:endParaRPr lang="fa-IR"/>
        </a:p>
      </dgm:t>
    </dgm:pt>
    <dgm:pt modelId="{293F7E3A-F66C-4431-891B-EBC9FA242449}" type="pres">
      <dgm:prSet presAssocID="{E9DC8C4D-4F91-4726-9708-DD62B347D555}" presName="root2" presStyleCnt="0"/>
      <dgm:spPr/>
    </dgm:pt>
    <dgm:pt modelId="{FA081C7B-53A8-4D2F-92CD-08643E14FE90}" type="pres">
      <dgm:prSet presAssocID="{E9DC8C4D-4F91-4726-9708-DD62B347D555}" presName="LevelTwoTextNode" presStyleLbl="node4" presStyleIdx="2" presStyleCnt="5">
        <dgm:presLayoutVars>
          <dgm:chPref val="3"/>
        </dgm:presLayoutVars>
      </dgm:prSet>
      <dgm:spPr/>
      <dgm:t>
        <a:bodyPr/>
        <a:lstStyle/>
        <a:p>
          <a:pPr rtl="1"/>
          <a:endParaRPr lang="fa-IR"/>
        </a:p>
      </dgm:t>
    </dgm:pt>
    <dgm:pt modelId="{EC10BD0C-4EAC-422A-869F-D7477A7926C4}" type="pres">
      <dgm:prSet presAssocID="{E9DC8C4D-4F91-4726-9708-DD62B347D555}" presName="level3hierChild" presStyleCnt="0"/>
      <dgm:spPr/>
    </dgm:pt>
    <dgm:pt modelId="{D197FC4E-10FC-4000-B29E-5B634C5A4998}" type="pres">
      <dgm:prSet presAssocID="{59B1A6F3-BDA5-4E65-A390-37D0C875CB13}" presName="conn2-1" presStyleLbl="parChTrans1D3" presStyleIdx="3" presStyleCnt="5"/>
      <dgm:spPr/>
      <dgm:t>
        <a:bodyPr/>
        <a:lstStyle/>
        <a:p>
          <a:pPr rtl="1"/>
          <a:endParaRPr lang="fa-IR"/>
        </a:p>
      </dgm:t>
    </dgm:pt>
    <dgm:pt modelId="{EB526918-7C59-4DCB-A42E-50AF1F3376FA}" type="pres">
      <dgm:prSet presAssocID="{59B1A6F3-BDA5-4E65-A390-37D0C875CB13}" presName="connTx" presStyleLbl="parChTrans1D3" presStyleIdx="3" presStyleCnt="5"/>
      <dgm:spPr/>
      <dgm:t>
        <a:bodyPr/>
        <a:lstStyle/>
        <a:p>
          <a:pPr rtl="1"/>
          <a:endParaRPr lang="fa-IR"/>
        </a:p>
      </dgm:t>
    </dgm:pt>
    <dgm:pt modelId="{0D1B9E2A-D4E2-444E-85B2-8396313E9B15}" type="pres">
      <dgm:prSet presAssocID="{FCA85BCE-EC0C-4537-B857-6C061D1F5DD8}" presName="root2" presStyleCnt="0"/>
      <dgm:spPr/>
    </dgm:pt>
    <dgm:pt modelId="{DE0B00BE-1C98-4CB0-9E55-F5F5823EA06F}" type="pres">
      <dgm:prSet presAssocID="{FCA85BCE-EC0C-4537-B857-6C061D1F5DD8}" presName="LevelTwoTextNode" presStyleLbl="node3" presStyleIdx="3" presStyleCnt="5">
        <dgm:presLayoutVars>
          <dgm:chPref val="3"/>
        </dgm:presLayoutVars>
      </dgm:prSet>
      <dgm:spPr/>
      <dgm:t>
        <a:bodyPr/>
        <a:lstStyle/>
        <a:p>
          <a:pPr rtl="1"/>
          <a:endParaRPr lang="fa-IR"/>
        </a:p>
      </dgm:t>
    </dgm:pt>
    <dgm:pt modelId="{0BE53CC0-C613-45D0-B683-83F5892C4C27}" type="pres">
      <dgm:prSet presAssocID="{FCA85BCE-EC0C-4537-B857-6C061D1F5DD8}" presName="level3hierChild" presStyleCnt="0"/>
      <dgm:spPr/>
    </dgm:pt>
    <dgm:pt modelId="{D844EE5D-9A0F-4088-AE85-F4D04C8E3B9D}" type="pres">
      <dgm:prSet presAssocID="{1D951E8B-F124-40D6-9848-592ECEC6ECCE}" presName="conn2-1" presStyleLbl="parChTrans1D4" presStyleIdx="3" presStyleCnt="5"/>
      <dgm:spPr/>
      <dgm:t>
        <a:bodyPr/>
        <a:lstStyle/>
        <a:p>
          <a:pPr rtl="1"/>
          <a:endParaRPr lang="fa-IR"/>
        </a:p>
      </dgm:t>
    </dgm:pt>
    <dgm:pt modelId="{3F70CF10-6BC6-4239-837F-E8C2C51AF891}" type="pres">
      <dgm:prSet presAssocID="{1D951E8B-F124-40D6-9848-592ECEC6ECCE}" presName="connTx" presStyleLbl="parChTrans1D4" presStyleIdx="3" presStyleCnt="5"/>
      <dgm:spPr/>
      <dgm:t>
        <a:bodyPr/>
        <a:lstStyle/>
        <a:p>
          <a:pPr rtl="1"/>
          <a:endParaRPr lang="fa-IR"/>
        </a:p>
      </dgm:t>
    </dgm:pt>
    <dgm:pt modelId="{75F0E343-D66D-4321-846E-93A28D3E94CA}" type="pres">
      <dgm:prSet presAssocID="{6CDD20C3-08C0-4200-B902-280D7F8805DA}" presName="root2" presStyleCnt="0"/>
      <dgm:spPr/>
    </dgm:pt>
    <dgm:pt modelId="{9DA5F77E-4D87-4904-B118-048E71410B07}" type="pres">
      <dgm:prSet presAssocID="{6CDD20C3-08C0-4200-B902-280D7F8805DA}" presName="LevelTwoTextNode" presStyleLbl="node4" presStyleIdx="3" presStyleCnt="5">
        <dgm:presLayoutVars>
          <dgm:chPref val="3"/>
        </dgm:presLayoutVars>
      </dgm:prSet>
      <dgm:spPr/>
      <dgm:t>
        <a:bodyPr/>
        <a:lstStyle/>
        <a:p>
          <a:pPr rtl="1"/>
          <a:endParaRPr lang="fa-IR"/>
        </a:p>
      </dgm:t>
    </dgm:pt>
    <dgm:pt modelId="{9E99FE9A-783D-4A66-B990-9B220A72AE4A}" type="pres">
      <dgm:prSet presAssocID="{6CDD20C3-08C0-4200-B902-280D7F8805DA}" presName="level3hierChild" presStyleCnt="0"/>
      <dgm:spPr/>
    </dgm:pt>
    <dgm:pt modelId="{63928A5C-328C-4344-9D97-FD9876346658}" type="pres">
      <dgm:prSet presAssocID="{A0A79A60-290A-48A1-843B-08879FE3B746}" presName="conn2-1" presStyleLbl="parChTrans1D3" presStyleIdx="4" presStyleCnt="5"/>
      <dgm:spPr/>
      <dgm:t>
        <a:bodyPr/>
        <a:lstStyle/>
        <a:p>
          <a:pPr rtl="1"/>
          <a:endParaRPr lang="fa-IR"/>
        </a:p>
      </dgm:t>
    </dgm:pt>
    <dgm:pt modelId="{3278B1AA-4B1C-4E1C-AB5D-5C477EB96FA8}" type="pres">
      <dgm:prSet presAssocID="{A0A79A60-290A-48A1-843B-08879FE3B746}" presName="connTx" presStyleLbl="parChTrans1D3" presStyleIdx="4" presStyleCnt="5"/>
      <dgm:spPr/>
      <dgm:t>
        <a:bodyPr/>
        <a:lstStyle/>
        <a:p>
          <a:pPr rtl="1"/>
          <a:endParaRPr lang="fa-IR"/>
        </a:p>
      </dgm:t>
    </dgm:pt>
    <dgm:pt modelId="{844A19E0-1D76-49A1-A34B-4861211DC4DE}" type="pres">
      <dgm:prSet presAssocID="{12F7BF50-E6A9-4AE1-865C-AAA8D15371A0}" presName="root2" presStyleCnt="0"/>
      <dgm:spPr/>
    </dgm:pt>
    <dgm:pt modelId="{430019C3-80D2-4D01-8CC7-42D97427F9FE}" type="pres">
      <dgm:prSet presAssocID="{12F7BF50-E6A9-4AE1-865C-AAA8D15371A0}" presName="LevelTwoTextNode" presStyleLbl="node3" presStyleIdx="4" presStyleCnt="5">
        <dgm:presLayoutVars>
          <dgm:chPref val="3"/>
        </dgm:presLayoutVars>
      </dgm:prSet>
      <dgm:spPr/>
      <dgm:t>
        <a:bodyPr/>
        <a:lstStyle/>
        <a:p>
          <a:pPr rtl="1"/>
          <a:endParaRPr lang="fa-IR"/>
        </a:p>
      </dgm:t>
    </dgm:pt>
    <dgm:pt modelId="{6518AF33-628B-468E-ADBA-87DB073555D3}" type="pres">
      <dgm:prSet presAssocID="{12F7BF50-E6A9-4AE1-865C-AAA8D15371A0}" presName="level3hierChild" presStyleCnt="0"/>
      <dgm:spPr/>
    </dgm:pt>
    <dgm:pt modelId="{20A87578-7DD3-4FC5-ACD6-D91403980063}" type="pres">
      <dgm:prSet presAssocID="{351F4F8F-3735-455A-B035-A66942D59713}" presName="conn2-1" presStyleLbl="parChTrans1D4" presStyleIdx="4" presStyleCnt="5"/>
      <dgm:spPr/>
      <dgm:t>
        <a:bodyPr/>
        <a:lstStyle/>
        <a:p>
          <a:pPr rtl="1"/>
          <a:endParaRPr lang="fa-IR"/>
        </a:p>
      </dgm:t>
    </dgm:pt>
    <dgm:pt modelId="{056393C1-0DF4-4AC7-85D1-5AA064E7059C}" type="pres">
      <dgm:prSet presAssocID="{351F4F8F-3735-455A-B035-A66942D59713}" presName="connTx" presStyleLbl="parChTrans1D4" presStyleIdx="4" presStyleCnt="5"/>
      <dgm:spPr/>
      <dgm:t>
        <a:bodyPr/>
        <a:lstStyle/>
        <a:p>
          <a:pPr rtl="1"/>
          <a:endParaRPr lang="fa-IR"/>
        </a:p>
      </dgm:t>
    </dgm:pt>
    <dgm:pt modelId="{10E27E04-434D-4CA7-A8E6-30F5E8E10895}" type="pres">
      <dgm:prSet presAssocID="{AA69174A-4D5E-4D73-A39A-7266FD2D0BBB}" presName="root2" presStyleCnt="0"/>
      <dgm:spPr/>
    </dgm:pt>
    <dgm:pt modelId="{7ABA724F-0AF1-4657-A37F-DAC33C4729B5}" type="pres">
      <dgm:prSet presAssocID="{AA69174A-4D5E-4D73-A39A-7266FD2D0BBB}" presName="LevelTwoTextNode" presStyleLbl="node4" presStyleIdx="4" presStyleCnt="5">
        <dgm:presLayoutVars>
          <dgm:chPref val="3"/>
        </dgm:presLayoutVars>
      </dgm:prSet>
      <dgm:spPr/>
      <dgm:t>
        <a:bodyPr/>
        <a:lstStyle/>
        <a:p>
          <a:pPr rtl="1"/>
          <a:endParaRPr lang="fa-IR"/>
        </a:p>
      </dgm:t>
    </dgm:pt>
    <dgm:pt modelId="{8D77DFED-8AB5-4D6C-ADAB-7D00BB7C9950}" type="pres">
      <dgm:prSet presAssocID="{AA69174A-4D5E-4D73-A39A-7266FD2D0BBB}" presName="level3hierChild" presStyleCnt="0"/>
      <dgm:spPr/>
    </dgm:pt>
  </dgm:ptLst>
  <dgm:cxnLst>
    <dgm:cxn modelId="{BDA8DF14-91AB-4D63-B97B-D46BFFCE3384}" type="presOf" srcId="{1D951E8B-F124-40D6-9848-592ECEC6ECCE}" destId="{3F70CF10-6BC6-4239-837F-E8C2C51AF891}" srcOrd="1" destOrd="0" presId="urn:microsoft.com/office/officeart/2005/8/layout/hierarchy2"/>
    <dgm:cxn modelId="{DA4503D2-EBB2-4E23-9A80-0E4D7766AC8C}" srcId="{12F7BF50-E6A9-4AE1-865C-AAA8D15371A0}" destId="{AA69174A-4D5E-4D73-A39A-7266FD2D0BBB}" srcOrd="0" destOrd="0" parTransId="{351F4F8F-3735-455A-B035-A66942D59713}" sibTransId="{C41B4BCA-8745-41D2-B4DC-7A5CEC20F7DD}"/>
    <dgm:cxn modelId="{4F296849-2E50-43DA-B116-010E4EB4EED0}" type="presOf" srcId="{351F4F8F-3735-455A-B035-A66942D59713}" destId="{056393C1-0DF4-4AC7-85D1-5AA064E7059C}" srcOrd="1" destOrd="0" presId="urn:microsoft.com/office/officeart/2005/8/layout/hierarchy2"/>
    <dgm:cxn modelId="{721CE85E-9273-42D7-A5D2-61937F409417}" type="presOf" srcId="{59B1A6F3-BDA5-4E65-A390-37D0C875CB13}" destId="{EB526918-7C59-4DCB-A42E-50AF1F3376FA}" srcOrd="1" destOrd="0" presId="urn:microsoft.com/office/officeart/2005/8/layout/hierarchy2"/>
    <dgm:cxn modelId="{FA078038-CAF5-453E-8C69-3AA79C798554}" srcId="{6F553594-0028-4E9F-A86A-2755F328D63B}" destId="{F27E2D07-686B-4CB6-A1C9-0757B77E14BF}" srcOrd="0" destOrd="0" parTransId="{D5EF9AFA-9942-42B6-A403-8D22883290E1}" sibTransId="{CE04D0D0-002C-4018-AAA4-A4090D9F9866}"/>
    <dgm:cxn modelId="{F411C4BF-E0CE-492C-94A0-89871AB57E54}" type="presOf" srcId="{61F80503-96D9-4FFD-A1ED-F6FBF2246D93}" destId="{9B33009C-AAAE-47F2-BF42-345AC4194903}" srcOrd="1" destOrd="0" presId="urn:microsoft.com/office/officeart/2005/8/layout/hierarchy2"/>
    <dgm:cxn modelId="{0DC54A74-8056-4B27-8172-7398529BD8F2}" type="presOf" srcId="{8A100185-D1C5-426E-9642-9354F4229102}" destId="{FA86DA7E-8936-4DAA-91EA-24129CF25BF8}" srcOrd="0" destOrd="0" presId="urn:microsoft.com/office/officeart/2005/8/layout/hierarchy2"/>
    <dgm:cxn modelId="{810449D6-E6BA-4D0C-8535-302F0C5A0B88}" type="presOf" srcId="{0760A027-6532-422A-8175-7EFFC4171D13}" destId="{2BBC53B9-BDB9-4E7B-B5C6-5C0AB6F29781}" srcOrd="0" destOrd="0" presId="urn:microsoft.com/office/officeart/2005/8/layout/hierarchy2"/>
    <dgm:cxn modelId="{5E541B38-6FC2-484B-A9BB-8EA37BB06AFE}" type="presOf" srcId="{D186B792-556C-4400-96C5-0556073148DF}" destId="{34295E6F-A38E-4EF7-AA71-601FF8E8D3FB}" srcOrd="0" destOrd="0" presId="urn:microsoft.com/office/officeart/2005/8/layout/hierarchy2"/>
    <dgm:cxn modelId="{04D8F49A-B1FA-4C0A-A020-1643A2AE465B}" type="presOf" srcId="{1EFF1955-C48B-4FF3-A6EB-82BB7F2FEB94}" destId="{2579EB9B-C27E-4799-88B8-73C871140B80}" srcOrd="1" destOrd="0" presId="urn:microsoft.com/office/officeart/2005/8/layout/hierarchy2"/>
    <dgm:cxn modelId="{6FA7B73D-4F7F-42B3-AE06-D9623273BD0D}" type="presOf" srcId="{351F4F8F-3735-455A-B035-A66942D59713}" destId="{20A87578-7DD3-4FC5-ACD6-D91403980063}" srcOrd="0" destOrd="0" presId="urn:microsoft.com/office/officeart/2005/8/layout/hierarchy2"/>
    <dgm:cxn modelId="{D4B9822B-67B3-42B1-B3C1-04E7E498F8EB}" type="presOf" srcId="{16C07A26-C3AF-4474-953C-826B37C1177E}" destId="{DCE1F979-40C9-4A1E-AC7B-A28B6C191E96}" srcOrd="0" destOrd="0" presId="urn:microsoft.com/office/officeart/2005/8/layout/hierarchy2"/>
    <dgm:cxn modelId="{50950973-A9F6-46A7-80DD-0AB72CBA6672}" srcId="{BC1BEC3E-9F97-4234-ABB7-967D47CDAEDD}" destId="{8A100185-D1C5-426E-9642-9354F4229102}" srcOrd="0" destOrd="0" parTransId="{27FBDFA9-5C51-43EF-B686-280273AA0F31}" sibTransId="{64886EB0-2BF6-46A3-B26A-573F3FF252B1}"/>
    <dgm:cxn modelId="{2B2EFBAC-55A0-48F8-9C06-E67651B50570}" type="presOf" srcId="{12F7BF50-E6A9-4AE1-865C-AAA8D15371A0}" destId="{430019C3-80D2-4D01-8CC7-42D97427F9FE}" srcOrd="0" destOrd="0" presId="urn:microsoft.com/office/officeart/2005/8/layout/hierarchy2"/>
    <dgm:cxn modelId="{B3649E8B-ADAA-4DD3-90D3-049ADE9211D6}" type="presOf" srcId="{E8B59FCF-5292-49AF-B24C-CFC5BF22353A}" destId="{4781282D-4399-4433-8804-BF976D75A758}" srcOrd="0" destOrd="0" presId="urn:microsoft.com/office/officeart/2005/8/layout/hierarchy2"/>
    <dgm:cxn modelId="{06085153-79CD-4984-9B9A-703D82134E66}" srcId="{FCA85BCE-EC0C-4537-B857-6C061D1F5DD8}" destId="{6CDD20C3-08C0-4200-B902-280D7F8805DA}" srcOrd="0" destOrd="0" parTransId="{1D951E8B-F124-40D6-9848-592ECEC6ECCE}" sibTransId="{79A5B20A-98ED-4D99-8162-5BAB4738F410}"/>
    <dgm:cxn modelId="{682D7EEC-A4A4-4C52-A727-6C522BD7F559}" type="presOf" srcId="{7D4FF0E0-A0F5-442F-AE22-D0BC6D364AEF}" destId="{8400FB4D-AA59-46F5-9898-E8AA53CD4548}" srcOrd="1" destOrd="0" presId="urn:microsoft.com/office/officeart/2005/8/layout/hierarchy2"/>
    <dgm:cxn modelId="{3C213304-BF35-446C-BE67-03FDC7071CB8}" type="presOf" srcId="{27FBDFA9-5C51-43EF-B686-280273AA0F31}" destId="{3B44F72D-2D2B-47CC-B800-09E5E899715E}" srcOrd="1" destOrd="0" presId="urn:microsoft.com/office/officeart/2005/8/layout/hierarchy2"/>
    <dgm:cxn modelId="{3C633BE9-FE26-4710-A612-3474EF2AA007}" type="presOf" srcId="{1EFF1955-C48B-4FF3-A6EB-82BB7F2FEB94}" destId="{95E5B9F1-585A-4F39-8095-8301DD2D69C6}" srcOrd="0" destOrd="0" presId="urn:microsoft.com/office/officeart/2005/8/layout/hierarchy2"/>
    <dgm:cxn modelId="{0528B29D-7447-4AC9-81E6-B3C99736843C}" type="presOf" srcId="{7D4FF0E0-A0F5-442F-AE22-D0BC6D364AEF}" destId="{FF4F3F11-9C25-46A5-B0BE-98587946A995}" srcOrd="0" destOrd="0" presId="urn:microsoft.com/office/officeart/2005/8/layout/hierarchy2"/>
    <dgm:cxn modelId="{C32BA84B-DD6E-47A1-9832-F4DC5A791241}" srcId="{6F553594-0028-4E9F-A86A-2755F328D63B}" destId="{845EB7A3-6EED-4F04-A8AD-9E27738B3E6C}" srcOrd="1" destOrd="0" parTransId="{61F80503-96D9-4FFD-A1ED-F6FBF2246D93}" sibTransId="{71998191-40CC-4312-BA3E-E08612962527}"/>
    <dgm:cxn modelId="{7AD3B711-15EA-4F23-894B-902EDC782E83}" type="presOf" srcId="{27FBDFA9-5C51-43EF-B686-280273AA0F31}" destId="{02FEE307-E6EB-406E-A3AE-BA12ACF0271C}" srcOrd="0" destOrd="0" presId="urn:microsoft.com/office/officeart/2005/8/layout/hierarchy2"/>
    <dgm:cxn modelId="{6DBDB396-93FE-437E-9666-7A09CE041902}" srcId="{845EB7A3-6EED-4F04-A8AD-9E27738B3E6C}" destId="{12F7BF50-E6A9-4AE1-865C-AAA8D15371A0}" srcOrd="3" destOrd="0" parTransId="{A0A79A60-290A-48A1-843B-08879FE3B746}" sibTransId="{456F485A-693B-482F-B917-1AF31FB04E3F}"/>
    <dgm:cxn modelId="{D70EA961-B08A-4E7B-B00C-DAE6E7FB2EA3}" type="presOf" srcId="{6CDD20C3-08C0-4200-B902-280D7F8805DA}" destId="{9DA5F77E-4D87-4904-B118-048E71410B07}" srcOrd="0" destOrd="0" presId="urn:microsoft.com/office/officeart/2005/8/layout/hierarchy2"/>
    <dgm:cxn modelId="{F9D4C554-FEEE-4C3D-8D8D-DF227A1FCB03}" srcId="{16C07A26-C3AF-4474-953C-826B37C1177E}" destId="{E8B59FCF-5292-49AF-B24C-CFC5BF22353A}" srcOrd="0" destOrd="0" parTransId="{0760A027-6532-422A-8175-7EFFC4171D13}" sibTransId="{0BBC745F-D0EC-4DD4-A49C-F2E33B4CCFDE}"/>
    <dgm:cxn modelId="{1D9CAB05-8E01-4AC4-9182-500AAEFBC2DB}" srcId="{845EB7A3-6EED-4F04-A8AD-9E27738B3E6C}" destId="{FCA85BCE-EC0C-4537-B857-6C061D1F5DD8}" srcOrd="2" destOrd="0" parTransId="{59B1A6F3-BDA5-4E65-A390-37D0C875CB13}" sibTransId="{5B1F3248-11D8-46A9-86E7-9342EE310E41}"/>
    <dgm:cxn modelId="{3F591432-F1AD-4BFF-9C81-4A1430E57C88}" type="presOf" srcId="{BC1BEC3E-9F97-4234-ABB7-967D47CDAEDD}" destId="{C6ECD073-7D10-4DA2-AD89-B7357A56B847}" srcOrd="0" destOrd="0" presId="urn:microsoft.com/office/officeart/2005/8/layout/hierarchy2"/>
    <dgm:cxn modelId="{7C034F91-AD81-4D21-A235-8D14F85EC75A}" type="presOf" srcId="{D5EF9AFA-9942-42B6-A403-8D22883290E1}" destId="{8C343A60-2115-487C-B232-3F323A708688}" srcOrd="0" destOrd="0" presId="urn:microsoft.com/office/officeart/2005/8/layout/hierarchy2"/>
    <dgm:cxn modelId="{A2612B92-7FF8-4DC0-8629-C6647E213665}" type="presOf" srcId="{9B37A430-0CF7-4099-8323-9C67813F7BAE}" destId="{8AF00AE2-2DF9-4ABA-B28E-1A6485E5FE81}" srcOrd="0" destOrd="0" presId="urn:microsoft.com/office/officeart/2005/8/layout/hierarchy2"/>
    <dgm:cxn modelId="{1E9FDD6F-DF27-4ED0-8057-5393EC2688B4}" type="presOf" srcId="{D5BB42C2-80FC-4FD8-B9F6-160B71E1DD50}" destId="{AC5F8A16-BA90-44E5-973A-C80A382B222D}" srcOrd="0" destOrd="0" presId="urn:microsoft.com/office/officeart/2005/8/layout/hierarchy2"/>
    <dgm:cxn modelId="{A1D3E180-9BBB-43C8-9280-E74F4EBF9857}" type="presOf" srcId="{6F553594-0028-4E9F-A86A-2755F328D63B}" destId="{9A1A1148-C90C-4B58-8E9C-C472A750BBF9}" srcOrd="0" destOrd="0" presId="urn:microsoft.com/office/officeart/2005/8/layout/hierarchy2"/>
    <dgm:cxn modelId="{DC5E975C-65C8-4321-8E7D-347E200E0268}" type="presOf" srcId="{A0A79A60-290A-48A1-843B-08879FE3B746}" destId="{3278B1AA-4B1C-4E1C-AB5D-5C477EB96FA8}" srcOrd="1" destOrd="0" presId="urn:microsoft.com/office/officeart/2005/8/layout/hierarchy2"/>
    <dgm:cxn modelId="{BC3889EF-45D9-448A-931D-39B24783EB86}" type="presOf" srcId="{D5EF9AFA-9942-42B6-A403-8D22883290E1}" destId="{D2D00904-2424-4738-BCCF-944E888754C2}" srcOrd="1" destOrd="0" presId="urn:microsoft.com/office/officeart/2005/8/layout/hierarchy2"/>
    <dgm:cxn modelId="{46ED2428-E291-4C7F-9B33-1536CA7D5E70}" srcId="{9B37A430-0CF7-4099-8323-9C67813F7BAE}" destId="{6F553594-0028-4E9F-A86A-2755F328D63B}" srcOrd="0" destOrd="0" parTransId="{CB398815-BCE4-4377-B79C-75FFF03412CF}" sibTransId="{88610474-47EC-4D12-AD2B-DF226EBCE701}"/>
    <dgm:cxn modelId="{3188F831-3F26-46B2-9E37-EFD9F36E0A0C}" type="presOf" srcId="{845EB7A3-6EED-4F04-A8AD-9E27738B3E6C}" destId="{AD24402A-E8E7-41DD-AB99-7A707E79846C}" srcOrd="0" destOrd="0" presId="urn:microsoft.com/office/officeart/2005/8/layout/hierarchy2"/>
    <dgm:cxn modelId="{11A14696-C7E1-4618-A695-8CDA61335BEF}" type="presOf" srcId="{D186B792-556C-4400-96C5-0556073148DF}" destId="{C74578F0-BBFA-4F75-8B4E-6F9D862FF3E4}" srcOrd="1" destOrd="0" presId="urn:microsoft.com/office/officeart/2005/8/layout/hierarchy2"/>
    <dgm:cxn modelId="{9B4F1BB7-81D7-41A0-802E-5074D60CB0E6}" srcId="{845EB7A3-6EED-4F04-A8AD-9E27738B3E6C}" destId="{16C07A26-C3AF-4474-953C-826B37C1177E}" srcOrd="1" destOrd="0" parTransId="{1EFF1955-C48B-4FF3-A6EB-82BB7F2FEB94}" sibTransId="{A0DB6149-9885-46E1-94DE-B9EA8E432ABC}"/>
    <dgm:cxn modelId="{FD13E546-9D70-4E21-8088-258937C7E04E}" type="presOf" srcId="{1D951E8B-F124-40D6-9848-592ECEC6ECCE}" destId="{D844EE5D-9A0F-4088-AE85-F4D04C8E3B9D}" srcOrd="0" destOrd="0" presId="urn:microsoft.com/office/officeart/2005/8/layout/hierarchy2"/>
    <dgm:cxn modelId="{77DBC506-B904-448C-8D18-921AB232BE83}" type="presOf" srcId="{E9DC8C4D-4F91-4726-9708-DD62B347D555}" destId="{FA081C7B-53A8-4D2F-92CD-08643E14FE90}" srcOrd="0" destOrd="0" presId="urn:microsoft.com/office/officeart/2005/8/layout/hierarchy2"/>
    <dgm:cxn modelId="{BD2D858D-D099-431A-B840-16048E729CEC}" type="presOf" srcId="{62AC0E99-DCA2-4BA4-B5C3-798008B062BF}" destId="{5202ABC3-BF65-4ABB-AB70-40A103EFE0D5}" srcOrd="0" destOrd="0" presId="urn:microsoft.com/office/officeart/2005/8/layout/hierarchy2"/>
    <dgm:cxn modelId="{98E6B712-62CF-4E90-89D3-CE7F5CC8659C}" type="presOf" srcId="{59B1A6F3-BDA5-4E65-A390-37D0C875CB13}" destId="{D197FC4E-10FC-4000-B29E-5B634C5A4998}" srcOrd="0" destOrd="0" presId="urn:microsoft.com/office/officeart/2005/8/layout/hierarchy2"/>
    <dgm:cxn modelId="{1D86F0D0-1C7C-4DD0-B01A-1940054AFB02}" srcId="{845EB7A3-6EED-4F04-A8AD-9E27738B3E6C}" destId="{D5BB42C2-80FC-4FD8-B9F6-160B71E1DD50}" srcOrd="0" destOrd="0" parTransId="{62AC0E99-DCA2-4BA4-B5C3-798008B062BF}" sibTransId="{B778937D-5397-43CA-B6DC-C72DDE3F738B}"/>
    <dgm:cxn modelId="{DA35CBA5-FC44-4A50-A6E8-6BA42C9383B1}" type="presOf" srcId="{FCA85BCE-EC0C-4537-B857-6C061D1F5DD8}" destId="{DE0B00BE-1C98-4CB0-9E55-F5F5823EA06F}" srcOrd="0" destOrd="0" presId="urn:microsoft.com/office/officeart/2005/8/layout/hierarchy2"/>
    <dgm:cxn modelId="{105F030A-BCBC-4027-A33B-9C6C65063725}" type="presOf" srcId="{F27E2D07-686B-4CB6-A1C9-0757B77E14BF}" destId="{F7F76E72-C9B6-4936-BBEC-82F303B43EE7}" srcOrd="0" destOrd="0" presId="urn:microsoft.com/office/officeart/2005/8/layout/hierarchy2"/>
    <dgm:cxn modelId="{AA694290-59ED-4CF8-BC36-749E083E564B}" type="presOf" srcId="{AA69174A-4D5E-4D73-A39A-7266FD2D0BBB}" destId="{7ABA724F-0AF1-4657-A37F-DAC33C4729B5}" srcOrd="0" destOrd="0" presId="urn:microsoft.com/office/officeart/2005/8/layout/hierarchy2"/>
    <dgm:cxn modelId="{97CF9A88-54CF-46FF-B0CC-F34C8604B8BE}" type="presOf" srcId="{A0A79A60-290A-48A1-843B-08879FE3B746}" destId="{63928A5C-328C-4344-9D97-FD9876346658}" srcOrd="0" destOrd="0" presId="urn:microsoft.com/office/officeart/2005/8/layout/hierarchy2"/>
    <dgm:cxn modelId="{97FBB6BD-BBC4-40A9-B254-B91EDA315FEB}" type="presOf" srcId="{0760A027-6532-422A-8175-7EFFC4171D13}" destId="{66C18F37-E212-4D72-8E92-BE2E1BC0BB17}" srcOrd="1" destOrd="0" presId="urn:microsoft.com/office/officeart/2005/8/layout/hierarchy2"/>
    <dgm:cxn modelId="{730C555F-0B79-483F-A4D9-9ABEBE1DA933}" srcId="{16C07A26-C3AF-4474-953C-826B37C1177E}" destId="{E9DC8C4D-4F91-4726-9708-DD62B347D555}" srcOrd="1" destOrd="0" parTransId="{7D4FF0E0-A0F5-442F-AE22-D0BC6D364AEF}" sibTransId="{29933812-AFFE-4889-82B1-8289D709BC01}"/>
    <dgm:cxn modelId="{5F698A7C-817A-4E0C-AD5A-B623FC86935F}" type="presOf" srcId="{62AC0E99-DCA2-4BA4-B5C3-798008B062BF}" destId="{3CEBE584-234A-4E4C-8CE6-52690F11E86F}" srcOrd="1" destOrd="0" presId="urn:microsoft.com/office/officeart/2005/8/layout/hierarchy2"/>
    <dgm:cxn modelId="{35EF7CBE-0C4C-4C19-B6F0-28F3655AED2F}" type="presOf" srcId="{61F80503-96D9-4FFD-A1ED-F6FBF2246D93}" destId="{23B27003-40B3-4C04-BA19-F87761214AB6}" srcOrd="0" destOrd="0" presId="urn:microsoft.com/office/officeart/2005/8/layout/hierarchy2"/>
    <dgm:cxn modelId="{1474A4BF-6248-4DC1-9437-56258E0C3EB3}" srcId="{F27E2D07-686B-4CB6-A1C9-0757B77E14BF}" destId="{BC1BEC3E-9F97-4234-ABB7-967D47CDAEDD}" srcOrd="0" destOrd="0" parTransId="{D186B792-556C-4400-96C5-0556073148DF}" sibTransId="{5A43A1B2-71A3-4D89-ADA9-7C2B6B13576E}"/>
    <dgm:cxn modelId="{796F165A-596F-4A4F-873C-BA171C0C5098}" type="presParOf" srcId="{8AF00AE2-2DF9-4ABA-B28E-1A6485E5FE81}" destId="{44C57DCB-1030-451A-9831-22E9D1147158}" srcOrd="0" destOrd="0" presId="urn:microsoft.com/office/officeart/2005/8/layout/hierarchy2"/>
    <dgm:cxn modelId="{D17CF8C4-C475-48CF-A58F-098CAAC5AA19}" type="presParOf" srcId="{44C57DCB-1030-451A-9831-22E9D1147158}" destId="{9A1A1148-C90C-4B58-8E9C-C472A750BBF9}" srcOrd="0" destOrd="0" presId="urn:microsoft.com/office/officeart/2005/8/layout/hierarchy2"/>
    <dgm:cxn modelId="{71E4FB56-7BB5-4CEA-99BB-27F9B666E9E8}" type="presParOf" srcId="{44C57DCB-1030-451A-9831-22E9D1147158}" destId="{37CB6355-BC53-46DD-8538-991243BEED23}" srcOrd="1" destOrd="0" presId="urn:microsoft.com/office/officeart/2005/8/layout/hierarchy2"/>
    <dgm:cxn modelId="{C98A61F9-BD80-4215-A144-8A1BD0F11905}" type="presParOf" srcId="{37CB6355-BC53-46DD-8538-991243BEED23}" destId="{8C343A60-2115-487C-B232-3F323A708688}" srcOrd="0" destOrd="0" presId="urn:microsoft.com/office/officeart/2005/8/layout/hierarchy2"/>
    <dgm:cxn modelId="{7F4753EC-59E8-432D-B16C-F39DB8B494E0}" type="presParOf" srcId="{8C343A60-2115-487C-B232-3F323A708688}" destId="{D2D00904-2424-4738-BCCF-944E888754C2}" srcOrd="0" destOrd="0" presId="urn:microsoft.com/office/officeart/2005/8/layout/hierarchy2"/>
    <dgm:cxn modelId="{7E54961B-977F-4863-92D7-B41FE7BEC178}" type="presParOf" srcId="{37CB6355-BC53-46DD-8538-991243BEED23}" destId="{DFCA9709-82ED-45BE-86E3-0DB6FBEBC55D}" srcOrd="1" destOrd="0" presId="urn:microsoft.com/office/officeart/2005/8/layout/hierarchy2"/>
    <dgm:cxn modelId="{14F36350-95F2-442B-ACAB-8722482C0BFC}" type="presParOf" srcId="{DFCA9709-82ED-45BE-86E3-0DB6FBEBC55D}" destId="{F7F76E72-C9B6-4936-BBEC-82F303B43EE7}" srcOrd="0" destOrd="0" presId="urn:microsoft.com/office/officeart/2005/8/layout/hierarchy2"/>
    <dgm:cxn modelId="{5DE8A41C-9A34-406B-980A-BACA71FC9948}" type="presParOf" srcId="{DFCA9709-82ED-45BE-86E3-0DB6FBEBC55D}" destId="{E2A58DD6-DE76-4812-8E00-47296C68B766}" srcOrd="1" destOrd="0" presId="urn:microsoft.com/office/officeart/2005/8/layout/hierarchy2"/>
    <dgm:cxn modelId="{A2B96E03-80F4-47A4-80E1-57FEAF27822D}" type="presParOf" srcId="{E2A58DD6-DE76-4812-8E00-47296C68B766}" destId="{34295E6F-A38E-4EF7-AA71-601FF8E8D3FB}" srcOrd="0" destOrd="0" presId="urn:microsoft.com/office/officeart/2005/8/layout/hierarchy2"/>
    <dgm:cxn modelId="{1BDC5988-B194-453D-98B2-C7A4B61C0C8D}" type="presParOf" srcId="{34295E6F-A38E-4EF7-AA71-601FF8E8D3FB}" destId="{C74578F0-BBFA-4F75-8B4E-6F9D862FF3E4}" srcOrd="0" destOrd="0" presId="urn:microsoft.com/office/officeart/2005/8/layout/hierarchy2"/>
    <dgm:cxn modelId="{07709186-7A38-49D7-ABF0-62632370BA3D}" type="presParOf" srcId="{E2A58DD6-DE76-4812-8E00-47296C68B766}" destId="{27A3CEA4-7E37-4BE1-AF1F-D9439A6CA564}" srcOrd="1" destOrd="0" presId="urn:microsoft.com/office/officeart/2005/8/layout/hierarchy2"/>
    <dgm:cxn modelId="{387D6B00-4AF9-4C7C-B16E-A4069B5D10FC}" type="presParOf" srcId="{27A3CEA4-7E37-4BE1-AF1F-D9439A6CA564}" destId="{C6ECD073-7D10-4DA2-AD89-B7357A56B847}" srcOrd="0" destOrd="0" presId="urn:microsoft.com/office/officeart/2005/8/layout/hierarchy2"/>
    <dgm:cxn modelId="{755B21B7-045E-43BB-962B-829653BE2729}" type="presParOf" srcId="{27A3CEA4-7E37-4BE1-AF1F-D9439A6CA564}" destId="{ECB09907-2DB7-4D9E-8A0B-59D299B013B0}" srcOrd="1" destOrd="0" presId="urn:microsoft.com/office/officeart/2005/8/layout/hierarchy2"/>
    <dgm:cxn modelId="{5643C41C-2F5B-4D17-9286-3E93D63F9E95}" type="presParOf" srcId="{ECB09907-2DB7-4D9E-8A0B-59D299B013B0}" destId="{02FEE307-E6EB-406E-A3AE-BA12ACF0271C}" srcOrd="0" destOrd="0" presId="urn:microsoft.com/office/officeart/2005/8/layout/hierarchy2"/>
    <dgm:cxn modelId="{BE8D92D0-DB58-4B1D-AE5C-280101BAFB4F}" type="presParOf" srcId="{02FEE307-E6EB-406E-A3AE-BA12ACF0271C}" destId="{3B44F72D-2D2B-47CC-B800-09E5E899715E}" srcOrd="0" destOrd="0" presId="urn:microsoft.com/office/officeart/2005/8/layout/hierarchy2"/>
    <dgm:cxn modelId="{60CF8509-9DF8-41BC-8790-8D9B43FD3E03}" type="presParOf" srcId="{ECB09907-2DB7-4D9E-8A0B-59D299B013B0}" destId="{BFADAE18-D22D-4EBF-AC60-4CD586F189D6}" srcOrd="1" destOrd="0" presId="urn:microsoft.com/office/officeart/2005/8/layout/hierarchy2"/>
    <dgm:cxn modelId="{BFF3742D-17D6-4703-89C0-CDBCA8693381}" type="presParOf" srcId="{BFADAE18-D22D-4EBF-AC60-4CD586F189D6}" destId="{FA86DA7E-8936-4DAA-91EA-24129CF25BF8}" srcOrd="0" destOrd="0" presId="urn:microsoft.com/office/officeart/2005/8/layout/hierarchy2"/>
    <dgm:cxn modelId="{135299AF-8832-49B4-894B-F646257EB955}" type="presParOf" srcId="{BFADAE18-D22D-4EBF-AC60-4CD586F189D6}" destId="{10BA45B6-7B4E-4852-B4CC-379B5F94D506}" srcOrd="1" destOrd="0" presId="urn:microsoft.com/office/officeart/2005/8/layout/hierarchy2"/>
    <dgm:cxn modelId="{09CAF70D-DDD4-4924-9CBD-3E9A78420E21}" type="presParOf" srcId="{37CB6355-BC53-46DD-8538-991243BEED23}" destId="{23B27003-40B3-4C04-BA19-F87761214AB6}" srcOrd="2" destOrd="0" presId="urn:microsoft.com/office/officeart/2005/8/layout/hierarchy2"/>
    <dgm:cxn modelId="{07A6A04F-F0AA-4D87-B2FE-A6B5A41F40BC}" type="presParOf" srcId="{23B27003-40B3-4C04-BA19-F87761214AB6}" destId="{9B33009C-AAAE-47F2-BF42-345AC4194903}" srcOrd="0" destOrd="0" presId="urn:microsoft.com/office/officeart/2005/8/layout/hierarchy2"/>
    <dgm:cxn modelId="{195771A2-4CA1-4E76-92C2-867219E0545B}" type="presParOf" srcId="{37CB6355-BC53-46DD-8538-991243BEED23}" destId="{33590173-5871-4023-AB06-8D44196F0033}" srcOrd="3" destOrd="0" presId="urn:microsoft.com/office/officeart/2005/8/layout/hierarchy2"/>
    <dgm:cxn modelId="{1E27D0BC-E3AA-45EE-B24B-D3C067E3A2AD}" type="presParOf" srcId="{33590173-5871-4023-AB06-8D44196F0033}" destId="{AD24402A-E8E7-41DD-AB99-7A707E79846C}" srcOrd="0" destOrd="0" presId="urn:microsoft.com/office/officeart/2005/8/layout/hierarchy2"/>
    <dgm:cxn modelId="{9B36A111-3665-45B3-A1C7-70ACA647DF61}" type="presParOf" srcId="{33590173-5871-4023-AB06-8D44196F0033}" destId="{C44DF556-59F3-448C-86F6-17086F665B85}" srcOrd="1" destOrd="0" presId="urn:microsoft.com/office/officeart/2005/8/layout/hierarchy2"/>
    <dgm:cxn modelId="{89BDD8B4-8B08-4198-BFB6-6A5AFB8533AB}" type="presParOf" srcId="{C44DF556-59F3-448C-86F6-17086F665B85}" destId="{5202ABC3-BF65-4ABB-AB70-40A103EFE0D5}" srcOrd="0" destOrd="0" presId="urn:microsoft.com/office/officeart/2005/8/layout/hierarchy2"/>
    <dgm:cxn modelId="{499E636C-D522-4D3B-99E0-4D57CF2CE535}" type="presParOf" srcId="{5202ABC3-BF65-4ABB-AB70-40A103EFE0D5}" destId="{3CEBE584-234A-4E4C-8CE6-52690F11E86F}" srcOrd="0" destOrd="0" presId="urn:microsoft.com/office/officeart/2005/8/layout/hierarchy2"/>
    <dgm:cxn modelId="{007CEF48-0091-41DB-99E6-A64D5EEBC139}" type="presParOf" srcId="{C44DF556-59F3-448C-86F6-17086F665B85}" destId="{A1F08B4C-35B3-49AE-AE32-4E995CA08372}" srcOrd="1" destOrd="0" presId="urn:microsoft.com/office/officeart/2005/8/layout/hierarchy2"/>
    <dgm:cxn modelId="{F15C31F3-0AE6-42A1-845A-5B9348F1A274}" type="presParOf" srcId="{A1F08B4C-35B3-49AE-AE32-4E995CA08372}" destId="{AC5F8A16-BA90-44E5-973A-C80A382B222D}" srcOrd="0" destOrd="0" presId="urn:microsoft.com/office/officeart/2005/8/layout/hierarchy2"/>
    <dgm:cxn modelId="{1A4F3E6C-54C5-4446-B807-D78A86CBAE1C}" type="presParOf" srcId="{A1F08B4C-35B3-49AE-AE32-4E995CA08372}" destId="{1D103859-6EE1-40F9-A173-AFA008106CE3}" srcOrd="1" destOrd="0" presId="urn:microsoft.com/office/officeart/2005/8/layout/hierarchy2"/>
    <dgm:cxn modelId="{96C3ED5D-FD15-48C6-8F81-63AD614CA0A2}" type="presParOf" srcId="{C44DF556-59F3-448C-86F6-17086F665B85}" destId="{95E5B9F1-585A-4F39-8095-8301DD2D69C6}" srcOrd="2" destOrd="0" presId="urn:microsoft.com/office/officeart/2005/8/layout/hierarchy2"/>
    <dgm:cxn modelId="{1026AFA6-5BCE-4337-B4F8-8C7BFE7B622F}" type="presParOf" srcId="{95E5B9F1-585A-4F39-8095-8301DD2D69C6}" destId="{2579EB9B-C27E-4799-88B8-73C871140B80}" srcOrd="0" destOrd="0" presId="urn:microsoft.com/office/officeart/2005/8/layout/hierarchy2"/>
    <dgm:cxn modelId="{03CD3CA4-D9F4-4C12-B49B-26A5049B402C}" type="presParOf" srcId="{C44DF556-59F3-448C-86F6-17086F665B85}" destId="{DFC537BA-9A2D-4E9C-A1BE-CF0A7ABE2FC7}" srcOrd="3" destOrd="0" presId="urn:microsoft.com/office/officeart/2005/8/layout/hierarchy2"/>
    <dgm:cxn modelId="{695C8027-5FDA-4BCE-B36D-A0026F69EA9F}" type="presParOf" srcId="{DFC537BA-9A2D-4E9C-A1BE-CF0A7ABE2FC7}" destId="{DCE1F979-40C9-4A1E-AC7B-A28B6C191E96}" srcOrd="0" destOrd="0" presId="urn:microsoft.com/office/officeart/2005/8/layout/hierarchy2"/>
    <dgm:cxn modelId="{05D1D989-9AE2-49D8-9B49-12FBE712BE08}" type="presParOf" srcId="{DFC537BA-9A2D-4E9C-A1BE-CF0A7ABE2FC7}" destId="{ECFC7BCA-0A24-4D2F-8280-864BE1BEBAD0}" srcOrd="1" destOrd="0" presId="urn:microsoft.com/office/officeart/2005/8/layout/hierarchy2"/>
    <dgm:cxn modelId="{EB9698DC-44BB-4CB7-91F7-DA0D411F7953}" type="presParOf" srcId="{ECFC7BCA-0A24-4D2F-8280-864BE1BEBAD0}" destId="{2BBC53B9-BDB9-4E7B-B5C6-5C0AB6F29781}" srcOrd="0" destOrd="0" presId="urn:microsoft.com/office/officeart/2005/8/layout/hierarchy2"/>
    <dgm:cxn modelId="{629CF182-8EE8-4420-8C19-A71935479559}" type="presParOf" srcId="{2BBC53B9-BDB9-4E7B-B5C6-5C0AB6F29781}" destId="{66C18F37-E212-4D72-8E92-BE2E1BC0BB17}" srcOrd="0" destOrd="0" presId="urn:microsoft.com/office/officeart/2005/8/layout/hierarchy2"/>
    <dgm:cxn modelId="{E6750988-95B3-4797-BF59-EB7E81E7396F}" type="presParOf" srcId="{ECFC7BCA-0A24-4D2F-8280-864BE1BEBAD0}" destId="{8C805E75-9567-4360-87CF-6311D0E2EAE5}" srcOrd="1" destOrd="0" presId="urn:microsoft.com/office/officeart/2005/8/layout/hierarchy2"/>
    <dgm:cxn modelId="{0AE4EAB2-203C-422B-ABAC-3648997DAE02}" type="presParOf" srcId="{8C805E75-9567-4360-87CF-6311D0E2EAE5}" destId="{4781282D-4399-4433-8804-BF976D75A758}" srcOrd="0" destOrd="0" presId="urn:microsoft.com/office/officeart/2005/8/layout/hierarchy2"/>
    <dgm:cxn modelId="{FE753170-12D1-40BB-A2CF-3EC161EEDE81}" type="presParOf" srcId="{8C805E75-9567-4360-87CF-6311D0E2EAE5}" destId="{6CB1A2FD-03A4-494B-8F68-39BBD84BFE3A}" srcOrd="1" destOrd="0" presId="urn:microsoft.com/office/officeart/2005/8/layout/hierarchy2"/>
    <dgm:cxn modelId="{A899BAF9-1B80-4C4E-9451-3398468A8D73}" type="presParOf" srcId="{ECFC7BCA-0A24-4D2F-8280-864BE1BEBAD0}" destId="{FF4F3F11-9C25-46A5-B0BE-98587946A995}" srcOrd="2" destOrd="0" presId="urn:microsoft.com/office/officeart/2005/8/layout/hierarchy2"/>
    <dgm:cxn modelId="{E1B03FDA-9D72-4215-8DE4-D3B87BDAE00B}" type="presParOf" srcId="{FF4F3F11-9C25-46A5-B0BE-98587946A995}" destId="{8400FB4D-AA59-46F5-9898-E8AA53CD4548}" srcOrd="0" destOrd="0" presId="urn:microsoft.com/office/officeart/2005/8/layout/hierarchy2"/>
    <dgm:cxn modelId="{11EDA8A1-0892-48F2-AA8E-574E95296F62}" type="presParOf" srcId="{ECFC7BCA-0A24-4D2F-8280-864BE1BEBAD0}" destId="{293F7E3A-F66C-4431-891B-EBC9FA242449}" srcOrd="3" destOrd="0" presId="urn:microsoft.com/office/officeart/2005/8/layout/hierarchy2"/>
    <dgm:cxn modelId="{5A9395A5-BF85-41E3-AA69-B654394D1358}" type="presParOf" srcId="{293F7E3A-F66C-4431-891B-EBC9FA242449}" destId="{FA081C7B-53A8-4D2F-92CD-08643E14FE90}" srcOrd="0" destOrd="0" presId="urn:microsoft.com/office/officeart/2005/8/layout/hierarchy2"/>
    <dgm:cxn modelId="{01AFC10A-4A70-4335-A7A5-A2E89EC761F3}" type="presParOf" srcId="{293F7E3A-F66C-4431-891B-EBC9FA242449}" destId="{EC10BD0C-4EAC-422A-869F-D7477A7926C4}" srcOrd="1" destOrd="0" presId="urn:microsoft.com/office/officeart/2005/8/layout/hierarchy2"/>
    <dgm:cxn modelId="{329E8B7F-E207-4239-92CE-8DF31C5E95E3}" type="presParOf" srcId="{C44DF556-59F3-448C-86F6-17086F665B85}" destId="{D197FC4E-10FC-4000-B29E-5B634C5A4998}" srcOrd="4" destOrd="0" presId="urn:microsoft.com/office/officeart/2005/8/layout/hierarchy2"/>
    <dgm:cxn modelId="{20192A5D-F61D-4E9F-BBAD-B5DAE7B6E98D}" type="presParOf" srcId="{D197FC4E-10FC-4000-B29E-5B634C5A4998}" destId="{EB526918-7C59-4DCB-A42E-50AF1F3376FA}" srcOrd="0" destOrd="0" presId="urn:microsoft.com/office/officeart/2005/8/layout/hierarchy2"/>
    <dgm:cxn modelId="{E43464E2-A633-48AF-AB6B-0B88708CC289}" type="presParOf" srcId="{C44DF556-59F3-448C-86F6-17086F665B85}" destId="{0D1B9E2A-D4E2-444E-85B2-8396313E9B15}" srcOrd="5" destOrd="0" presId="urn:microsoft.com/office/officeart/2005/8/layout/hierarchy2"/>
    <dgm:cxn modelId="{FE069C98-8BD2-47FD-B99B-FB6B96B16DE7}" type="presParOf" srcId="{0D1B9E2A-D4E2-444E-85B2-8396313E9B15}" destId="{DE0B00BE-1C98-4CB0-9E55-F5F5823EA06F}" srcOrd="0" destOrd="0" presId="urn:microsoft.com/office/officeart/2005/8/layout/hierarchy2"/>
    <dgm:cxn modelId="{F4583648-EE4D-4895-BE19-B5D19C51A4BE}" type="presParOf" srcId="{0D1B9E2A-D4E2-444E-85B2-8396313E9B15}" destId="{0BE53CC0-C613-45D0-B683-83F5892C4C27}" srcOrd="1" destOrd="0" presId="urn:microsoft.com/office/officeart/2005/8/layout/hierarchy2"/>
    <dgm:cxn modelId="{22783067-CF76-461C-9E8A-8FA56EB40FCA}" type="presParOf" srcId="{0BE53CC0-C613-45D0-B683-83F5892C4C27}" destId="{D844EE5D-9A0F-4088-AE85-F4D04C8E3B9D}" srcOrd="0" destOrd="0" presId="urn:microsoft.com/office/officeart/2005/8/layout/hierarchy2"/>
    <dgm:cxn modelId="{4AFABF0E-1867-4F24-956B-05F8EC2E5266}" type="presParOf" srcId="{D844EE5D-9A0F-4088-AE85-F4D04C8E3B9D}" destId="{3F70CF10-6BC6-4239-837F-E8C2C51AF891}" srcOrd="0" destOrd="0" presId="urn:microsoft.com/office/officeart/2005/8/layout/hierarchy2"/>
    <dgm:cxn modelId="{F2887A6B-FC35-4559-93AE-697D4A0A31D2}" type="presParOf" srcId="{0BE53CC0-C613-45D0-B683-83F5892C4C27}" destId="{75F0E343-D66D-4321-846E-93A28D3E94CA}" srcOrd="1" destOrd="0" presId="urn:microsoft.com/office/officeart/2005/8/layout/hierarchy2"/>
    <dgm:cxn modelId="{E6D4BE72-9A25-4B9E-BDC6-7788C25C559E}" type="presParOf" srcId="{75F0E343-D66D-4321-846E-93A28D3E94CA}" destId="{9DA5F77E-4D87-4904-B118-048E71410B07}" srcOrd="0" destOrd="0" presId="urn:microsoft.com/office/officeart/2005/8/layout/hierarchy2"/>
    <dgm:cxn modelId="{E322107F-B867-4A27-9992-91A23FFF065C}" type="presParOf" srcId="{75F0E343-D66D-4321-846E-93A28D3E94CA}" destId="{9E99FE9A-783D-4A66-B990-9B220A72AE4A}" srcOrd="1" destOrd="0" presId="urn:microsoft.com/office/officeart/2005/8/layout/hierarchy2"/>
    <dgm:cxn modelId="{0B3F0F10-97DB-46C4-9270-B8E6FB1E73A5}" type="presParOf" srcId="{C44DF556-59F3-448C-86F6-17086F665B85}" destId="{63928A5C-328C-4344-9D97-FD9876346658}" srcOrd="6" destOrd="0" presId="urn:microsoft.com/office/officeart/2005/8/layout/hierarchy2"/>
    <dgm:cxn modelId="{25625CBE-22F9-4E2B-908F-A62EC97535BD}" type="presParOf" srcId="{63928A5C-328C-4344-9D97-FD9876346658}" destId="{3278B1AA-4B1C-4E1C-AB5D-5C477EB96FA8}" srcOrd="0" destOrd="0" presId="urn:microsoft.com/office/officeart/2005/8/layout/hierarchy2"/>
    <dgm:cxn modelId="{D3A94D85-1602-421B-941D-8F21D5F9532A}" type="presParOf" srcId="{C44DF556-59F3-448C-86F6-17086F665B85}" destId="{844A19E0-1D76-49A1-A34B-4861211DC4DE}" srcOrd="7" destOrd="0" presId="urn:microsoft.com/office/officeart/2005/8/layout/hierarchy2"/>
    <dgm:cxn modelId="{04B5E368-58D1-457D-9E41-7AC2EC48AA07}" type="presParOf" srcId="{844A19E0-1D76-49A1-A34B-4861211DC4DE}" destId="{430019C3-80D2-4D01-8CC7-42D97427F9FE}" srcOrd="0" destOrd="0" presId="urn:microsoft.com/office/officeart/2005/8/layout/hierarchy2"/>
    <dgm:cxn modelId="{784FF6B8-1CED-4A94-B6E2-578BD0C5690B}" type="presParOf" srcId="{844A19E0-1D76-49A1-A34B-4861211DC4DE}" destId="{6518AF33-628B-468E-ADBA-87DB073555D3}" srcOrd="1" destOrd="0" presId="urn:microsoft.com/office/officeart/2005/8/layout/hierarchy2"/>
    <dgm:cxn modelId="{14C2686E-F503-4B7F-9C2B-B0EC6AFB6BAE}" type="presParOf" srcId="{6518AF33-628B-468E-ADBA-87DB073555D3}" destId="{20A87578-7DD3-4FC5-ACD6-D91403980063}" srcOrd="0" destOrd="0" presId="urn:microsoft.com/office/officeart/2005/8/layout/hierarchy2"/>
    <dgm:cxn modelId="{FCC03BEF-A789-4372-84D4-2E57CE3EE02A}" type="presParOf" srcId="{20A87578-7DD3-4FC5-ACD6-D91403980063}" destId="{056393C1-0DF4-4AC7-85D1-5AA064E7059C}" srcOrd="0" destOrd="0" presId="urn:microsoft.com/office/officeart/2005/8/layout/hierarchy2"/>
    <dgm:cxn modelId="{29F31D78-3FCF-4A24-A1B4-513A9738791F}" type="presParOf" srcId="{6518AF33-628B-468E-ADBA-87DB073555D3}" destId="{10E27E04-434D-4CA7-A8E6-30F5E8E10895}" srcOrd="1" destOrd="0" presId="urn:microsoft.com/office/officeart/2005/8/layout/hierarchy2"/>
    <dgm:cxn modelId="{E93A20B1-861F-4C6A-AF52-26F077F486AB}" type="presParOf" srcId="{10E27E04-434D-4CA7-A8E6-30F5E8E10895}" destId="{7ABA724F-0AF1-4657-A37F-DAC33C4729B5}" srcOrd="0" destOrd="0" presId="urn:microsoft.com/office/officeart/2005/8/layout/hierarchy2"/>
    <dgm:cxn modelId="{C0F05CF8-03C7-4E31-80A9-0DAA3DC414DA}" type="presParOf" srcId="{10E27E04-434D-4CA7-A8E6-30F5E8E10895}" destId="{8D77DFED-8AB5-4D6C-ADAB-7D00BB7C9950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0A4F691-F9EA-485D-BC5E-C9BAB9E81A07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fa-IR"/>
        </a:p>
      </dgm:t>
    </dgm:pt>
    <dgm:pt modelId="{298FAF5F-B79A-4CEA-A277-DAEB7BCE066B}">
      <dgm:prSet custT="1"/>
      <dgm:spPr/>
      <dgm:t>
        <a:bodyPr/>
        <a:lstStyle/>
        <a:p>
          <a:pPr rtl="1"/>
          <a:r>
            <a:rPr lang="fa-IR" sz="2400" smtClean="0">
              <a:cs typeface="B Badr" panose="00000400000000000000" pitchFamily="2" charset="-78"/>
            </a:rPr>
            <a:t>در امر و مضارع مجزوم اجوف، حرف عله بسبب التقاء الساکنین حذف میشود مانند: قُل</a:t>
          </a:r>
          <a:r>
            <a:rPr lang="ar-EG" sz="2400" smtClean="0">
              <a:cs typeface="B Badr" panose="00000400000000000000" pitchFamily="2" charset="-78"/>
            </a:rPr>
            <a:t>ْ</a:t>
          </a:r>
          <a:r>
            <a:rPr lang="fa-IR" sz="2400" smtClean="0">
              <a:cs typeface="B Badr" panose="00000400000000000000" pitchFamily="2" charset="-78"/>
            </a:rPr>
            <a:t> بِع</a:t>
          </a:r>
          <a:r>
            <a:rPr lang="ar-EG" sz="2400" smtClean="0">
              <a:cs typeface="B Badr" panose="00000400000000000000" pitchFamily="2" charset="-78"/>
            </a:rPr>
            <a:t>ْ خَفْ كه اصل ق</a:t>
          </a:r>
          <a:r>
            <a:rPr lang="fa-IR" sz="2400" smtClean="0">
              <a:cs typeface="B Badr" panose="00000400000000000000" pitchFamily="2" charset="-78"/>
            </a:rPr>
            <a:t>ُو</a:t>
          </a:r>
          <a:r>
            <a:rPr lang="ar-EG" sz="2400" smtClean="0">
              <a:cs typeface="B Badr" panose="00000400000000000000" pitchFamily="2" charset="-78"/>
            </a:rPr>
            <a:t>ْلْ و ب</a:t>
          </a:r>
          <a:r>
            <a:rPr lang="fa-IR" sz="2400" smtClean="0">
              <a:cs typeface="B Badr" panose="00000400000000000000" pitchFamily="2" charset="-78"/>
            </a:rPr>
            <a:t>ی</a:t>
          </a:r>
          <a:r>
            <a:rPr lang="ar-EG" sz="2400" smtClean="0">
              <a:cs typeface="B Badr" panose="00000400000000000000" pitchFamily="2" charset="-78"/>
            </a:rPr>
            <a:t>ْ</a:t>
          </a:r>
          <a:r>
            <a:rPr lang="fa-IR" sz="2400" smtClean="0">
              <a:cs typeface="B Badr" panose="00000400000000000000" pitchFamily="2" charset="-78"/>
            </a:rPr>
            <a:t>ع</a:t>
          </a:r>
          <a:r>
            <a:rPr lang="ar-EG" sz="2400" smtClean="0">
              <a:cs typeface="B Badr" panose="00000400000000000000" pitchFamily="2" charset="-78"/>
            </a:rPr>
            <a:t>ْ</a:t>
          </a:r>
          <a:r>
            <a:rPr lang="fa-IR" sz="2400" smtClean="0">
              <a:cs typeface="B Badr" panose="00000400000000000000" pitchFamily="2" charset="-78"/>
            </a:rPr>
            <a:t> و خَاف</a:t>
          </a:r>
          <a:r>
            <a:rPr lang="ar-EG" sz="2400" smtClean="0">
              <a:cs typeface="B Badr" panose="00000400000000000000" pitchFamily="2" charset="-78"/>
            </a:rPr>
            <a:t>ْ</a:t>
          </a:r>
          <a:r>
            <a:rPr lang="fa-IR" sz="2400" smtClean="0">
              <a:cs typeface="B Badr" panose="00000400000000000000" pitchFamily="2" charset="-78"/>
            </a:rPr>
            <a:t> بوده (صیغه 1-4-7-13-14)</a:t>
          </a:r>
          <a:endParaRPr lang="fa-IR" sz="2400">
            <a:cs typeface="B Badr" panose="00000400000000000000" pitchFamily="2" charset="-78"/>
          </a:endParaRPr>
        </a:p>
      </dgm:t>
    </dgm:pt>
    <dgm:pt modelId="{3AEC17F7-31FB-4AEF-A72F-7CA35E056E80}" type="parTrans" cxnId="{DFBAE216-D375-4488-86C0-61C0FA2EE4CD}">
      <dgm:prSet/>
      <dgm:spPr/>
      <dgm:t>
        <a:bodyPr/>
        <a:lstStyle/>
        <a:p>
          <a:pPr rtl="1"/>
          <a:endParaRPr lang="fa-IR"/>
        </a:p>
      </dgm:t>
    </dgm:pt>
    <dgm:pt modelId="{9A0ECBA1-05F5-4111-A1D8-254E9DC3ED37}" type="sibTrans" cxnId="{DFBAE216-D375-4488-86C0-61C0FA2EE4CD}">
      <dgm:prSet/>
      <dgm:spPr/>
      <dgm:t>
        <a:bodyPr/>
        <a:lstStyle/>
        <a:p>
          <a:pPr rtl="1"/>
          <a:endParaRPr lang="fa-IR"/>
        </a:p>
      </dgm:t>
    </dgm:pt>
    <dgm:pt modelId="{E270196D-5625-4499-84B8-FB2CC4E2F62D}">
      <dgm:prSet custT="1"/>
      <dgm:spPr/>
      <dgm:t>
        <a:bodyPr/>
        <a:lstStyle/>
        <a:p>
          <a:pPr rtl="1"/>
          <a:r>
            <a:rPr lang="fa-IR" sz="2400" smtClean="0">
              <a:cs typeface="B Badr" panose="00000400000000000000" pitchFamily="2" charset="-78"/>
            </a:rPr>
            <a:t>وقتی صرف میشوند حرف عله باز میگردد: قولوا/بیعوا/خافوا؛ چون دیگه التقاء ساکنین رخ نمیدهد</a:t>
          </a:r>
          <a:endParaRPr lang="fa-IR" sz="2400">
            <a:cs typeface="B Badr" panose="00000400000000000000" pitchFamily="2" charset="-78"/>
          </a:endParaRPr>
        </a:p>
      </dgm:t>
    </dgm:pt>
    <dgm:pt modelId="{3FE21822-CF7E-4D33-8D60-870D82208F21}" type="parTrans" cxnId="{C792F8CD-24E6-4C74-BEED-C707E6ED267E}">
      <dgm:prSet/>
      <dgm:spPr/>
      <dgm:t>
        <a:bodyPr/>
        <a:lstStyle/>
        <a:p>
          <a:pPr rtl="1"/>
          <a:endParaRPr lang="fa-IR"/>
        </a:p>
      </dgm:t>
    </dgm:pt>
    <dgm:pt modelId="{33AE4903-0625-4B65-91E0-7923C395712F}" type="sibTrans" cxnId="{C792F8CD-24E6-4C74-BEED-C707E6ED267E}">
      <dgm:prSet/>
      <dgm:spPr/>
      <dgm:t>
        <a:bodyPr/>
        <a:lstStyle/>
        <a:p>
          <a:pPr rtl="1"/>
          <a:endParaRPr lang="fa-IR"/>
        </a:p>
      </dgm:t>
    </dgm:pt>
    <dgm:pt modelId="{E6AEEA0B-D621-422D-BF5A-784CE2714A7F}">
      <dgm:prSet custT="1"/>
      <dgm:spPr/>
      <dgm:t>
        <a:bodyPr/>
        <a:lstStyle/>
        <a:p>
          <a:pPr rtl="1"/>
          <a:r>
            <a:rPr lang="fa-IR" sz="2400" smtClean="0">
              <a:cs typeface="B Badr" panose="00000400000000000000" pitchFamily="2" charset="-78"/>
            </a:rPr>
            <a:t>هنگام الحاق نون تاکید؛ در صیغه های 1-4-7-13-14 نیز حرف عله بر میگردد چرا که باوجود نون تاکید التقاء ساکنین رخ نمیدهد</a:t>
          </a:r>
          <a:endParaRPr lang="fa-IR" sz="2400">
            <a:cs typeface="B Badr" panose="00000400000000000000" pitchFamily="2" charset="-78"/>
          </a:endParaRPr>
        </a:p>
      </dgm:t>
    </dgm:pt>
    <dgm:pt modelId="{417DD235-A354-49F1-82DE-B815006BD826}" type="parTrans" cxnId="{1EE053D9-3695-42EA-97C6-A0C21759F238}">
      <dgm:prSet/>
      <dgm:spPr/>
      <dgm:t>
        <a:bodyPr/>
        <a:lstStyle/>
        <a:p>
          <a:pPr rtl="1"/>
          <a:endParaRPr lang="fa-IR"/>
        </a:p>
      </dgm:t>
    </dgm:pt>
    <dgm:pt modelId="{D0629CA7-806D-4B16-82F1-189F4035EBCC}" type="sibTrans" cxnId="{1EE053D9-3695-42EA-97C6-A0C21759F238}">
      <dgm:prSet/>
      <dgm:spPr/>
      <dgm:t>
        <a:bodyPr/>
        <a:lstStyle/>
        <a:p>
          <a:pPr rtl="1"/>
          <a:endParaRPr lang="fa-IR"/>
        </a:p>
      </dgm:t>
    </dgm:pt>
    <dgm:pt modelId="{EF5127AF-8ABF-4534-A87F-3FE84E19E815}">
      <dgm:prSet custT="1"/>
      <dgm:spPr/>
      <dgm:t>
        <a:bodyPr/>
        <a:lstStyle/>
        <a:p>
          <a:pPr rtl="1"/>
          <a:r>
            <a:rPr lang="fa-IR" sz="2400" smtClean="0">
              <a:cs typeface="B Badr" panose="00000400000000000000" pitchFamily="2" charset="-78"/>
            </a:rPr>
            <a:t>لِیقُل: لِیقُولَنَّ/قُل: قُولَنَّ/خَف</a:t>
          </a:r>
          <a:r>
            <a:rPr lang="ar-EG" sz="2400" smtClean="0">
              <a:cs typeface="B Badr" panose="00000400000000000000" pitchFamily="2" charset="-78"/>
            </a:rPr>
            <a:t>ْ: خاف</a:t>
          </a:r>
          <a:r>
            <a:rPr lang="fa-IR" sz="2400" smtClean="0">
              <a:cs typeface="B Badr" panose="00000400000000000000" pitchFamily="2" charset="-78"/>
            </a:rPr>
            <a:t>َنَّ</a:t>
          </a:r>
          <a:endParaRPr lang="fa-IR" sz="2400">
            <a:cs typeface="B Badr" panose="00000400000000000000" pitchFamily="2" charset="-78"/>
          </a:endParaRPr>
        </a:p>
      </dgm:t>
    </dgm:pt>
    <dgm:pt modelId="{2EC72D89-B6B8-42B2-8E5E-780A9D815773}" type="parTrans" cxnId="{8649BD12-E521-4E40-9A59-F0A35EF33AC2}">
      <dgm:prSet/>
      <dgm:spPr/>
      <dgm:t>
        <a:bodyPr/>
        <a:lstStyle/>
        <a:p>
          <a:pPr rtl="1"/>
          <a:endParaRPr lang="fa-IR"/>
        </a:p>
      </dgm:t>
    </dgm:pt>
    <dgm:pt modelId="{5BD92A49-F5B8-4212-8004-2AC4F1418A1B}" type="sibTrans" cxnId="{8649BD12-E521-4E40-9A59-F0A35EF33AC2}">
      <dgm:prSet/>
      <dgm:spPr/>
      <dgm:t>
        <a:bodyPr/>
        <a:lstStyle/>
        <a:p>
          <a:pPr rtl="1"/>
          <a:endParaRPr lang="fa-IR"/>
        </a:p>
      </dgm:t>
    </dgm:pt>
    <dgm:pt modelId="{A6F6DB22-23C5-405D-91CD-DE52737233F8}" type="pres">
      <dgm:prSet presAssocID="{40A4F691-F9EA-485D-BC5E-C9BAB9E81A07}" presName="CompostProcess" presStyleCnt="0">
        <dgm:presLayoutVars>
          <dgm:dir val="rev"/>
          <dgm:resizeHandles val="exact"/>
        </dgm:presLayoutVars>
      </dgm:prSet>
      <dgm:spPr/>
      <dgm:t>
        <a:bodyPr/>
        <a:lstStyle/>
        <a:p>
          <a:pPr rtl="1"/>
          <a:endParaRPr lang="fa-IR"/>
        </a:p>
      </dgm:t>
    </dgm:pt>
    <dgm:pt modelId="{20494B12-8B64-44ED-A515-72D00B3DD3F0}" type="pres">
      <dgm:prSet presAssocID="{40A4F691-F9EA-485D-BC5E-C9BAB9E81A07}" presName="arrow" presStyleLbl="bgShp" presStyleIdx="0" presStyleCnt="1"/>
      <dgm:spPr/>
    </dgm:pt>
    <dgm:pt modelId="{BDDBB470-B55F-4D4B-ADF2-823B78E52509}" type="pres">
      <dgm:prSet presAssocID="{40A4F691-F9EA-485D-BC5E-C9BAB9E81A07}" presName="linearProcess" presStyleCnt="0"/>
      <dgm:spPr/>
    </dgm:pt>
    <dgm:pt modelId="{6A8248EA-C219-4F8B-B708-13566B29774C}" type="pres">
      <dgm:prSet presAssocID="{298FAF5F-B79A-4CEA-A277-DAEB7BCE066B}" presName="textNode" presStyleLbl="node1" presStyleIdx="0" presStyleCnt="4" custScaleY="149103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D90F3AB1-DAB4-4909-92BD-433273F06600}" type="pres">
      <dgm:prSet presAssocID="{9A0ECBA1-05F5-4111-A1D8-254E9DC3ED37}" presName="sibTrans" presStyleCnt="0"/>
      <dgm:spPr/>
    </dgm:pt>
    <dgm:pt modelId="{1F88096D-DB19-47FF-9384-AFD69A58B5C8}" type="pres">
      <dgm:prSet presAssocID="{E270196D-5625-4499-84B8-FB2CC4E2F62D}" presName="textNode" presStyleLbl="node1" presStyleIdx="1" presStyleCnt="4" custScaleY="149103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7B9864D9-FC95-45A1-B878-F1C9C8534102}" type="pres">
      <dgm:prSet presAssocID="{33AE4903-0625-4B65-91E0-7923C395712F}" presName="sibTrans" presStyleCnt="0"/>
      <dgm:spPr/>
    </dgm:pt>
    <dgm:pt modelId="{ABE47DE2-B35C-4CD7-9F19-681FBD3C18B3}" type="pres">
      <dgm:prSet presAssocID="{E6AEEA0B-D621-422D-BF5A-784CE2714A7F}" presName="textNode" presStyleLbl="node1" presStyleIdx="2" presStyleCnt="4" custScaleY="149103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  <dgm:pt modelId="{4CE14F80-B211-489A-B142-C8EB3E8690A4}" type="pres">
      <dgm:prSet presAssocID="{D0629CA7-806D-4B16-82F1-189F4035EBCC}" presName="sibTrans" presStyleCnt="0"/>
      <dgm:spPr/>
    </dgm:pt>
    <dgm:pt modelId="{214DA8F1-CB93-45B7-B6B2-79EBEAEC2D39}" type="pres">
      <dgm:prSet presAssocID="{EF5127AF-8ABF-4534-A87F-3FE84E19E815}" presName="textNode" presStyleLbl="node1" presStyleIdx="3" presStyleCnt="4" custScaleY="149103">
        <dgm:presLayoutVars>
          <dgm:bulletEnabled val="1"/>
        </dgm:presLayoutVars>
      </dgm:prSet>
      <dgm:spPr/>
      <dgm:t>
        <a:bodyPr/>
        <a:lstStyle/>
        <a:p>
          <a:pPr rtl="1"/>
          <a:endParaRPr lang="fa-IR"/>
        </a:p>
      </dgm:t>
    </dgm:pt>
  </dgm:ptLst>
  <dgm:cxnLst>
    <dgm:cxn modelId="{8649BD12-E521-4E40-9A59-F0A35EF33AC2}" srcId="{40A4F691-F9EA-485D-BC5E-C9BAB9E81A07}" destId="{EF5127AF-8ABF-4534-A87F-3FE84E19E815}" srcOrd="3" destOrd="0" parTransId="{2EC72D89-B6B8-42B2-8E5E-780A9D815773}" sibTransId="{5BD92A49-F5B8-4212-8004-2AC4F1418A1B}"/>
    <dgm:cxn modelId="{5AA16708-AC95-47A1-BE1C-01B2ACE29CC6}" type="presOf" srcId="{E270196D-5625-4499-84B8-FB2CC4E2F62D}" destId="{1F88096D-DB19-47FF-9384-AFD69A58B5C8}" srcOrd="0" destOrd="0" presId="urn:microsoft.com/office/officeart/2005/8/layout/hProcess9"/>
    <dgm:cxn modelId="{C792F8CD-24E6-4C74-BEED-C707E6ED267E}" srcId="{40A4F691-F9EA-485D-BC5E-C9BAB9E81A07}" destId="{E270196D-5625-4499-84B8-FB2CC4E2F62D}" srcOrd="1" destOrd="0" parTransId="{3FE21822-CF7E-4D33-8D60-870D82208F21}" sibTransId="{33AE4903-0625-4B65-91E0-7923C395712F}"/>
    <dgm:cxn modelId="{235A3310-A733-4758-A738-6EDE0AC19A54}" type="presOf" srcId="{E6AEEA0B-D621-422D-BF5A-784CE2714A7F}" destId="{ABE47DE2-B35C-4CD7-9F19-681FBD3C18B3}" srcOrd="0" destOrd="0" presId="urn:microsoft.com/office/officeart/2005/8/layout/hProcess9"/>
    <dgm:cxn modelId="{F22D1805-19CF-424C-A3D9-CCE7B650C84F}" type="presOf" srcId="{EF5127AF-8ABF-4534-A87F-3FE84E19E815}" destId="{214DA8F1-CB93-45B7-B6B2-79EBEAEC2D39}" srcOrd="0" destOrd="0" presId="urn:microsoft.com/office/officeart/2005/8/layout/hProcess9"/>
    <dgm:cxn modelId="{D1AB9B72-B21A-4AF8-A7C3-78909EED831B}" type="presOf" srcId="{40A4F691-F9EA-485D-BC5E-C9BAB9E81A07}" destId="{A6F6DB22-23C5-405D-91CD-DE52737233F8}" srcOrd="0" destOrd="0" presId="urn:microsoft.com/office/officeart/2005/8/layout/hProcess9"/>
    <dgm:cxn modelId="{AB009D01-B846-4D1B-B041-F0AD93412E7A}" type="presOf" srcId="{298FAF5F-B79A-4CEA-A277-DAEB7BCE066B}" destId="{6A8248EA-C219-4F8B-B708-13566B29774C}" srcOrd="0" destOrd="0" presId="urn:microsoft.com/office/officeart/2005/8/layout/hProcess9"/>
    <dgm:cxn modelId="{DFBAE216-D375-4488-86C0-61C0FA2EE4CD}" srcId="{40A4F691-F9EA-485D-BC5E-C9BAB9E81A07}" destId="{298FAF5F-B79A-4CEA-A277-DAEB7BCE066B}" srcOrd="0" destOrd="0" parTransId="{3AEC17F7-31FB-4AEF-A72F-7CA35E056E80}" sibTransId="{9A0ECBA1-05F5-4111-A1D8-254E9DC3ED37}"/>
    <dgm:cxn modelId="{1EE053D9-3695-42EA-97C6-A0C21759F238}" srcId="{40A4F691-F9EA-485D-BC5E-C9BAB9E81A07}" destId="{E6AEEA0B-D621-422D-BF5A-784CE2714A7F}" srcOrd="2" destOrd="0" parTransId="{417DD235-A354-49F1-82DE-B815006BD826}" sibTransId="{D0629CA7-806D-4B16-82F1-189F4035EBCC}"/>
    <dgm:cxn modelId="{CCCF6BBC-CCD8-4516-9827-90FE223CE42F}" type="presParOf" srcId="{A6F6DB22-23C5-405D-91CD-DE52737233F8}" destId="{20494B12-8B64-44ED-A515-72D00B3DD3F0}" srcOrd="0" destOrd="0" presId="urn:microsoft.com/office/officeart/2005/8/layout/hProcess9"/>
    <dgm:cxn modelId="{BF0AE76A-E477-476C-98DE-1CA1DD137749}" type="presParOf" srcId="{A6F6DB22-23C5-405D-91CD-DE52737233F8}" destId="{BDDBB470-B55F-4D4B-ADF2-823B78E52509}" srcOrd="1" destOrd="0" presId="urn:microsoft.com/office/officeart/2005/8/layout/hProcess9"/>
    <dgm:cxn modelId="{1F1130CE-455A-44C6-8420-5DFDB2778449}" type="presParOf" srcId="{BDDBB470-B55F-4D4B-ADF2-823B78E52509}" destId="{6A8248EA-C219-4F8B-B708-13566B29774C}" srcOrd="0" destOrd="0" presId="urn:microsoft.com/office/officeart/2005/8/layout/hProcess9"/>
    <dgm:cxn modelId="{EA4383E7-55A2-4934-B1BA-7C08ED97E9BE}" type="presParOf" srcId="{BDDBB470-B55F-4D4B-ADF2-823B78E52509}" destId="{D90F3AB1-DAB4-4909-92BD-433273F06600}" srcOrd="1" destOrd="0" presId="urn:microsoft.com/office/officeart/2005/8/layout/hProcess9"/>
    <dgm:cxn modelId="{DB59D11C-2D21-43D5-BEFE-484AA35CF913}" type="presParOf" srcId="{BDDBB470-B55F-4D4B-ADF2-823B78E52509}" destId="{1F88096D-DB19-47FF-9384-AFD69A58B5C8}" srcOrd="2" destOrd="0" presId="urn:microsoft.com/office/officeart/2005/8/layout/hProcess9"/>
    <dgm:cxn modelId="{E52049DD-44D4-46E8-B370-113C5A7A38EB}" type="presParOf" srcId="{BDDBB470-B55F-4D4B-ADF2-823B78E52509}" destId="{7B9864D9-FC95-45A1-B878-F1C9C8534102}" srcOrd="3" destOrd="0" presId="urn:microsoft.com/office/officeart/2005/8/layout/hProcess9"/>
    <dgm:cxn modelId="{C8536894-7020-4A35-8D4A-E24D185B7846}" type="presParOf" srcId="{BDDBB470-B55F-4D4B-ADF2-823B78E52509}" destId="{ABE47DE2-B35C-4CD7-9F19-681FBD3C18B3}" srcOrd="4" destOrd="0" presId="urn:microsoft.com/office/officeart/2005/8/layout/hProcess9"/>
    <dgm:cxn modelId="{4E86D492-B0DC-412B-AB5C-ACBDD5C44149}" type="presParOf" srcId="{BDDBB470-B55F-4D4B-ADF2-823B78E52509}" destId="{4CE14F80-B211-489A-B142-C8EB3E8690A4}" srcOrd="5" destOrd="0" presId="urn:microsoft.com/office/officeart/2005/8/layout/hProcess9"/>
    <dgm:cxn modelId="{0CFB8C36-7081-4663-B0A1-94C53B16A0F2}" type="presParOf" srcId="{BDDBB470-B55F-4D4B-ADF2-823B78E52509}" destId="{214DA8F1-CB93-45B7-B6B2-79EBEAEC2D39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B9FB9B-08EF-4C95-928F-EBC5B23B2C9D}">
      <dsp:nvSpPr>
        <dsp:cNvPr id="0" name=""/>
        <dsp:cNvSpPr/>
      </dsp:nvSpPr>
      <dsp:spPr>
        <a:xfrm>
          <a:off x="876992" y="0"/>
          <a:ext cx="9939251" cy="6179127"/>
        </a:xfrm>
        <a:prstGeom prst="lef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DEADC6-FDD8-40D1-AEB9-32A3ED1C2D18}">
      <dsp:nvSpPr>
        <dsp:cNvPr id="0" name=""/>
        <dsp:cNvSpPr/>
      </dsp:nvSpPr>
      <dsp:spPr>
        <a:xfrm>
          <a:off x="5989215" y="1853738"/>
          <a:ext cx="5298498" cy="24716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3100" kern="1200" smtClean="0">
              <a:cs typeface="B Badr" panose="00000400000000000000" pitchFamily="2" charset="-78"/>
            </a:rPr>
            <a:t>التقاء ساکنین</a:t>
          </a:r>
          <a:endParaRPr lang="fa-IR" sz="3100" kern="1200">
            <a:cs typeface="B Badr" panose="00000400000000000000" pitchFamily="2" charset="-78"/>
          </a:endParaRPr>
        </a:p>
      </dsp:txBody>
      <dsp:txXfrm>
        <a:off x="6109871" y="1974394"/>
        <a:ext cx="5057186" cy="2230338"/>
      </dsp:txXfrm>
    </dsp:sp>
    <dsp:sp modelId="{A97EC327-71D0-443D-B906-92CF473D0166}">
      <dsp:nvSpPr>
        <dsp:cNvPr id="0" name=""/>
        <dsp:cNvSpPr/>
      </dsp:nvSpPr>
      <dsp:spPr>
        <a:xfrm>
          <a:off x="405523" y="1853738"/>
          <a:ext cx="5298498" cy="24716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3100" kern="1200" smtClean="0">
              <a:cs typeface="B Badr" panose="00000400000000000000" pitchFamily="2" charset="-78"/>
            </a:rPr>
            <a:t>دو حرف ساکن کنار هم قرار گیرند؛و این امر در مواردی جایز و در مواردی ممتنع می باشد که باید التقاء ساکنین رفع شود.</a:t>
          </a:r>
          <a:endParaRPr lang="fa-IR" sz="3100" kern="1200">
            <a:cs typeface="B Badr" panose="00000400000000000000" pitchFamily="2" charset="-78"/>
          </a:endParaRPr>
        </a:p>
      </dsp:txBody>
      <dsp:txXfrm>
        <a:off x="526179" y="1974394"/>
        <a:ext cx="5057186" cy="223033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50A0D9-BEFF-42E5-B983-2EAB86D50371}">
      <dsp:nvSpPr>
        <dsp:cNvPr id="0" name=""/>
        <dsp:cNvSpPr/>
      </dsp:nvSpPr>
      <dsp:spPr>
        <a:xfrm>
          <a:off x="8917457" y="2507968"/>
          <a:ext cx="2775779" cy="138788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kern="1200" smtClean="0">
              <a:latin typeface="Noor_Badr" panose="02000400000000000000" pitchFamily="2" charset="-78"/>
              <a:cs typeface="Noor_Badr" panose="02000400000000000000" pitchFamily="2" charset="-78"/>
            </a:rPr>
            <a:t>التقاء ساکنین جایز</a:t>
          </a:r>
          <a:endParaRPr lang="fa-IR" sz="2000" kern="1200">
            <a:latin typeface="Noor_Badr" panose="02000400000000000000" pitchFamily="2" charset="-78"/>
            <a:cs typeface="Noor_Badr" panose="02000400000000000000" pitchFamily="2" charset="-78"/>
          </a:endParaRPr>
        </a:p>
      </dsp:txBody>
      <dsp:txXfrm>
        <a:off x="8958107" y="2548618"/>
        <a:ext cx="2694479" cy="1306589"/>
      </dsp:txXfrm>
    </dsp:sp>
    <dsp:sp modelId="{A6CC8ECD-C58C-4C2F-AF5F-8F2ADABF2935}">
      <dsp:nvSpPr>
        <dsp:cNvPr id="0" name=""/>
        <dsp:cNvSpPr/>
      </dsp:nvSpPr>
      <dsp:spPr>
        <a:xfrm rot="14638435">
          <a:off x="7089531" y="2040061"/>
          <a:ext cx="2540938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2540938" y="2021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a-IR" sz="500" kern="1200">
            <a:latin typeface="Noor_Badr" panose="02000400000000000000" pitchFamily="2" charset="-78"/>
            <a:cs typeface="Noor_Badr" panose="02000400000000000000" pitchFamily="2" charset="-78"/>
          </a:endParaRPr>
        </a:p>
      </dsp:txBody>
      <dsp:txXfrm rot="10800000">
        <a:off x="8296477" y="1996753"/>
        <a:ext cx="127046" cy="127046"/>
      </dsp:txXfrm>
    </dsp:sp>
    <dsp:sp modelId="{75541EA2-0C4E-4246-959F-0E2730C8BECB}">
      <dsp:nvSpPr>
        <dsp:cNvPr id="0" name=""/>
        <dsp:cNvSpPr/>
      </dsp:nvSpPr>
      <dsp:spPr>
        <a:xfrm>
          <a:off x="5026764" y="224695"/>
          <a:ext cx="2775779" cy="138788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kern="1200" smtClean="0">
              <a:latin typeface="Noor_Badr" panose="02000400000000000000" pitchFamily="2" charset="-78"/>
              <a:cs typeface="Noor_Badr" panose="02000400000000000000" pitchFamily="2" charset="-78"/>
            </a:rPr>
            <a:t>هنگام وقت مانند کلُ نفس ذائقة المو</a:t>
          </a:r>
          <a:r>
            <a:rPr lang="ar-EG" sz="2000" kern="1200" smtClean="0">
              <a:latin typeface="Noor_Badr" panose="02000400000000000000" pitchFamily="2" charset="-78"/>
              <a:cs typeface="Noor_Badr" panose="02000400000000000000" pitchFamily="2" charset="-78"/>
            </a:rPr>
            <a:t>ْ</a:t>
          </a:r>
          <a:r>
            <a:rPr lang="fa-IR" sz="2000" kern="1200" smtClean="0">
              <a:latin typeface="Noor_Badr" panose="02000400000000000000" pitchFamily="2" charset="-78"/>
              <a:cs typeface="Noor_Badr" panose="02000400000000000000" pitchFamily="2" charset="-78"/>
            </a:rPr>
            <a:t>ت</a:t>
          </a:r>
          <a:r>
            <a:rPr lang="ar-EG" sz="2000" kern="1200" smtClean="0">
              <a:latin typeface="Noor_Badr" panose="02000400000000000000" pitchFamily="2" charset="-78"/>
              <a:cs typeface="Noor_Badr" panose="02000400000000000000" pitchFamily="2" charset="-78"/>
            </a:rPr>
            <a:t>ْ</a:t>
          </a:r>
          <a:endParaRPr lang="fa-IR" sz="2000" kern="1200">
            <a:latin typeface="Noor_Badr" panose="02000400000000000000" pitchFamily="2" charset="-78"/>
            <a:cs typeface="Noor_Badr" panose="02000400000000000000" pitchFamily="2" charset="-78"/>
          </a:endParaRPr>
        </a:p>
      </dsp:txBody>
      <dsp:txXfrm>
        <a:off x="5067414" y="265345"/>
        <a:ext cx="2694479" cy="1306589"/>
      </dsp:txXfrm>
    </dsp:sp>
    <dsp:sp modelId="{F58D05F8-F244-43FE-84AA-B00F44B60885}">
      <dsp:nvSpPr>
        <dsp:cNvPr id="0" name=""/>
        <dsp:cNvSpPr/>
      </dsp:nvSpPr>
      <dsp:spPr>
        <a:xfrm rot="12698907">
          <a:off x="7705157" y="2838098"/>
          <a:ext cx="1309685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1309685" y="2021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a-IR" sz="500" kern="1200">
            <a:latin typeface="Noor_Badr" panose="02000400000000000000" pitchFamily="2" charset="-78"/>
            <a:cs typeface="Noor_Badr" panose="02000400000000000000" pitchFamily="2" charset="-78"/>
          </a:endParaRPr>
        </a:p>
      </dsp:txBody>
      <dsp:txXfrm rot="10800000">
        <a:off x="8327258" y="2825571"/>
        <a:ext cx="65484" cy="65484"/>
      </dsp:txXfrm>
    </dsp:sp>
    <dsp:sp modelId="{C7329B88-0013-4E2D-A887-FFDF8657113E}">
      <dsp:nvSpPr>
        <dsp:cNvPr id="0" name=""/>
        <dsp:cNvSpPr/>
      </dsp:nvSpPr>
      <dsp:spPr>
        <a:xfrm>
          <a:off x="5026764" y="1820768"/>
          <a:ext cx="2775779" cy="138788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kern="1200" smtClean="0">
              <a:latin typeface="Noor_Badr" panose="02000400000000000000" pitchFamily="2" charset="-78"/>
              <a:cs typeface="Noor_Badr" panose="02000400000000000000" pitchFamily="2" charset="-78"/>
            </a:rPr>
            <a:t>ذکر کلمات بدون ترکیب؛  مانند: زی</a:t>
          </a:r>
          <a:r>
            <a:rPr lang="ar-EG" sz="2000" kern="1200" smtClean="0">
              <a:latin typeface="Noor_Badr" panose="02000400000000000000" pitchFamily="2" charset="-78"/>
              <a:cs typeface="Noor_Badr" panose="02000400000000000000" pitchFamily="2" charset="-78"/>
            </a:rPr>
            <a:t>ْ</a:t>
          </a:r>
          <a:r>
            <a:rPr lang="fa-IR" sz="2000" kern="1200" smtClean="0">
              <a:latin typeface="Noor_Badr" panose="02000400000000000000" pitchFamily="2" charset="-78"/>
              <a:cs typeface="Noor_Badr" panose="02000400000000000000" pitchFamily="2" charset="-78"/>
            </a:rPr>
            <a:t>د</a:t>
          </a:r>
          <a:r>
            <a:rPr lang="ar-EG" sz="2000" kern="1200" smtClean="0">
              <a:latin typeface="Noor_Badr" panose="02000400000000000000" pitchFamily="2" charset="-78"/>
              <a:cs typeface="Noor_Badr" panose="02000400000000000000" pitchFamily="2" charset="-78"/>
            </a:rPr>
            <a:t>ْ</a:t>
          </a:r>
          <a:endParaRPr lang="fa-IR" sz="2000" kern="1200">
            <a:latin typeface="Noor_Badr" panose="02000400000000000000" pitchFamily="2" charset="-78"/>
            <a:cs typeface="Noor_Badr" panose="02000400000000000000" pitchFamily="2" charset="-78"/>
          </a:endParaRPr>
        </a:p>
      </dsp:txBody>
      <dsp:txXfrm>
        <a:off x="5067414" y="1861418"/>
        <a:ext cx="2694479" cy="1306589"/>
      </dsp:txXfrm>
    </dsp:sp>
    <dsp:sp modelId="{7B27F421-11AC-48D9-8A33-AAD9EB885746}">
      <dsp:nvSpPr>
        <dsp:cNvPr id="0" name=""/>
        <dsp:cNvSpPr/>
      </dsp:nvSpPr>
      <dsp:spPr>
        <a:xfrm rot="8684381">
          <a:off x="7661885" y="3580716"/>
          <a:ext cx="1382379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1382379" y="2021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a-IR" sz="500" kern="1200">
            <a:latin typeface="Noor_Badr" panose="02000400000000000000" pitchFamily="2" charset="-78"/>
            <a:cs typeface="Noor_Badr" panose="02000400000000000000" pitchFamily="2" charset="-78"/>
          </a:endParaRPr>
        </a:p>
      </dsp:txBody>
      <dsp:txXfrm rot="10800000">
        <a:off x="8318515" y="3566372"/>
        <a:ext cx="69118" cy="69118"/>
      </dsp:txXfrm>
    </dsp:sp>
    <dsp:sp modelId="{92C4EC60-C6D5-4274-8DBE-77A5DC5CFB04}">
      <dsp:nvSpPr>
        <dsp:cNvPr id="0" name=""/>
        <dsp:cNvSpPr/>
      </dsp:nvSpPr>
      <dsp:spPr>
        <a:xfrm>
          <a:off x="5012913" y="3306004"/>
          <a:ext cx="2775779" cy="138788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ar-EG" sz="2000" kern="1200" smtClean="0">
              <a:latin typeface="Noor_Badr" panose="02000400000000000000" pitchFamily="2" charset="-78"/>
              <a:cs typeface="Noor_Badr" panose="02000400000000000000" pitchFamily="2" charset="-78"/>
            </a:rPr>
            <a:t>هم</a:t>
          </a:r>
          <a:r>
            <a:rPr lang="fa-IR" sz="2000" kern="1200" smtClean="0">
              <a:latin typeface="Noor_Badr" panose="02000400000000000000" pitchFamily="2" charset="-78"/>
              <a:cs typeface="Noor_Badr" panose="02000400000000000000" pitchFamily="2" charset="-78"/>
            </a:rPr>
            <a:t>زه وصل بعد از همزه استفهام؛ مانند: آلآن (‌أاْلآن)</a:t>
          </a:r>
          <a:endParaRPr lang="fa-IR" sz="2000" kern="1200">
            <a:latin typeface="Noor_Badr" panose="02000400000000000000" pitchFamily="2" charset="-78"/>
            <a:cs typeface="Noor_Badr" panose="02000400000000000000" pitchFamily="2" charset="-78"/>
          </a:endParaRPr>
        </a:p>
      </dsp:txBody>
      <dsp:txXfrm>
        <a:off x="5053563" y="3346654"/>
        <a:ext cx="2694479" cy="1306589"/>
      </dsp:txXfrm>
    </dsp:sp>
    <dsp:sp modelId="{55515E42-5A72-4E19-BD32-B142DE9A38E6}">
      <dsp:nvSpPr>
        <dsp:cNvPr id="0" name=""/>
        <dsp:cNvSpPr/>
      </dsp:nvSpPr>
      <dsp:spPr>
        <a:xfrm rot="10832042">
          <a:off x="3364563" y="3972053"/>
          <a:ext cx="1648385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1648385" y="20214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a-IR" sz="600" kern="1200"/>
        </a:p>
      </dsp:txBody>
      <dsp:txXfrm rot="10800000">
        <a:off x="4147546" y="3951058"/>
        <a:ext cx="82419" cy="82419"/>
      </dsp:txXfrm>
    </dsp:sp>
    <dsp:sp modelId="{DCFC00E5-D985-4180-985F-1954D6B7EFBC}">
      <dsp:nvSpPr>
        <dsp:cNvPr id="0" name=""/>
        <dsp:cNvSpPr/>
      </dsp:nvSpPr>
      <dsp:spPr>
        <a:xfrm>
          <a:off x="588819" y="3290640"/>
          <a:ext cx="2775779" cy="138788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kern="1200" smtClean="0">
              <a:latin typeface="Noor_Badr" panose="02000400000000000000" pitchFamily="2" charset="-78"/>
              <a:cs typeface="Noor_Badr" panose="02000400000000000000" pitchFamily="2" charset="-78"/>
            </a:rPr>
            <a:t>در واقع (آن) بوده که ال و لام تعریف گرفته است و بعد همزه استفهام گرفته است.</a:t>
          </a:r>
          <a:endParaRPr lang="fa-IR" sz="2000" kern="1200">
            <a:latin typeface="Noor_Badr" panose="02000400000000000000" pitchFamily="2" charset="-78"/>
            <a:cs typeface="Noor_Badr" panose="02000400000000000000" pitchFamily="2" charset="-78"/>
          </a:endParaRPr>
        </a:p>
      </dsp:txBody>
      <dsp:txXfrm>
        <a:off x="629469" y="3331290"/>
        <a:ext cx="2694479" cy="1306589"/>
      </dsp:txXfrm>
    </dsp:sp>
    <dsp:sp modelId="{CB3F13F8-28F9-4BE5-9CE8-755D4B1FDDF5}">
      <dsp:nvSpPr>
        <dsp:cNvPr id="0" name=""/>
        <dsp:cNvSpPr/>
      </dsp:nvSpPr>
      <dsp:spPr>
        <a:xfrm rot="6961567">
          <a:off x="7089533" y="4323332"/>
          <a:ext cx="2540934" cy="40429"/>
        </a:xfrm>
        <a:custGeom>
          <a:avLst/>
          <a:gdLst/>
          <a:ahLst/>
          <a:cxnLst/>
          <a:rect l="0" t="0" r="0" b="0"/>
          <a:pathLst>
            <a:path>
              <a:moveTo>
                <a:pt x="0" y="20214"/>
              </a:moveTo>
              <a:lnTo>
                <a:pt x="2540934" y="2021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a-IR" sz="500" kern="1200">
            <a:latin typeface="Noor_Badr" panose="02000400000000000000" pitchFamily="2" charset="-78"/>
            <a:cs typeface="Noor_Badr" panose="02000400000000000000" pitchFamily="2" charset="-78"/>
          </a:endParaRPr>
        </a:p>
      </dsp:txBody>
      <dsp:txXfrm rot="10800000">
        <a:off x="8296477" y="4280024"/>
        <a:ext cx="127046" cy="127046"/>
      </dsp:txXfrm>
    </dsp:sp>
    <dsp:sp modelId="{12365923-A326-46DF-8135-48F16009AD5D}">
      <dsp:nvSpPr>
        <dsp:cNvPr id="0" name=""/>
        <dsp:cNvSpPr/>
      </dsp:nvSpPr>
      <dsp:spPr>
        <a:xfrm>
          <a:off x="5026764" y="4791237"/>
          <a:ext cx="2775779" cy="138788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kern="1200" smtClean="0">
              <a:latin typeface="Noor_Badr" panose="02000400000000000000" pitchFamily="2" charset="-78"/>
              <a:cs typeface="Noor_Badr" panose="02000400000000000000" pitchFamily="2" charset="-78"/>
            </a:rPr>
            <a:t>حرف اول لین و حرف دوم مُدغَم و در یک کلمه باشند؛ مانند: مَادُّ (ماد</a:t>
          </a:r>
          <a:r>
            <a:rPr lang="ar-EG" sz="2000" kern="1200" smtClean="0">
              <a:latin typeface="Noor_Badr" panose="02000400000000000000" pitchFamily="2" charset="-78"/>
              <a:cs typeface="Noor_Badr" panose="02000400000000000000" pitchFamily="2" charset="-78"/>
            </a:rPr>
            <a:t>ْ</a:t>
          </a:r>
          <a:r>
            <a:rPr lang="fa-IR" sz="2000" kern="1200" smtClean="0">
              <a:latin typeface="Noor_Badr" panose="02000400000000000000" pitchFamily="2" charset="-78"/>
              <a:cs typeface="Noor_Badr" panose="02000400000000000000" pitchFamily="2" charset="-78"/>
            </a:rPr>
            <a:t>دٌ)</a:t>
          </a:r>
          <a:endParaRPr lang="fa-IR" sz="2000" kern="1200">
            <a:latin typeface="Noor_Badr" panose="02000400000000000000" pitchFamily="2" charset="-78"/>
            <a:cs typeface="Noor_Badr" panose="02000400000000000000" pitchFamily="2" charset="-78"/>
          </a:endParaRPr>
        </a:p>
      </dsp:txBody>
      <dsp:txXfrm>
        <a:off x="5067414" y="4831887"/>
        <a:ext cx="2694479" cy="130658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494B12-8B64-44ED-A515-72D00B3DD3F0}">
      <dsp:nvSpPr>
        <dsp:cNvPr id="0" name=""/>
        <dsp:cNvSpPr/>
      </dsp:nvSpPr>
      <dsp:spPr>
        <a:xfrm>
          <a:off x="876992" y="0"/>
          <a:ext cx="9939251" cy="6179127"/>
        </a:xfrm>
        <a:prstGeom prst="lef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A8248EA-C219-4F8B-B708-13566B29774C}">
      <dsp:nvSpPr>
        <dsp:cNvPr id="0" name=""/>
        <dsp:cNvSpPr/>
      </dsp:nvSpPr>
      <dsp:spPr>
        <a:xfrm>
          <a:off x="9073392" y="1246910"/>
          <a:ext cx="2616989" cy="36853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kern="1200" smtClean="0">
              <a:cs typeface="B Badr" panose="00000400000000000000" pitchFamily="2" charset="-78"/>
            </a:rPr>
            <a:t>در امر و مضارع مجزوم اجوف، حرف عله بسبب التقاء الساکنین حذف میشود مانند: قُل</a:t>
          </a:r>
          <a:r>
            <a:rPr lang="ar-EG" sz="2400" kern="1200" smtClean="0">
              <a:cs typeface="B Badr" panose="00000400000000000000" pitchFamily="2" charset="-78"/>
            </a:rPr>
            <a:t>ْ</a:t>
          </a:r>
          <a:r>
            <a:rPr lang="fa-IR" sz="2400" kern="1200" smtClean="0">
              <a:cs typeface="B Badr" panose="00000400000000000000" pitchFamily="2" charset="-78"/>
            </a:rPr>
            <a:t> بِع</a:t>
          </a:r>
          <a:r>
            <a:rPr lang="ar-EG" sz="2400" kern="1200" smtClean="0">
              <a:cs typeface="B Badr" panose="00000400000000000000" pitchFamily="2" charset="-78"/>
            </a:rPr>
            <a:t>ْ خَفْ كه اصل ق</a:t>
          </a:r>
          <a:r>
            <a:rPr lang="fa-IR" sz="2400" kern="1200" smtClean="0">
              <a:cs typeface="B Badr" panose="00000400000000000000" pitchFamily="2" charset="-78"/>
            </a:rPr>
            <a:t>ُو</a:t>
          </a:r>
          <a:r>
            <a:rPr lang="ar-EG" sz="2400" kern="1200" smtClean="0">
              <a:cs typeface="B Badr" panose="00000400000000000000" pitchFamily="2" charset="-78"/>
            </a:rPr>
            <a:t>ْلْ و ب</a:t>
          </a:r>
          <a:r>
            <a:rPr lang="fa-IR" sz="2400" kern="1200" smtClean="0">
              <a:cs typeface="B Badr" panose="00000400000000000000" pitchFamily="2" charset="-78"/>
            </a:rPr>
            <a:t>ی</a:t>
          </a:r>
          <a:r>
            <a:rPr lang="ar-EG" sz="2400" kern="1200" smtClean="0">
              <a:cs typeface="B Badr" panose="00000400000000000000" pitchFamily="2" charset="-78"/>
            </a:rPr>
            <a:t>ْ</a:t>
          </a:r>
          <a:r>
            <a:rPr lang="fa-IR" sz="2400" kern="1200" smtClean="0">
              <a:cs typeface="B Badr" panose="00000400000000000000" pitchFamily="2" charset="-78"/>
            </a:rPr>
            <a:t>ع</a:t>
          </a:r>
          <a:r>
            <a:rPr lang="ar-EG" sz="2400" kern="1200" smtClean="0">
              <a:cs typeface="B Badr" panose="00000400000000000000" pitchFamily="2" charset="-78"/>
            </a:rPr>
            <a:t>ْ</a:t>
          </a:r>
          <a:r>
            <a:rPr lang="fa-IR" sz="2400" kern="1200" smtClean="0">
              <a:cs typeface="B Badr" panose="00000400000000000000" pitchFamily="2" charset="-78"/>
            </a:rPr>
            <a:t> و خَاف</a:t>
          </a:r>
          <a:r>
            <a:rPr lang="ar-EG" sz="2400" kern="1200" smtClean="0">
              <a:cs typeface="B Badr" panose="00000400000000000000" pitchFamily="2" charset="-78"/>
            </a:rPr>
            <a:t>ْ</a:t>
          </a:r>
          <a:r>
            <a:rPr lang="fa-IR" sz="2400" kern="1200" smtClean="0">
              <a:cs typeface="B Badr" panose="00000400000000000000" pitchFamily="2" charset="-78"/>
            </a:rPr>
            <a:t> بوده (صیغه 1-4-7-13-14)</a:t>
          </a:r>
          <a:endParaRPr lang="fa-IR" sz="2400" kern="1200">
            <a:cs typeface="B Badr" panose="00000400000000000000" pitchFamily="2" charset="-78"/>
          </a:endParaRPr>
        </a:p>
      </dsp:txBody>
      <dsp:txXfrm>
        <a:off x="9201143" y="1374661"/>
        <a:ext cx="2361487" cy="3429803"/>
      </dsp:txXfrm>
    </dsp:sp>
    <dsp:sp modelId="{1F88096D-DB19-47FF-9384-AFD69A58B5C8}">
      <dsp:nvSpPr>
        <dsp:cNvPr id="0" name=""/>
        <dsp:cNvSpPr/>
      </dsp:nvSpPr>
      <dsp:spPr>
        <a:xfrm>
          <a:off x="6049879" y="1246910"/>
          <a:ext cx="2616989" cy="36853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kern="1200" smtClean="0">
              <a:cs typeface="B Badr" panose="00000400000000000000" pitchFamily="2" charset="-78"/>
            </a:rPr>
            <a:t>وقتی صرف میشوند حرف عله باز میگردد: قولوا/بیعوا/خافوا؛ چون دیگه التقاء ساکنین رخ نمیدهد</a:t>
          </a:r>
          <a:endParaRPr lang="fa-IR" sz="2400" kern="1200">
            <a:cs typeface="B Badr" panose="00000400000000000000" pitchFamily="2" charset="-78"/>
          </a:endParaRPr>
        </a:p>
      </dsp:txBody>
      <dsp:txXfrm>
        <a:off x="6177630" y="1374661"/>
        <a:ext cx="2361487" cy="3429803"/>
      </dsp:txXfrm>
    </dsp:sp>
    <dsp:sp modelId="{ABE47DE2-B35C-4CD7-9F19-681FBD3C18B3}">
      <dsp:nvSpPr>
        <dsp:cNvPr id="0" name=""/>
        <dsp:cNvSpPr/>
      </dsp:nvSpPr>
      <dsp:spPr>
        <a:xfrm>
          <a:off x="3026367" y="1246910"/>
          <a:ext cx="2616989" cy="36853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kern="1200" smtClean="0">
              <a:cs typeface="B Badr" panose="00000400000000000000" pitchFamily="2" charset="-78"/>
            </a:rPr>
            <a:t>هنگام الحاق نون تاکید؛ در صیغه های 1-4-7-13-14 نیز حرف عله بر میگردد چرا که باوجود نون تاکید التقاء ساکنین رخ نمیدهد</a:t>
          </a:r>
          <a:endParaRPr lang="fa-IR" sz="2400" kern="1200">
            <a:cs typeface="B Badr" panose="00000400000000000000" pitchFamily="2" charset="-78"/>
          </a:endParaRPr>
        </a:p>
      </dsp:txBody>
      <dsp:txXfrm>
        <a:off x="3154118" y="1374661"/>
        <a:ext cx="2361487" cy="3429803"/>
      </dsp:txXfrm>
    </dsp:sp>
    <dsp:sp modelId="{214DA8F1-CB93-45B7-B6B2-79EBEAEC2D39}">
      <dsp:nvSpPr>
        <dsp:cNvPr id="0" name=""/>
        <dsp:cNvSpPr/>
      </dsp:nvSpPr>
      <dsp:spPr>
        <a:xfrm>
          <a:off x="2854" y="1246910"/>
          <a:ext cx="2616989" cy="368530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kern="1200" smtClean="0">
              <a:cs typeface="B Badr" panose="00000400000000000000" pitchFamily="2" charset="-78"/>
            </a:rPr>
            <a:t>لِیقُل: لِیقُولَنَّ/قُل: قُولَنَّ/خَف</a:t>
          </a:r>
          <a:r>
            <a:rPr lang="ar-EG" sz="2400" kern="1200" smtClean="0">
              <a:cs typeface="B Badr" panose="00000400000000000000" pitchFamily="2" charset="-78"/>
            </a:rPr>
            <a:t>ْ: خاف</a:t>
          </a:r>
          <a:r>
            <a:rPr lang="fa-IR" sz="2400" kern="1200" smtClean="0">
              <a:cs typeface="B Badr" panose="00000400000000000000" pitchFamily="2" charset="-78"/>
            </a:rPr>
            <a:t>َنَّ</a:t>
          </a:r>
          <a:endParaRPr lang="fa-IR" sz="2400" kern="1200">
            <a:cs typeface="B Badr" panose="00000400000000000000" pitchFamily="2" charset="-78"/>
          </a:endParaRPr>
        </a:p>
      </dsp:txBody>
      <dsp:txXfrm>
        <a:off x="130605" y="1374661"/>
        <a:ext cx="2361487" cy="342980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عنوان اسلاید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a-IR" smtClean="0"/>
              <a:t>برای ویرایش سبک عنوان اسلاید اصلی، کلیک نمایید</a:t>
            </a:r>
            <a:endParaRPr lang="fa-IR"/>
          </a:p>
        </p:txBody>
      </p:sp>
      <p:sp>
        <p:nvSpPr>
          <p:cNvPr id="3" name="زیر نویس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a-IR" smtClean="0"/>
              <a:t>برای ویرایش سبک زیرعنوان اسلاید اصلی، کلیک نمایید</a:t>
            </a:r>
            <a:endParaRPr lang="fa-IR"/>
          </a:p>
        </p:txBody>
      </p:sp>
      <p:sp>
        <p:nvSpPr>
          <p:cNvPr id="4" name="نگهدارنده مکان تاری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71F52-F3E2-4883-94BF-0FAFDF553123}" type="datetimeFigureOut">
              <a:rPr lang="fa-IR" smtClean="0"/>
              <a:t>01/08/1436</a:t>
            </a:fld>
            <a:endParaRPr lang="fa-IR"/>
          </a:p>
        </p:txBody>
      </p:sp>
      <p:sp>
        <p:nvSpPr>
          <p:cNvPr id="5" name="نگهدارنده مکان پانویس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نگهدارنده مکان شماره اسلاید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105CD-A9C9-4B4E-A7B8-2F863325B696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9936361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 محتو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smtClean="0"/>
              <a:t>برای ویرایش سبک عنوان اسلاید اصلی، کلیک نمایید</a:t>
            </a:r>
            <a:endParaRPr lang="fa-IR"/>
          </a:p>
        </p:txBody>
      </p:sp>
      <p:sp>
        <p:nvSpPr>
          <p:cNvPr id="3" name="نگهدارنده مکان محتوا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a-IR" smtClean="0"/>
              <a:t>برای ویرایش سبک متن اسلاید اصلی، کلیک نمایید</a:t>
            </a:r>
          </a:p>
          <a:p>
            <a:pPr lvl="1"/>
            <a:r>
              <a:rPr lang="fa-IR" smtClean="0"/>
              <a:t>سطح دوم</a:t>
            </a:r>
          </a:p>
          <a:p>
            <a:pPr lvl="2"/>
            <a:r>
              <a:rPr lang="fa-IR" smtClean="0"/>
              <a:t>سطح سوم</a:t>
            </a:r>
          </a:p>
          <a:p>
            <a:pPr lvl="3"/>
            <a:r>
              <a:rPr lang="fa-IR" smtClean="0"/>
              <a:t>سطح چهارم</a:t>
            </a:r>
          </a:p>
          <a:p>
            <a:pPr lvl="4"/>
            <a:r>
              <a:rPr lang="fa-IR" smtClean="0"/>
              <a:t>سطح پنجم</a:t>
            </a:r>
            <a:endParaRPr lang="fa-IR"/>
          </a:p>
        </p:txBody>
      </p:sp>
      <p:sp>
        <p:nvSpPr>
          <p:cNvPr id="4" name="نگهدارنده مکان تاری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71F52-F3E2-4883-94BF-0FAFDF553123}" type="datetimeFigureOut">
              <a:rPr lang="fa-IR" smtClean="0"/>
              <a:t>01/08/1436</a:t>
            </a:fld>
            <a:endParaRPr lang="fa-IR"/>
          </a:p>
        </p:txBody>
      </p:sp>
      <p:sp>
        <p:nvSpPr>
          <p:cNvPr id="5" name="نگهدارنده مکان پانویس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نگهدارنده مکان شماره اسلاید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105CD-A9C9-4B4E-A7B8-2F863325B696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9830469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سربرگ بخ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a-IR" smtClean="0"/>
              <a:t>برای ویرایش سبک عنوان اسلاید اصلی، کلیک نمایید</a:t>
            </a:r>
            <a:endParaRPr lang="fa-IR"/>
          </a:p>
        </p:txBody>
      </p:sp>
      <p:sp>
        <p:nvSpPr>
          <p:cNvPr id="3" name="نگهدارنده مکان متن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a-IR" smtClean="0"/>
              <a:t>برای ویرایش سبک متن اسلاید اصلی، کلیک نمایید</a:t>
            </a:r>
          </a:p>
        </p:txBody>
      </p:sp>
      <p:sp>
        <p:nvSpPr>
          <p:cNvPr id="4" name="نگهدارنده مکان تاری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71F52-F3E2-4883-94BF-0FAFDF553123}" type="datetimeFigureOut">
              <a:rPr lang="fa-IR" smtClean="0"/>
              <a:t>01/08/1436</a:t>
            </a:fld>
            <a:endParaRPr lang="fa-IR"/>
          </a:p>
        </p:txBody>
      </p:sp>
      <p:sp>
        <p:nvSpPr>
          <p:cNvPr id="5" name="نگهدارنده مکان پانویس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نگهدارنده مکان شماره اسلاید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105CD-A9C9-4B4E-A7B8-2F863325B696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7361083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دو محتو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smtClean="0"/>
              <a:t>برای ویرایش سبک عنوان اسلاید اصلی، کلیک نمایید</a:t>
            </a:r>
            <a:endParaRPr lang="fa-IR"/>
          </a:p>
        </p:txBody>
      </p:sp>
      <p:sp>
        <p:nvSpPr>
          <p:cNvPr id="3" name="نگهدارنده مکان محتوا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a-IR" smtClean="0"/>
              <a:t>برای ویرایش سبک متن اسلاید اصلی، کلیک نمایید</a:t>
            </a:r>
          </a:p>
          <a:p>
            <a:pPr lvl="1"/>
            <a:r>
              <a:rPr lang="fa-IR" smtClean="0"/>
              <a:t>سطح دوم</a:t>
            </a:r>
          </a:p>
          <a:p>
            <a:pPr lvl="2"/>
            <a:r>
              <a:rPr lang="fa-IR" smtClean="0"/>
              <a:t>سطح سوم</a:t>
            </a:r>
          </a:p>
          <a:p>
            <a:pPr lvl="3"/>
            <a:r>
              <a:rPr lang="fa-IR" smtClean="0"/>
              <a:t>سطح چهارم</a:t>
            </a:r>
          </a:p>
          <a:p>
            <a:pPr lvl="4"/>
            <a:r>
              <a:rPr lang="fa-IR" smtClean="0"/>
              <a:t>سطح پنجم</a:t>
            </a:r>
            <a:endParaRPr lang="fa-IR"/>
          </a:p>
        </p:txBody>
      </p:sp>
      <p:sp>
        <p:nvSpPr>
          <p:cNvPr id="4" name="نگهدارنده مکان محتوا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a-IR" smtClean="0"/>
              <a:t>برای ویرایش سبک متن اسلاید اصلی، کلیک نمایید</a:t>
            </a:r>
          </a:p>
          <a:p>
            <a:pPr lvl="1"/>
            <a:r>
              <a:rPr lang="fa-IR" smtClean="0"/>
              <a:t>سطح دوم</a:t>
            </a:r>
          </a:p>
          <a:p>
            <a:pPr lvl="2"/>
            <a:r>
              <a:rPr lang="fa-IR" smtClean="0"/>
              <a:t>سطح سوم</a:t>
            </a:r>
          </a:p>
          <a:p>
            <a:pPr lvl="3"/>
            <a:r>
              <a:rPr lang="fa-IR" smtClean="0"/>
              <a:t>سطح چهارم</a:t>
            </a:r>
          </a:p>
          <a:p>
            <a:pPr lvl="4"/>
            <a:r>
              <a:rPr lang="fa-IR" smtClean="0"/>
              <a:t>سطح پنجم</a:t>
            </a:r>
            <a:endParaRPr lang="fa-IR"/>
          </a:p>
        </p:txBody>
      </p:sp>
      <p:sp>
        <p:nvSpPr>
          <p:cNvPr id="5" name="نگهدارنده مکان تاری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71F52-F3E2-4883-94BF-0FAFDF553123}" type="datetimeFigureOut">
              <a:rPr lang="fa-IR" smtClean="0"/>
              <a:t>01/08/1436</a:t>
            </a:fld>
            <a:endParaRPr lang="fa-IR"/>
          </a:p>
        </p:txBody>
      </p:sp>
      <p:sp>
        <p:nvSpPr>
          <p:cNvPr id="6" name="نگهدارنده مکان پانویس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نگهدارنده مکان شماره اسلاید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105CD-A9C9-4B4E-A7B8-2F863325B696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7730351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یس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a-IR" smtClean="0"/>
              <a:t>برای ویرایش سبک عنوان اسلاید اصلی، کلیک نمایید</a:t>
            </a:r>
            <a:endParaRPr lang="fa-IR"/>
          </a:p>
        </p:txBody>
      </p:sp>
      <p:sp>
        <p:nvSpPr>
          <p:cNvPr id="3" name="نگهدارنده مکان متن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a-IR" smtClean="0"/>
              <a:t>برای ویرایش سبک متن اسلاید اصلی، کلیک نمایید</a:t>
            </a:r>
          </a:p>
        </p:txBody>
      </p:sp>
      <p:sp>
        <p:nvSpPr>
          <p:cNvPr id="4" name="نگهدارنده مکان محتوا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a-IR" smtClean="0"/>
              <a:t>برای ویرایش سبک متن اسلاید اصلی، کلیک نمایید</a:t>
            </a:r>
          </a:p>
          <a:p>
            <a:pPr lvl="1"/>
            <a:r>
              <a:rPr lang="fa-IR" smtClean="0"/>
              <a:t>سطح دوم</a:t>
            </a:r>
          </a:p>
          <a:p>
            <a:pPr lvl="2"/>
            <a:r>
              <a:rPr lang="fa-IR" smtClean="0"/>
              <a:t>سطح سوم</a:t>
            </a:r>
          </a:p>
          <a:p>
            <a:pPr lvl="3"/>
            <a:r>
              <a:rPr lang="fa-IR" smtClean="0"/>
              <a:t>سطح چهارم</a:t>
            </a:r>
          </a:p>
          <a:p>
            <a:pPr lvl="4"/>
            <a:r>
              <a:rPr lang="fa-IR" smtClean="0"/>
              <a:t>سطح پنجم</a:t>
            </a:r>
            <a:endParaRPr lang="fa-IR"/>
          </a:p>
        </p:txBody>
      </p:sp>
      <p:sp>
        <p:nvSpPr>
          <p:cNvPr id="5" name="نگهدارنده مکان متن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a-IR" smtClean="0"/>
              <a:t>برای ویرایش سبک متن اسلاید اصلی، کلیک نمایید</a:t>
            </a:r>
          </a:p>
        </p:txBody>
      </p:sp>
      <p:sp>
        <p:nvSpPr>
          <p:cNvPr id="6" name="نگهدارنده مکان محتوا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a-IR" smtClean="0"/>
              <a:t>برای ویرایش سبک متن اسلاید اصلی، کلیک نمایید</a:t>
            </a:r>
          </a:p>
          <a:p>
            <a:pPr lvl="1"/>
            <a:r>
              <a:rPr lang="fa-IR" smtClean="0"/>
              <a:t>سطح دوم</a:t>
            </a:r>
          </a:p>
          <a:p>
            <a:pPr lvl="2"/>
            <a:r>
              <a:rPr lang="fa-IR" smtClean="0"/>
              <a:t>سطح سوم</a:t>
            </a:r>
          </a:p>
          <a:p>
            <a:pPr lvl="3"/>
            <a:r>
              <a:rPr lang="fa-IR" smtClean="0"/>
              <a:t>سطح چهارم</a:t>
            </a:r>
          </a:p>
          <a:p>
            <a:pPr lvl="4"/>
            <a:r>
              <a:rPr lang="fa-IR" smtClean="0"/>
              <a:t>سطح پنجم</a:t>
            </a:r>
            <a:endParaRPr lang="fa-IR"/>
          </a:p>
        </p:txBody>
      </p:sp>
      <p:sp>
        <p:nvSpPr>
          <p:cNvPr id="7" name="نگهدارنده مکان تاریخ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71F52-F3E2-4883-94BF-0FAFDF553123}" type="datetimeFigureOut">
              <a:rPr lang="fa-IR" smtClean="0"/>
              <a:t>01/08/1436</a:t>
            </a:fld>
            <a:endParaRPr lang="fa-IR"/>
          </a:p>
        </p:txBody>
      </p:sp>
      <p:sp>
        <p:nvSpPr>
          <p:cNvPr id="8" name="نگهدارنده مکان پانویس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نگهدارنده مکان شماره اسلاید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105CD-A9C9-4B4E-A7B8-2F863325B696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377120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تنها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smtClean="0"/>
              <a:t>برای ویرایش سبک عنوان اسلاید اصلی، کلیک نمایید</a:t>
            </a:r>
            <a:endParaRPr lang="fa-IR"/>
          </a:p>
        </p:txBody>
      </p:sp>
      <p:sp>
        <p:nvSpPr>
          <p:cNvPr id="3" name="نگهدارنده مکان تاریخ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71F52-F3E2-4883-94BF-0FAFDF553123}" type="datetimeFigureOut">
              <a:rPr lang="fa-IR" smtClean="0"/>
              <a:t>01/08/1436</a:t>
            </a:fld>
            <a:endParaRPr lang="fa-IR"/>
          </a:p>
        </p:txBody>
      </p:sp>
      <p:sp>
        <p:nvSpPr>
          <p:cNvPr id="4" name="نگهدارنده مکان پانویس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نگهدارنده مکان شماره اسلاید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105CD-A9C9-4B4E-A7B8-2F863325B696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4453432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خال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نگهدارنده مکان تاری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71F52-F3E2-4883-94BF-0FAFDF553123}" type="datetimeFigureOut">
              <a:rPr lang="fa-IR" smtClean="0"/>
              <a:t>01/08/1436</a:t>
            </a:fld>
            <a:endParaRPr lang="fa-IR"/>
          </a:p>
        </p:txBody>
      </p:sp>
      <p:sp>
        <p:nvSpPr>
          <p:cNvPr id="3" name="نگهدارنده مکان پانویس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نگهدارنده مکان شماره اسلاید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105CD-A9C9-4B4E-A7B8-2F863325B696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8067793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ا با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a-IR" smtClean="0"/>
              <a:t>برای ویرایش سبک عنوان اسلاید اصلی، کلیک نمایید</a:t>
            </a:r>
            <a:endParaRPr lang="fa-IR"/>
          </a:p>
        </p:txBody>
      </p:sp>
      <p:sp>
        <p:nvSpPr>
          <p:cNvPr id="3" name="نگهدارنده مکان محتوا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a-IR" smtClean="0"/>
              <a:t>برای ویرایش سبک متن اسلاید اصلی، کلیک نمایید</a:t>
            </a:r>
          </a:p>
          <a:p>
            <a:pPr lvl="1"/>
            <a:r>
              <a:rPr lang="fa-IR" smtClean="0"/>
              <a:t>سطح دوم</a:t>
            </a:r>
          </a:p>
          <a:p>
            <a:pPr lvl="2"/>
            <a:r>
              <a:rPr lang="fa-IR" smtClean="0"/>
              <a:t>سطح سوم</a:t>
            </a:r>
          </a:p>
          <a:p>
            <a:pPr lvl="3"/>
            <a:r>
              <a:rPr lang="fa-IR" smtClean="0"/>
              <a:t>سطح چهارم</a:t>
            </a:r>
          </a:p>
          <a:p>
            <a:pPr lvl="4"/>
            <a:r>
              <a:rPr lang="fa-IR" smtClean="0"/>
              <a:t>سطح پنجم</a:t>
            </a:r>
            <a:endParaRPr lang="fa-IR"/>
          </a:p>
        </p:txBody>
      </p:sp>
      <p:sp>
        <p:nvSpPr>
          <p:cNvPr id="4" name="نگهدارنده مکان متن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a-IR" smtClean="0"/>
              <a:t>برای ویرایش سبک متن اسلاید اصلی، کلیک نمایید</a:t>
            </a:r>
          </a:p>
        </p:txBody>
      </p:sp>
      <p:sp>
        <p:nvSpPr>
          <p:cNvPr id="5" name="نگهدارنده مکان تاری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71F52-F3E2-4883-94BF-0FAFDF553123}" type="datetimeFigureOut">
              <a:rPr lang="fa-IR" smtClean="0"/>
              <a:t>01/08/1436</a:t>
            </a:fld>
            <a:endParaRPr lang="fa-IR"/>
          </a:p>
        </p:txBody>
      </p:sp>
      <p:sp>
        <p:nvSpPr>
          <p:cNvPr id="6" name="نگهدارنده مکان پانویس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نگهدارنده مکان شماره اسلاید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105CD-A9C9-4B4E-A7B8-2F863325B696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5299264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تصویر با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a-IR" smtClean="0"/>
              <a:t>برای ویرایش سبک عنوان اسلاید اصلی، کلیک نمایید</a:t>
            </a:r>
            <a:endParaRPr lang="fa-IR"/>
          </a:p>
        </p:txBody>
      </p:sp>
      <p:sp>
        <p:nvSpPr>
          <p:cNvPr id="3" name="نگهدارنده مکان تصویر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نگهدارنده مکان متن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a-IR" smtClean="0"/>
              <a:t>برای ویرایش سبک متن اسلاید اصلی، کلیک نمایید</a:t>
            </a:r>
          </a:p>
        </p:txBody>
      </p:sp>
      <p:sp>
        <p:nvSpPr>
          <p:cNvPr id="5" name="نگهدارنده مکان تاری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71F52-F3E2-4883-94BF-0FAFDF553123}" type="datetimeFigureOut">
              <a:rPr lang="fa-IR" smtClean="0"/>
              <a:t>01/08/1436</a:t>
            </a:fld>
            <a:endParaRPr lang="fa-IR"/>
          </a:p>
        </p:txBody>
      </p:sp>
      <p:sp>
        <p:nvSpPr>
          <p:cNvPr id="6" name="نگهدارنده مکان پانویس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نگهدارنده مکان شماره اسلاید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105CD-A9C9-4B4E-A7B8-2F863325B696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8187631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 متن عمود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smtClean="0"/>
              <a:t>برای ویرایش سبک عنوان اسلاید اصلی، کلیک نمایید</a:t>
            </a:r>
            <a:endParaRPr lang="fa-IR"/>
          </a:p>
        </p:txBody>
      </p:sp>
      <p:sp>
        <p:nvSpPr>
          <p:cNvPr id="3" name="نگهدارنده مکان متن عمودی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a-IR" smtClean="0"/>
              <a:t>برای ویرایش سبک متن اسلاید اصلی، کلیک نمایید</a:t>
            </a:r>
          </a:p>
          <a:p>
            <a:pPr lvl="1"/>
            <a:r>
              <a:rPr lang="fa-IR" smtClean="0"/>
              <a:t>سطح دوم</a:t>
            </a:r>
          </a:p>
          <a:p>
            <a:pPr lvl="2"/>
            <a:r>
              <a:rPr lang="fa-IR" smtClean="0"/>
              <a:t>سطح سوم</a:t>
            </a:r>
          </a:p>
          <a:p>
            <a:pPr lvl="3"/>
            <a:r>
              <a:rPr lang="fa-IR" smtClean="0"/>
              <a:t>سطح چهارم</a:t>
            </a:r>
          </a:p>
          <a:p>
            <a:pPr lvl="4"/>
            <a:r>
              <a:rPr lang="fa-IR" smtClean="0"/>
              <a:t>سطح پنجم</a:t>
            </a:r>
            <a:endParaRPr lang="fa-IR"/>
          </a:p>
        </p:txBody>
      </p:sp>
      <p:sp>
        <p:nvSpPr>
          <p:cNvPr id="4" name="نگهدارنده مکان تاری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71F52-F3E2-4883-94BF-0FAFDF553123}" type="datetimeFigureOut">
              <a:rPr lang="fa-IR" smtClean="0"/>
              <a:t>01/08/1436</a:t>
            </a:fld>
            <a:endParaRPr lang="fa-IR"/>
          </a:p>
        </p:txBody>
      </p:sp>
      <p:sp>
        <p:nvSpPr>
          <p:cNvPr id="5" name="نگهدارنده مکان پانویس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نگهدارنده مکان شماره اسلاید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105CD-A9C9-4B4E-A7B8-2F863325B696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2381386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عمودی و مت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a-IR" smtClean="0"/>
              <a:t>برای ویرایش سبک عنوان اسلاید اصلی، کلیک نمایید</a:t>
            </a:r>
            <a:endParaRPr lang="fa-IR"/>
          </a:p>
        </p:txBody>
      </p:sp>
      <p:sp>
        <p:nvSpPr>
          <p:cNvPr id="3" name="نگهدارنده مکان متن عمودی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a-IR" smtClean="0"/>
              <a:t>برای ویرایش سبک متن اسلاید اصلی، کلیک نمایید</a:t>
            </a:r>
          </a:p>
          <a:p>
            <a:pPr lvl="1"/>
            <a:r>
              <a:rPr lang="fa-IR" smtClean="0"/>
              <a:t>سطح دوم</a:t>
            </a:r>
          </a:p>
          <a:p>
            <a:pPr lvl="2"/>
            <a:r>
              <a:rPr lang="fa-IR" smtClean="0"/>
              <a:t>سطح سوم</a:t>
            </a:r>
          </a:p>
          <a:p>
            <a:pPr lvl="3"/>
            <a:r>
              <a:rPr lang="fa-IR" smtClean="0"/>
              <a:t>سطح چهارم</a:t>
            </a:r>
          </a:p>
          <a:p>
            <a:pPr lvl="4"/>
            <a:r>
              <a:rPr lang="fa-IR" smtClean="0"/>
              <a:t>سطح پنجم</a:t>
            </a:r>
            <a:endParaRPr lang="fa-IR"/>
          </a:p>
        </p:txBody>
      </p:sp>
      <p:sp>
        <p:nvSpPr>
          <p:cNvPr id="4" name="نگهدارنده مکان تاری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71F52-F3E2-4883-94BF-0FAFDF553123}" type="datetimeFigureOut">
              <a:rPr lang="fa-IR" smtClean="0"/>
              <a:t>01/08/1436</a:t>
            </a:fld>
            <a:endParaRPr lang="fa-IR"/>
          </a:p>
        </p:txBody>
      </p:sp>
      <p:sp>
        <p:nvSpPr>
          <p:cNvPr id="5" name="نگهدارنده مکان پانویس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نگهدارنده مکان شماره اسلاید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4105CD-A9C9-4B4E-A7B8-2F863325B696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8822085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نگهدارنده مکان عنوان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fa-IR" smtClean="0"/>
              <a:t>برای ویرایش سبک عنوان اسلاید اصلی، کلیک نمایید</a:t>
            </a:r>
            <a:endParaRPr lang="fa-IR"/>
          </a:p>
        </p:txBody>
      </p:sp>
      <p:sp>
        <p:nvSpPr>
          <p:cNvPr id="3" name="نگهدارنده مکان متن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fa-IR" smtClean="0"/>
              <a:t>برای ویرایش سبک متن اسلاید اصلی، کلیک نمایید</a:t>
            </a:r>
          </a:p>
          <a:p>
            <a:pPr lvl="1"/>
            <a:r>
              <a:rPr lang="fa-IR" smtClean="0"/>
              <a:t>سطح دوم</a:t>
            </a:r>
          </a:p>
          <a:p>
            <a:pPr lvl="2"/>
            <a:r>
              <a:rPr lang="fa-IR" smtClean="0"/>
              <a:t>سطح سوم</a:t>
            </a:r>
          </a:p>
          <a:p>
            <a:pPr lvl="3"/>
            <a:r>
              <a:rPr lang="fa-IR" smtClean="0"/>
              <a:t>سطح چهارم</a:t>
            </a:r>
          </a:p>
          <a:p>
            <a:pPr lvl="4"/>
            <a:r>
              <a:rPr lang="fa-IR" smtClean="0"/>
              <a:t>سطح پنجم</a:t>
            </a:r>
            <a:endParaRPr lang="fa-IR"/>
          </a:p>
        </p:txBody>
      </p:sp>
      <p:sp>
        <p:nvSpPr>
          <p:cNvPr id="4" name="نگهدارنده مکان تاریخ 3"/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971F52-F3E2-4883-94BF-0FAFDF553123}" type="datetimeFigureOut">
              <a:rPr lang="fa-IR" smtClean="0"/>
              <a:t>01/08/1436</a:t>
            </a:fld>
            <a:endParaRPr lang="fa-IR"/>
          </a:p>
        </p:txBody>
      </p:sp>
      <p:sp>
        <p:nvSpPr>
          <p:cNvPr id="5" name="نگهدارنده مکان پانویس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نگهدارنده مکان شماره اسلاید 5"/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4105CD-A9C9-4B4E-A7B8-2F863325B696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503176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تصویر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43" y="691600"/>
            <a:ext cx="10989302" cy="5227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614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جلسه دوازدهم-صرف متوسطه</a:t>
            </a:r>
            <a:endParaRPr lang="fa-IR">
              <a:latin typeface="Noor_Badr" panose="02000400000000000000" pitchFamily="2" charset="-78"/>
              <a:cs typeface="Noor_Badr" panose="02000400000000000000" pitchFamily="2" charset="-78"/>
            </a:endParaRPr>
          </a:p>
        </p:txBody>
      </p:sp>
      <p:sp>
        <p:nvSpPr>
          <p:cNvPr id="3" name="زیر نویس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fa-IR" sz="2800" smtClean="0">
                <a:latin typeface="Noor_Badr" panose="02000400000000000000" pitchFamily="2" charset="-78"/>
                <a:cs typeface="Noor_Badr" panose="02000400000000000000" pitchFamily="2" charset="-78"/>
              </a:rPr>
              <a:t>قواعد اعلال – مثال و التقاء الساکنین</a:t>
            </a:r>
            <a:endParaRPr lang="fa-IR" sz="2800">
              <a:latin typeface="Noor_Badr" panose="02000400000000000000" pitchFamily="2" charset="-78"/>
              <a:cs typeface="Noor_Badr" panose="02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174848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40093"/>
          </a:xfrm>
        </p:spPr>
        <p:txBody>
          <a:bodyPr>
            <a:noAutofit/>
          </a:bodyPr>
          <a:lstStyle/>
          <a:p>
            <a:pPr algn="ctr"/>
            <a:r>
              <a:rPr lang="fa-IR" sz="2800" smtClean="0">
                <a:solidFill>
                  <a:srgbClr val="00B0F0"/>
                </a:solidFill>
                <a:latin typeface="Noor_Badr" panose="02000400000000000000" pitchFamily="2" charset="-78"/>
                <a:cs typeface="Noor_Badr" panose="02000400000000000000" pitchFamily="2" charset="-78"/>
              </a:rPr>
              <a:t>تمارین مثال</a:t>
            </a:r>
            <a:endParaRPr lang="fa-IR" sz="2800">
              <a:solidFill>
                <a:srgbClr val="00B0F0"/>
              </a:solidFill>
              <a:latin typeface="Noor_Badr" panose="02000400000000000000" pitchFamily="2" charset="-78"/>
              <a:cs typeface="Noor_Badr" panose="02000400000000000000" pitchFamily="2" charset="-78"/>
            </a:endParaRPr>
          </a:p>
        </p:txBody>
      </p:sp>
      <p:sp>
        <p:nvSpPr>
          <p:cNvPr id="3" name="نگهدارنده مکان محتوا 2"/>
          <p:cNvSpPr>
            <a:spLocks noGrp="1"/>
          </p:cNvSpPr>
          <p:nvPr>
            <p:ph idx="1"/>
          </p:nvPr>
        </p:nvSpPr>
        <p:spPr>
          <a:xfrm>
            <a:off x="221672" y="942108"/>
            <a:ext cx="11859492" cy="5805055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fa-IR" sz="3600" smtClean="0">
                <a:latin typeface="Noor_Badr" panose="02000400000000000000" pitchFamily="2" charset="-78"/>
                <a:cs typeface="Noor_Badr" panose="02000400000000000000" pitchFamily="2" charset="-78"/>
              </a:rPr>
              <a:t>لم یَلِد</a:t>
            </a:r>
            <a:r>
              <a:rPr lang="ar-EG" sz="3600" smtClean="0">
                <a:latin typeface="Noor_Badr" panose="02000400000000000000" pitchFamily="2" charset="-78"/>
                <a:cs typeface="Noor_Badr" panose="02000400000000000000" pitchFamily="2" charset="-78"/>
              </a:rPr>
              <a:t>ْ </a:t>
            </a:r>
            <a:r>
              <a:rPr lang="fa-IR" sz="3600" smtClean="0">
                <a:latin typeface="Noor_Badr" panose="02000400000000000000" pitchFamily="2" charset="-78"/>
                <a:cs typeface="Noor_Badr" panose="02000400000000000000" pitchFamily="2" charset="-78"/>
              </a:rPr>
              <a:t>و لم یُولَد</a:t>
            </a:r>
            <a:r>
              <a:rPr lang="ar-EG" sz="3600" smtClean="0">
                <a:latin typeface="Noor_Badr" panose="02000400000000000000" pitchFamily="2" charset="-78"/>
                <a:cs typeface="Noor_Badr" panose="02000400000000000000" pitchFamily="2" charset="-78"/>
              </a:rPr>
              <a:t>ْ</a:t>
            </a:r>
          </a:p>
          <a:p>
            <a:pPr>
              <a:lnSpc>
                <a:spcPct val="150000"/>
              </a:lnSpc>
            </a:pPr>
            <a:r>
              <a:rPr lang="ar-EG" smtClean="0">
                <a:latin typeface="Noor_Badr" panose="02000400000000000000" pitchFamily="2" charset="-78"/>
                <a:cs typeface="Noor_Badr" panose="02000400000000000000" pitchFamily="2" charset="-78"/>
              </a:rPr>
              <a:t>يَل</a:t>
            </a:r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ِد: مضارع مجزوم فعل مثال واوی بر وزن (یَفعِلُ) یَولِدُ</a:t>
            </a:r>
          </a:p>
          <a:p>
            <a:pPr>
              <a:lnSpc>
                <a:spcPct val="150000"/>
              </a:lnSpc>
            </a:pPr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یَولِدُ: طبق قاعده 1 اعلال، هر گاه مثال واوی بر وزن یَفعِلُ باشد، واو عله حذف میشود.</a:t>
            </a:r>
          </a:p>
          <a:p>
            <a:pPr>
              <a:lnSpc>
                <a:spcPct val="150000"/>
              </a:lnSpc>
            </a:pPr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یَولِدُ بعد از اجرای قاعده 1 اعلال میشود: یَلِدُ</a:t>
            </a:r>
          </a:p>
          <a:p>
            <a:pPr>
              <a:lnSpc>
                <a:spcPct val="150000"/>
              </a:lnSpc>
            </a:pPr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یُولَدُ: فعل مجهول مثال واوی/ گفتیم که در صورت مجهول شدن مثال واوی؛ دیگر فاعده 1 اعلال بر روی آن صورت نمیگیرد و واو عله حذف نمیشود</a:t>
            </a:r>
            <a:endParaRPr lang="ar-EG" smtClean="0">
              <a:latin typeface="Noor_Badr" panose="02000400000000000000" pitchFamily="2" charset="-78"/>
              <a:cs typeface="Noor_Badr" panose="02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34393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40093"/>
          </a:xfrm>
        </p:spPr>
        <p:txBody>
          <a:bodyPr>
            <a:noAutofit/>
          </a:bodyPr>
          <a:lstStyle/>
          <a:p>
            <a:pPr algn="ctr"/>
            <a:r>
              <a:rPr lang="fa-IR" sz="2800" smtClean="0">
                <a:solidFill>
                  <a:srgbClr val="00B0F0"/>
                </a:solidFill>
                <a:latin typeface="Noor_Badr" panose="02000400000000000000" pitchFamily="2" charset="-78"/>
                <a:cs typeface="Noor_Badr" panose="02000400000000000000" pitchFamily="2" charset="-78"/>
              </a:rPr>
              <a:t>تمارین مثال</a:t>
            </a:r>
            <a:endParaRPr lang="fa-IR" sz="2800">
              <a:solidFill>
                <a:srgbClr val="00B0F0"/>
              </a:solidFill>
              <a:latin typeface="Noor_Badr" panose="02000400000000000000" pitchFamily="2" charset="-78"/>
              <a:cs typeface="Noor_Badr" panose="02000400000000000000" pitchFamily="2" charset="-78"/>
            </a:endParaRPr>
          </a:p>
        </p:txBody>
      </p:sp>
      <p:sp>
        <p:nvSpPr>
          <p:cNvPr id="3" name="نگهدارنده مکان محتوا 2"/>
          <p:cNvSpPr>
            <a:spLocks noGrp="1"/>
          </p:cNvSpPr>
          <p:nvPr>
            <p:ph idx="1"/>
          </p:nvPr>
        </p:nvSpPr>
        <p:spPr>
          <a:xfrm>
            <a:off x="221672" y="942108"/>
            <a:ext cx="11859492" cy="5805055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fa-IR" sz="3600">
                <a:cs typeface="B Badr" panose="00000400000000000000" pitchFamily="2" charset="-78"/>
              </a:rPr>
              <a:t> </a:t>
            </a:r>
            <a:r>
              <a:rPr lang="fa-IR" sz="3600" smtClean="0">
                <a:cs typeface="B Badr" panose="00000400000000000000" pitchFamily="2" charset="-78"/>
              </a:rPr>
              <a:t>أُولَـئِكَ </a:t>
            </a:r>
            <a:r>
              <a:rPr lang="fa-IR" sz="3600">
                <a:cs typeface="B Badr" panose="00000400000000000000" pitchFamily="2" charset="-78"/>
              </a:rPr>
              <a:t>مَأْوَاهُمْ جَهَنَّمُ وَلَا </a:t>
            </a:r>
            <a:r>
              <a:rPr lang="fa-IR" sz="3600" b="1">
                <a:solidFill>
                  <a:srgbClr val="FF0000"/>
                </a:solidFill>
                <a:cs typeface="B Badr" panose="00000400000000000000" pitchFamily="2" charset="-78"/>
              </a:rPr>
              <a:t>يَجِدُون</a:t>
            </a:r>
            <a:r>
              <a:rPr lang="fa-IR" sz="3600" b="1">
                <a:cs typeface="B Badr" panose="00000400000000000000" pitchFamily="2" charset="-78"/>
              </a:rPr>
              <a:t>َ</a:t>
            </a:r>
            <a:r>
              <a:rPr lang="fa-IR" sz="3600">
                <a:cs typeface="B Badr" panose="00000400000000000000" pitchFamily="2" charset="-78"/>
              </a:rPr>
              <a:t> عَنْهَا مَحِيصًا </a:t>
            </a:r>
            <a:r>
              <a:rPr lang="fa-IR" smtClean="0">
                <a:cs typeface="B Badr" panose="00000400000000000000" pitchFamily="2" charset="-78"/>
              </a:rPr>
              <a:t>النساء:121</a:t>
            </a:r>
            <a:r>
              <a:rPr lang="fa-IR" sz="3600">
                <a:cs typeface="B Badr" panose="00000400000000000000" pitchFamily="2" charset="-78"/>
              </a:rPr>
              <a:t> </a:t>
            </a:r>
            <a:endParaRPr lang="fa-IR" sz="3600" smtClean="0">
              <a:cs typeface="B Badr" panose="00000400000000000000" pitchFamily="2" charset="-78"/>
            </a:endParaRPr>
          </a:p>
          <a:p>
            <a:pPr>
              <a:lnSpc>
                <a:spcPct val="150000"/>
              </a:lnSpc>
            </a:pPr>
            <a:r>
              <a:rPr lang="fa-IR" smtClean="0">
                <a:cs typeface="B Badr" panose="00000400000000000000" pitchFamily="2" charset="-78"/>
              </a:rPr>
              <a:t>یجدونَ: فعل مضارع مثال واوی بر وزن (یفعِلُ) </a:t>
            </a:r>
          </a:p>
          <a:p>
            <a:pPr>
              <a:lnSpc>
                <a:spcPct val="150000"/>
              </a:lnSpc>
            </a:pPr>
            <a:r>
              <a:rPr lang="fa-IR" smtClean="0">
                <a:cs typeface="B Badr" panose="00000400000000000000" pitchFamily="2" charset="-78"/>
              </a:rPr>
              <a:t>وَجَدَ/یَوجِدُ(یَجِدُ) ق 1 اعلال/اِوجاد(ایجاد) ق 2 اعلال (واو ساکن ماقبل مکسور قلب به یاء میشود)</a:t>
            </a:r>
          </a:p>
        </p:txBody>
      </p:sp>
    </p:spTree>
    <p:extLst>
      <p:ext uri="{BB962C8B-B14F-4D97-AF65-F5344CB8AC3E}">
        <p14:creationId xmlns:p14="http://schemas.microsoft.com/office/powerpoint/2010/main" val="2334393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40093"/>
          </a:xfrm>
        </p:spPr>
        <p:txBody>
          <a:bodyPr>
            <a:noAutofit/>
          </a:bodyPr>
          <a:lstStyle/>
          <a:p>
            <a:pPr algn="ctr"/>
            <a:r>
              <a:rPr lang="fa-IR" sz="2800" smtClean="0">
                <a:solidFill>
                  <a:srgbClr val="00B0F0"/>
                </a:solidFill>
                <a:latin typeface="Noor_Badr" panose="02000400000000000000" pitchFamily="2" charset="-78"/>
                <a:cs typeface="Noor_Badr" panose="02000400000000000000" pitchFamily="2" charset="-78"/>
              </a:rPr>
              <a:t>تمارین مثال</a:t>
            </a:r>
            <a:endParaRPr lang="fa-IR" sz="2800">
              <a:solidFill>
                <a:srgbClr val="00B0F0"/>
              </a:solidFill>
              <a:latin typeface="Noor_Badr" panose="02000400000000000000" pitchFamily="2" charset="-78"/>
              <a:cs typeface="Noor_Badr" panose="02000400000000000000" pitchFamily="2" charset="-78"/>
            </a:endParaRPr>
          </a:p>
        </p:txBody>
      </p:sp>
      <p:sp>
        <p:nvSpPr>
          <p:cNvPr id="3" name="نگهدارنده مکان محتوا 2"/>
          <p:cNvSpPr>
            <a:spLocks noGrp="1"/>
          </p:cNvSpPr>
          <p:nvPr>
            <p:ph idx="1"/>
          </p:nvPr>
        </p:nvSpPr>
        <p:spPr>
          <a:xfrm>
            <a:off x="221672" y="942108"/>
            <a:ext cx="11859492" cy="5805055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fa-IR" sz="3600" smtClean="0">
                <a:latin typeface="Noor_Badr" panose="02000400000000000000" pitchFamily="2" charset="-78"/>
                <a:cs typeface="Noor_Badr" panose="02000400000000000000" pitchFamily="2" charset="-78"/>
              </a:rPr>
              <a:t>لا </a:t>
            </a:r>
            <a:r>
              <a:rPr lang="fa-IR" sz="3600" smtClean="0">
                <a:solidFill>
                  <a:srgbClr val="FF0000"/>
                </a:solidFill>
                <a:latin typeface="Noor_Badr" panose="02000400000000000000" pitchFamily="2" charset="-78"/>
                <a:cs typeface="Noor_Badr" panose="02000400000000000000" pitchFamily="2" charset="-78"/>
              </a:rPr>
              <a:t>تَزِرُ</a:t>
            </a:r>
            <a:r>
              <a:rPr lang="fa-IR" sz="3600" smtClean="0">
                <a:latin typeface="Noor_Badr" panose="02000400000000000000" pitchFamily="2" charset="-78"/>
                <a:cs typeface="Noor_Badr" panose="02000400000000000000" pitchFamily="2" charset="-78"/>
              </a:rPr>
              <a:t> وَازِرَةٌ وِزْرَ أُخْرَى </a:t>
            </a:r>
            <a:r>
              <a:rPr lang="fa-IR" smtClean="0">
                <a:latin typeface="Noor_Badr" panose="02000400000000000000" pitchFamily="2" charset="-78"/>
                <a:cs typeface="B Badr" panose="00000400000000000000" pitchFamily="2" charset="-78"/>
              </a:rPr>
              <a:t>﴿فاطر 18﴾</a:t>
            </a:r>
          </a:p>
          <a:p>
            <a:pPr>
              <a:lnSpc>
                <a:spcPct val="150000"/>
              </a:lnSpc>
            </a:pPr>
            <a:r>
              <a:rPr lang="fa-IR" smtClean="0">
                <a:latin typeface="Noor_Badr" panose="02000400000000000000" pitchFamily="2" charset="-78"/>
                <a:cs typeface="B Badr" panose="00000400000000000000" pitchFamily="2" charset="-78"/>
              </a:rPr>
              <a:t>تَزرُ: فعل مضارع مثال واوی بر وزن یفعِلُ (وَزَرَ یَوزِرُ) به معنای برداشت/حمل کرد/به دوش کشید</a:t>
            </a:r>
          </a:p>
          <a:p>
            <a:pPr>
              <a:lnSpc>
                <a:spcPct val="150000"/>
              </a:lnSpc>
            </a:pPr>
            <a:r>
              <a:rPr lang="fa-IR" smtClean="0">
                <a:latin typeface="Noor_Badr" panose="02000400000000000000" pitchFamily="2" charset="-78"/>
                <a:cs typeface="B Badr" panose="00000400000000000000" pitchFamily="2" charset="-78"/>
              </a:rPr>
              <a:t>طبق ق 1 اعلال حرف واو عله حذف شده و میشود (یَزِرُ یَزرانَ یَزرونُ </a:t>
            </a:r>
            <a:r>
              <a:rPr lang="fa-IR" smtClean="0">
                <a:solidFill>
                  <a:srgbClr val="FF0000"/>
                </a:solidFill>
                <a:latin typeface="Noor_Badr" panose="02000400000000000000" pitchFamily="2" charset="-78"/>
                <a:cs typeface="B Badr" panose="00000400000000000000" pitchFamily="2" charset="-78"/>
              </a:rPr>
              <a:t>تَزِرُ</a:t>
            </a:r>
            <a:r>
              <a:rPr lang="fa-IR" smtClean="0">
                <a:latin typeface="Noor_Badr" panose="02000400000000000000" pitchFamily="2" charset="-78"/>
                <a:cs typeface="B Badr" panose="00000400000000000000" pitchFamily="2" charset="-78"/>
              </a:rPr>
              <a:t> تَزرانِ..........</a:t>
            </a:r>
          </a:p>
          <a:p>
            <a:pPr>
              <a:lnSpc>
                <a:spcPct val="150000"/>
              </a:lnSpc>
            </a:pPr>
            <a:r>
              <a:rPr lang="fa-IR" smtClean="0">
                <a:latin typeface="Noor_Badr" panose="02000400000000000000" pitchFamily="2" charset="-78"/>
                <a:cs typeface="B Badr" panose="00000400000000000000" pitchFamily="2" charset="-78"/>
              </a:rPr>
              <a:t>وازره: اسم فاعل است بر وزن فاعله / یعنی حمل کننده </a:t>
            </a:r>
          </a:p>
          <a:p>
            <a:pPr>
              <a:lnSpc>
                <a:spcPct val="150000"/>
              </a:lnSpc>
            </a:pPr>
            <a:r>
              <a:rPr lang="fa-IR" smtClean="0">
                <a:latin typeface="Noor_Badr" panose="02000400000000000000" pitchFamily="2" charset="-78"/>
                <a:cs typeface="B Badr" panose="00000400000000000000" pitchFamily="2" charset="-78"/>
              </a:rPr>
              <a:t>وزر: هم به معنای بار است.</a:t>
            </a:r>
          </a:p>
          <a:p>
            <a:pPr>
              <a:lnSpc>
                <a:spcPct val="150000"/>
              </a:lnSpc>
            </a:pPr>
            <a:r>
              <a:rPr lang="fa-IR" smtClean="0">
                <a:latin typeface="Noor_Badr" panose="02000400000000000000" pitchFamily="2" charset="-78"/>
                <a:cs typeface="B Badr" panose="00000400000000000000" pitchFamily="2" charset="-78"/>
              </a:rPr>
              <a:t>ترجمه: بر نمیدارد (هیچ) حمل کننده ای بار دیگری را</a:t>
            </a:r>
          </a:p>
        </p:txBody>
      </p:sp>
    </p:spTree>
    <p:extLst>
      <p:ext uri="{BB962C8B-B14F-4D97-AF65-F5344CB8AC3E}">
        <p14:creationId xmlns:p14="http://schemas.microsoft.com/office/powerpoint/2010/main" val="2334393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831273" y="0"/>
            <a:ext cx="10515600" cy="440093"/>
          </a:xfrm>
        </p:spPr>
        <p:txBody>
          <a:bodyPr>
            <a:noAutofit/>
          </a:bodyPr>
          <a:lstStyle/>
          <a:p>
            <a:pPr algn="ctr"/>
            <a:r>
              <a:rPr lang="fa-IR" sz="2800" smtClean="0">
                <a:solidFill>
                  <a:srgbClr val="00B0F0"/>
                </a:solidFill>
                <a:latin typeface="Noor_Badr" panose="02000400000000000000" pitchFamily="2" charset="-78"/>
                <a:cs typeface="Noor_Badr" panose="02000400000000000000" pitchFamily="2" charset="-78"/>
              </a:rPr>
              <a:t>تمارین مثال</a:t>
            </a:r>
            <a:endParaRPr lang="fa-IR" sz="2800">
              <a:solidFill>
                <a:srgbClr val="00B0F0"/>
              </a:solidFill>
              <a:latin typeface="Noor_Badr" panose="02000400000000000000" pitchFamily="2" charset="-78"/>
              <a:cs typeface="Noor_Badr" panose="02000400000000000000" pitchFamily="2" charset="-78"/>
            </a:endParaRPr>
          </a:p>
        </p:txBody>
      </p:sp>
      <p:sp>
        <p:nvSpPr>
          <p:cNvPr id="3" name="نگهدارنده مکان محتوا 2"/>
          <p:cNvSpPr>
            <a:spLocks noGrp="1"/>
          </p:cNvSpPr>
          <p:nvPr>
            <p:ph idx="1"/>
          </p:nvPr>
        </p:nvSpPr>
        <p:spPr>
          <a:xfrm>
            <a:off x="96982" y="609600"/>
            <a:ext cx="11984182" cy="6137563"/>
          </a:xfrm>
        </p:spPr>
        <p:txBody>
          <a:bodyPr>
            <a:normAutofit lnSpcReduction="10000"/>
          </a:bodyPr>
          <a:lstStyle/>
          <a:p>
            <a:pPr algn="ctr">
              <a:lnSpc>
                <a:spcPct val="150000"/>
              </a:lnSpc>
            </a:pPr>
            <a:r>
              <a:rPr lang="fa-IR" sz="3600" smtClean="0">
                <a:latin typeface="Noor_Badr" panose="02000400000000000000" pitchFamily="2" charset="-78"/>
                <a:cs typeface="B Badr" panose="00000400000000000000" pitchFamily="2" charset="-78"/>
              </a:rPr>
              <a:t>وَإِنِّي </a:t>
            </a:r>
            <a:r>
              <a:rPr lang="fa-IR" sz="3600" smtClean="0">
                <a:solidFill>
                  <a:srgbClr val="FF0000"/>
                </a:solidFill>
                <a:latin typeface="Noor_Badr" panose="02000400000000000000" pitchFamily="2" charset="-78"/>
                <a:cs typeface="B Badr" panose="00000400000000000000" pitchFamily="2" charset="-78"/>
              </a:rPr>
              <a:t>خِفْتُ </a:t>
            </a:r>
            <a:r>
              <a:rPr lang="fa-IR" sz="3600" smtClean="0">
                <a:latin typeface="Noor_Badr" panose="02000400000000000000" pitchFamily="2" charset="-78"/>
                <a:cs typeface="B Badr" panose="00000400000000000000" pitchFamily="2" charset="-78"/>
              </a:rPr>
              <a:t>الْمَوَالِيَ مِن وَرَائِي وَكَانَتِ امْرَأَتِي عَاقِرًا فَ</a:t>
            </a:r>
            <a:r>
              <a:rPr lang="fa-IR" sz="3600" smtClean="0">
                <a:solidFill>
                  <a:srgbClr val="FF0000"/>
                </a:solidFill>
                <a:latin typeface="Noor_Badr" panose="02000400000000000000" pitchFamily="2" charset="-78"/>
                <a:cs typeface="B Badr" panose="00000400000000000000" pitchFamily="2" charset="-78"/>
              </a:rPr>
              <a:t>هَبْ</a:t>
            </a:r>
            <a:r>
              <a:rPr lang="fa-IR" sz="3600" smtClean="0">
                <a:latin typeface="Noor_Badr" panose="02000400000000000000" pitchFamily="2" charset="-78"/>
                <a:cs typeface="B Badr" panose="00000400000000000000" pitchFamily="2" charset="-78"/>
              </a:rPr>
              <a:t> لِي مِن لَّدُنكَ وَلِيًّا ﴿٥﴾ </a:t>
            </a:r>
            <a:r>
              <a:rPr lang="fa-IR" sz="3600" smtClean="0">
                <a:solidFill>
                  <a:srgbClr val="FF0000"/>
                </a:solidFill>
                <a:latin typeface="Noor_Badr" panose="02000400000000000000" pitchFamily="2" charset="-78"/>
                <a:cs typeface="B Badr" panose="00000400000000000000" pitchFamily="2" charset="-78"/>
              </a:rPr>
              <a:t>يَرِثُنِي</a:t>
            </a:r>
            <a:r>
              <a:rPr lang="fa-IR" sz="3600" smtClean="0">
                <a:latin typeface="Noor_Badr" panose="02000400000000000000" pitchFamily="2" charset="-78"/>
                <a:cs typeface="B Badr" panose="00000400000000000000" pitchFamily="2" charset="-78"/>
              </a:rPr>
              <a:t> وَ</a:t>
            </a:r>
            <a:r>
              <a:rPr lang="fa-IR" sz="3600" smtClean="0">
                <a:solidFill>
                  <a:srgbClr val="FF0000"/>
                </a:solidFill>
                <a:latin typeface="Noor_Badr" panose="02000400000000000000" pitchFamily="2" charset="-78"/>
                <a:cs typeface="B Badr" panose="00000400000000000000" pitchFamily="2" charset="-78"/>
              </a:rPr>
              <a:t>يَرِثُ</a:t>
            </a:r>
            <a:r>
              <a:rPr lang="fa-IR" sz="3600" smtClean="0">
                <a:latin typeface="Noor_Badr" panose="02000400000000000000" pitchFamily="2" charset="-78"/>
                <a:cs typeface="B Badr" panose="00000400000000000000" pitchFamily="2" charset="-78"/>
              </a:rPr>
              <a:t> مِنْ آلِ يَعْقُوبَ وَاجْعَلْهُ رَبِّ رَضِيًّا ﴿٦﴾ </a:t>
            </a:r>
            <a:r>
              <a:rPr lang="fa-IR" smtClean="0">
                <a:latin typeface="Noor_Badr" panose="02000400000000000000" pitchFamily="2" charset="-78"/>
                <a:cs typeface="B Badr" panose="00000400000000000000" pitchFamily="2" charset="-78"/>
              </a:rPr>
              <a:t>مریم</a:t>
            </a:r>
          </a:p>
          <a:p>
            <a:pPr>
              <a:lnSpc>
                <a:spcPct val="150000"/>
              </a:lnSpc>
            </a:pPr>
            <a:r>
              <a:rPr lang="fa-IR" smtClean="0">
                <a:latin typeface="Noor_Badr" panose="02000400000000000000" pitchFamily="2" charset="-78"/>
                <a:cs typeface="B Badr" panose="00000400000000000000" pitchFamily="2" charset="-78"/>
              </a:rPr>
              <a:t>خِفتُ: فعل ماضی اجوف (خَوِفَ(خَافَ) /طبق قاعده 4 اعلال هر گاه د راثناء کلام واو متحرک ماقبل مفتوح باشد قلب به الف میشود.</a:t>
            </a:r>
          </a:p>
          <a:p>
            <a:pPr>
              <a:lnSpc>
                <a:spcPct val="150000"/>
              </a:lnSpc>
            </a:pPr>
            <a:r>
              <a:rPr lang="fa-IR" smtClean="0">
                <a:latin typeface="Noor_Badr" panose="02000400000000000000" pitchFamily="2" charset="-78"/>
                <a:cs typeface="B Badr" panose="00000400000000000000" pitchFamily="2" charset="-78"/>
              </a:rPr>
              <a:t>صرف: خافَ خافا خافوا خافت</a:t>
            </a:r>
            <a:r>
              <a:rPr lang="ar-EG" smtClean="0">
                <a:latin typeface="Noor_Badr" panose="02000400000000000000" pitchFamily="2" charset="-78"/>
                <a:cs typeface="B Badr" panose="00000400000000000000" pitchFamily="2" charset="-78"/>
              </a:rPr>
              <a:t>ْ </a:t>
            </a:r>
            <a:r>
              <a:rPr lang="fa-IR" smtClean="0">
                <a:latin typeface="Noor_Badr" panose="02000400000000000000" pitchFamily="2" charset="-78"/>
                <a:cs typeface="B Badr" panose="00000400000000000000" pitchFamily="2" charset="-78"/>
              </a:rPr>
              <a:t>خافتا خاف</a:t>
            </a:r>
            <a:r>
              <a:rPr lang="ar-EG" smtClean="0">
                <a:latin typeface="Noor_Badr" panose="02000400000000000000" pitchFamily="2" charset="-78"/>
                <a:cs typeface="B Badr" panose="00000400000000000000" pitchFamily="2" charset="-78"/>
              </a:rPr>
              <a:t>ْن</a:t>
            </a:r>
            <a:r>
              <a:rPr lang="fa-IR" smtClean="0">
                <a:latin typeface="Noor_Badr" panose="02000400000000000000" pitchFamily="2" charset="-78"/>
                <a:cs typeface="B Badr" panose="00000400000000000000" pitchFamily="2" charset="-78"/>
              </a:rPr>
              <a:t>َ(اصلش خَوِف</a:t>
            </a:r>
            <a:r>
              <a:rPr lang="ar-EG" smtClean="0">
                <a:latin typeface="Noor_Badr" panose="02000400000000000000" pitchFamily="2" charset="-78"/>
                <a:cs typeface="B Badr" panose="00000400000000000000" pitchFamily="2" charset="-78"/>
              </a:rPr>
              <a:t>ْن</a:t>
            </a:r>
            <a:r>
              <a:rPr lang="fa-IR" smtClean="0">
                <a:latin typeface="Noor_Badr" panose="02000400000000000000" pitchFamily="2" charset="-78"/>
                <a:cs typeface="B Badr" panose="00000400000000000000" pitchFamily="2" charset="-78"/>
              </a:rPr>
              <a:t>َ) که میشود: خِفنَ (ق 4 و ق 6 التقاء ساکنین)</a:t>
            </a:r>
          </a:p>
          <a:p>
            <a:pPr>
              <a:lnSpc>
                <a:spcPct val="150000"/>
              </a:lnSpc>
            </a:pPr>
            <a:r>
              <a:rPr lang="fa-IR" smtClean="0">
                <a:latin typeface="Noor_Badr" panose="02000400000000000000" pitchFamily="2" charset="-78"/>
                <a:cs typeface="B Badr" panose="00000400000000000000" pitchFamily="2" charset="-78"/>
              </a:rPr>
              <a:t>مابقی صرف: خِفتَ خِفتما خِفتم خِفتِ خِفتما خِفتُنَّ </a:t>
            </a:r>
            <a:r>
              <a:rPr lang="fa-IR" smtClean="0">
                <a:solidFill>
                  <a:srgbClr val="FF0000"/>
                </a:solidFill>
                <a:latin typeface="Noor_Badr" panose="02000400000000000000" pitchFamily="2" charset="-78"/>
                <a:cs typeface="B Badr" panose="00000400000000000000" pitchFamily="2" charset="-78"/>
              </a:rPr>
              <a:t>خِفتُ</a:t>
            </a:r>
            <a:r>
              <a:rPr lang="fa-IR" smtClean="0">
                <a:latin typeface="Noor_Badr" panose="02000400000000000000" pitchFamily="2" charset="-78"/>
                <a:cs typeface="B Badr" panose="00000400000000000000" pitchFamily="2" charset="-78"/>
              </a:rPr>
              <a:t> خِفنا (در این مواد ق 4 و 6 اجرا شده است)</a:t>
            </a:r>
          </a:p>
          <a:p>
            <a:pPr>
              <a:lnSpc>
                <a:spcPct val="150000"/>
              </a:lnSpc>
            </a:pPr>
            <a:r>
              <a:rPr lang="fa-IR" smtClean="0">
                <a:latin typeface="Noor_Badr" panose="02000400000000000000" pitchFamily="2" charset="-78"/>
                <a:cs typeface="B Badr" panose="00000400000000000000" pitchFamily="2" charset="-78"/>
              </a:rPr>
              <a:t>هَب: فعل امر مثال واوی (وَهَبَ یَهَبُ(ق1)/ تَهَبُ وقتی امر حاضر میشود : هَب</a:t>
            </a:r>
            <a:r>
              <a:rPr lang="ar-EG" smtClean="0">
                <a:latin typeface="Noor_Badr" panose="02000400000000000000" pitchFamily="2" charset="-78"/>
                <a:cs typeface="B Badr" panose="00000400000000000000" pitchFamily="2" charset="-78"/>
              </a:rPr>
              <a:t>ْ</a:t>
            </a:r>
            <a:endParaRPr lang="fa-IR" smtClean="0">
              <a:latin typeface="Noor_Badr" panose="02000400000000000000" pitchFamily="2" charset="-78"/>
              <a:cs typeface="B Badr" panose="00000400000000000000" pitchFamily="2" charset="-78"/>
            </a:endParaRPr>
          </a:p>
          <a:p>
            <a:pPr>
              <a:lnSpc>
                <a:spcPct val="150000"/>
              </a:lnSpc>
            </a:pPr>
            <a:r>
              <a:rPr lang="fa-IR" smtClean="0">
                <a:latin typeface="Noor_Badr" panose="02000400000000000000" pitchFamily="2" charset="-78"/>
                <a:cs typeface="B Badr" panose="00000400000000000000" pitchFamily="2" charset="-78"/>
              </a:rPr>
              <a:t>یَرِثُ: مثال واوی و قاعده 1</a:t>
            </a:r>
          </a:p>
        </p:txBody>
      </p:sp>
    </p:spTree>
    <p:extLst>
      <p:ext uri="{BB962C8B-B14F-4D97-AF65-F5344CB8AC3E}">
        <p14:creationId xmlns:p14="http://schemas.microsoft.com/office/powerpoint/2010/main" val="2334393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40093"/>
          </a:xfrm>
        </p:spPr>
        <p:txBody>
          <a:bodyPr>
            <a:noAutofit/>
          </a:bodyPr>
          <a:lstStyle/>
          <a:p>
            <a:pPr algn="ctr"/>
            <a:r>
              <a:rPr lang="fa-IR" sz="2800" smtClean="0">
                <a:solidFill>
                  <a:srgbClr val="00B0F0"/>
                </a:solidFill>
                <a:latin typeface="Noor_Badr" panose="02000400000000000000" pitchFamily="2" charset="-78"/>
                <a:cs typeface="Noor_Badr" panose="02000400000000000000" pitchFamily="2" charset="-78"/>
              </a:rPr>
              <a:t>تمارین مثال</a:t>
            </a:r>
            <a:endParaRPr lang="fa-IR" sz="2800">
              <a:solidFill>
                <a:srgbClr val="00B0F0"/>
              </a:solidFill>
              <a:latin typeface="Noor_Badr" panose="02000400000000000000" pitchFamily="2" charset="-78"/>
              <a:cs typeface="Noor_Badr" panose="02000400000000000000" pitchFamily="2" charset="-78"/>
            </a:endParaRPr>
          </a:p>
        </p:txBody>
      </p:sp>
      <p:sp>
        <p:nvSpPr>
          <p:cNvPr id="3" name="نگهدارنده مکان محتوا 2"/>
          <p:cNvSpPr>
            <a:spLocks noGrp="1"/>
          </p:cNvSpPr>
          <p:nvPr>
            <p:ph idx="1"/>
          </p:nvPr>
        </p:nvSpPr>
        <p:spPr>
          <a:xfrm>
            <a:off x="221672" y="942108"/>
            <a:ext cx="11859492" cy="5805055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fa-IR" sz="3600" smtClean="0">
                <a:latin typeface="Noor_Badr" panose="02000400000000000000" pitchFamily="2" charset="-78"/>
                <a:cs typeface="B Badr" panose="00000400000000000000" pitchFamily="2" charset="-78"/>
              </a:rPr>
              <a:t>امام علی علیه السلام: ص</a:t>
            </a:r>
            <a:r>
              <a:rPr lang="fa-IR" sz="3600" smtClean="0">
                <a:solidFill>
                  <a:srgbClr val="FF0000"/>
                </a:solidFill>
                <a:latin typeface="Noor_Badr" panose="02000400000000000000" pitchFamily="2" charset="-78"/>
                <a:cs typeface="B Badr" panose="00000400000000000000" pitchFamily="2" charset="-78"/>
              </a:rPr>
              <a:t>ِلوا</a:t>
            </a:r>
            <a:r>
              <a:rPr lang="fa-IR" sz="3600" smtClean="0">
                <a:latin typeface="Noor_Badr" panose="02000400000000000000" pitchFamily="2" charset="-78"/>
                <a:cs typeface="B Badr" panose="00000400000000000000" pitchFamily="2" charset="-78"/>
              </a:rPr>
              <a:t> ارحامکم و اِن قطعوکم</a:t>
            </a:r>
          </a:p>
          <a:p>
            <a:pPr>
              <a:lnSpc>
                <a:spcPct val="150000"/>
              </a:lnSpc>
            </a:pPr>
            <a:r>
              <a:rPr lang="fa-IR" smtClean="0">
                <a:latin typeface="Noor_Badr" panose="02000400000000000000" pitchFamily="2" charset="-78"/>
                <a:cs typeface="B Badr" panose="00000400000000000000" pitchFamily="2" charset="-78"/>
              </a:rPr>
              <a:t>صِلوا: وَصَلَ یَوصِلُ (یَصِلُ) : امر: صِل</a:t>
            </a:r>
            <a:r>
              <a:rPr lang="ar-EG" smtClean="0">
                <a:latin typeface="Noor_Badr" panose="02000400000000000000" pitchFamily="2" charset="-78"/>
                <a:cs typeface="B Badr" panose="00000400000000000000" pitchFamily="2" charset="-78"/>
              </a:rPr>
              <a:t>ْ </a:t>
            </a:r>
            <a:r>
              <a:rPr lang="fa-IR" smtClean="0">
                <a:latin typeface="Noor_Badr" panose="02000400000000000000" pitchFamily="2" charset="-78"/>
                <a:cs typeface="B Badr" panose="00000400000000000000" pitchFamily="2" charset="-78"/>
              </a:rPr>
              <a:t>صِلا صِلوا صِلی صِلا صِل</a:t>
            </a:r>
            <a:r>
              <a:rPr lang="ar-EG" smtClean="0">
                <a:latin typeface="Noor_Badr" panose="02000400000000000000" pitchFamily="2" charset="-78"/>
                <a:cs typeface="B Badr" panose="00000400000000000000" pitchFamily="2" charset="-78"/>
              </a:rPr>
              <a:t>ْن</a:t>
            </a:r>
            <a:r>
              <a:rPr lang="fa-IR" smtClean="0">
                <a:latin typeface="Noor_Badr" panose="02000400000000000000" pitchFamily="2" charset="-78"/>
                <a:cs typeface="B Badr" panose="00000400000000000000" pitchFamily="2" charset="-78"/>
              </a:rPr>
              <a:t>َ</a:t>
            </a:r>
          </a:p>
        </p:txBody>
      </p:sp>
    </p:spTree>
    <p:extLst>
      <p:ext uri="{BB962C8B-B14F-4D97-AF65-F5344CB8AC3E}">
        <p14:creationId xmlns:p14="http://schemas.microsoft.com/office/powerpoint/2010/main" val="2334393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40093"/>
          </a:xfrm>
        </p:spPr>
        <p:txBody>
          <a:bodyPr>
            <a:noAutofit/>
          </a:bodyPr>
          <a:lstStyle/>
          <a:p>
            <a:pPr algn="ctr"/>
            <a:r>
              <a:rPr lang="fa-IR" sz="2800" smtClean="0">
                <a:solidFill>
                  <a:srgbClr val="00B0F0"/>
                </a:solidFill>
                <a:latin typeface="Noor_Badr" panose="02000400000000000000" pitchFamily="2" charset="-78"/>
                <a:cs typeface="Noor_Badr" panose="02000400000000000000" pitchFamily="2" charset="-78"/>
              </a:rPr>
              <a:t>تمارین اجوف</a:t>
            </a:r>
          </a:p>
        </p:txBody>
      </p:sp>
      <p:sp>
        <p:nvSpPr>
          <p:cNvPr id="3" name="نگهدارنده مکان محتوا 2"/>
          <p:cNvSpPr>
            <a:spLocks noGrp="1"/>
          </p:cNvSpPr>
          <p:nvPr>
            <p:ph idx="1"/>
          </p:nvPr>
        </p:nvSpPr>
        <p:spPr>
          <a:xfrm>
            <a:off x="221672" y="942108"/>
            <a:ext cx="11859492" cy="5805055"/>
          </a:xfrm>
        </p:spPr>
        <p:txBody>
          <a:bodyPr>
            <a:normAutofit/>
          </a:bodyPr>
          <a:lstStyle/>
          <a:p>
            <a:pPr algn="ctr"/>
            <a:r>
              <a:rPr lang="fa-IR" sz="3600" smtClean="0">
                <a:latin typeface="Noor_Badr" panose="02000400000000000000" pitchFamily="2" charset="-78"/>
                <a:cs typeface="Noor_Badr" panose="02000400000000000000" pitchFamily="2" charset="-78"/>
              </a:rPr>
              <a:t> وَ</a:t>
            </a:r>
            <a:r>
              <a:rPr lang="fa-IR" sz="3600" smtClean="0">
                <a:solidFill>
                  <a:srgbClr val="FF0000"/>
                </a:solidFill>
                <a:latin typeface="Noor_Badr" panose="02000400000000000000" pitchFamily="2" charset="-78"/>
                <a:cs typeface="Noor_Badr" panose="02000400000000000000" pitchFamily="2" charset="-78"/>
              </a:rPr>
              <a:t>يَقُولُ</a:t>
            </a:r>
            <a:r>
              <a:rPr lang="fa-IR" sz="3600" smtClean="0">
                <a:latin typeface="Noor_Badr" panose="02000400000000000000" pitchFamily="2" charset="-78"/>
                <a:cs typeface="Noor_Badr" panose="02000400000000000000" pitchFamily="2" charset="-78"/>
              </a:rPr>
              <a:t> الَّذِينَ كَفَرُوا لَوْلَا أُنزِلَ عَلَيْهِ آيَةٌ مِّن رَّبِّهِ </a:t>
            </a:r>
            <a:r>
              <a:rPr lang="fa-IR" sz="3600" smtClean="0">
                <a:solidFill>
                  <a:srgbClr val="FF0000"/>
                </a:solidFill>
                <a:latin typeface="Noor_Badr" panose="02000400000000000000" pitchFamily="2" charset="-78"/>
                <a:cs typeface="Noor_Badr" panose="02000400000000000000" pitchFamily="2" charset="-78"/>
              </a:rPr>
              <a:t>قُل</a:t>
            </a:r>
            <a:r>
              <a:rPr lang="fa-IR" sz="3600" smtClean="0">
                <a:latin typeface="Noor_Badr" panose="02000400000000000000" pitchFamily="2" charset="-78"/>
                <a:cs typeface="Noor_Badr" panose="02000400000000000000" pitchFamily="2" charset="-78"/>
              </a:rPr>
              <a:t>ْ إِنَّ اللَّـهَ يُضِلُّ مَن يَشَاءُ وَيَهْدِي إِلَيْهِ مَنْ أَنَابَ </a:t>
            </a:r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﴿الرعد: ٢٧﴾</a:t>
            </a:r>
          </a:p>
          <a:p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یقولُ: در اصل (یَقْوُلُ) که بنابه قاعده ۳ اعلام واو و یاء حرف عله اگر عین الفعل باشند و متحرک، و حرک ماقبلشان ساکن باشد، حرکت خود را به ماقبل میدهند : (یَقُولُ)</a:t>
            </a:r>
          </a:p>
          <a:p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قل: فعل امر از مضارع اجوف/ تَقُولُ : قُوْلْ : (بنابه قاعده ۶ که اگر حرف عله ساکن کنار ساکن دیگری قرار گیرد حرف ساکن حذف میشود): قُلْ</a:t>
            </a:r>
            <a:endParaRPr lang="fa-IR">
              <a:latin typeface="Noor_Badr" panose="02000400000000000000" pitchFamily="2" charset="-78"/>
              <a:cs typeface="Noor_Badr" panose="02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34393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40093"/>
          </a:xfrm>
        </p:spPr>
        <p:txBody>
          <a:bodyPr>
            <a:noAutofit/>
          </a:bodyPr>
          <a:lstStyle/>
          <a:p>
            <a:pPr algn="ctr"/>
            <a:r>
              <a:rPr lang="fa-IR" sz="2800" smtClean="0">
                <a:solidFill>
                  <a:srgbClr val="00B0F0"/>
                </a:solidFill>
                <a:latin typeface="Noor_Badr" panose="02000400000000000000" pitchFamily="2" charset="-78"/>
                <a:cs typeface="Noor_Badr" panose="02000400000000000000" pitchFamily="2" charset="-78"/>
              </a:rPr>
              <a:t>تمارین اجوف</a:t>
            </a:r>
          </a:p>
        </p:txBody>
      </p:sp>
      <p:sp>
        <p:nvSpPr>
          <p:cNvPr id="3" name="نگهدارنده مکان محتوا 2"/>
          <p:cNvSpPr>
            <a:spLocks noGrp="1"/>
          </p:cNvSpPr>
          <p:nvPr>
            <p:ph idx="1"/>
          </p:nvPr>
        </p:nvSpPr>
        <p:spPr>
          <a:xfrm>
            <a:off x="221672" y="942108"/>
            <a:ext cx="11859492" cy="5805055"/>
          </a:xfrm>
        </p:spPr>
        <p:txBody>
          <a:bodyPr>
            <a:normAutofit/>
          </a:bodyPr>
          <a:lstStyle/>
          <a:p>
            <a:pPr algn="ctr"/>
            <a:r>
              <a:rPr lang="fa-IR" sz="3600" smtClean="0">
                <a:latin typeface="Noor_Badr" panose="02000400000000000000" pitchFamily="2" charset="-78"/>
                <a:cs typeface="Noor_Badr" panose="02000400000000000000" pitchFamily="2" charset="-78"/>
              </a:rPr>
              <a:t> وَأَلْقِ عَصَاكَ فَلَمَّا رَآهَا تَهْتَزُّ كَأَنَّهَا جَانٌّ وَلَّىٰ مُدْبِرًا وَلَمْ يُعَقِّبْ يَا مُوسَىٰ لَا</a:t>
            </a:r>
            <a:r>
              <a:rPr lang="fa-IR" sz="3600" smtClean="0">
                <a:solidFill>
                  <a:srgbClr val="FF0000"/>
                </a:solidFill>
                <a:latin typeface="Noor_Badr" panose="02000400000000000000" pitchFamily="2" charset="-78"/>
                <a:cs typeface="Noor_Badr" panose="02000400000000000000" pitchFamily="2" charset="-78"/>
              </a:rPr>
              <a:t> تَخَفْ </a:t>
            </a:r>
            <a:r>
              <a:rPr lang="fa-IR" sz="3600" smtClean="0">
                <a:latin typeface="Noor_Badr" panose="02000400000000000000" pitchFamily="2" charset="-78"/>
                <a:cs typeface="Noor_Badr" panose="02000400000000000000" pitchFamily="2" charset="-78"/>
              </a:rPr>
              <a:t>إِنِّي لَا ي</a:t>
            </a:r>
            <a:r>
              <a:rPr lang="fa-IR" sz="3600" smtClean="0">
                <a:solidFill>
                  <a:srgbClr val="FF0000"/>
                </a:solidFill>
                <a:latin typeface="Noor_Badr" panose="02000400000000000000" pitchFamily="2" charset="-78"/>
                <a:cs typeface="Noor_Badr" panose="02000400000000000000" pitchFamily="2" charset="-78"/>
              </a:rPr>
              <a:t>َخَافُ</a:t>
            </a:r>
            <a:r>
              <a:rPr lang="fa-IR" sz="3600" smtClean="0">
                <a:latin typeface="Noor_Badr" panose="02000400000000000000" pitchFamily="2" charset="-78"/>
                <a:cs typeface="Noor_Badr" panose="02000400000000000000" pitchFamily="2" charset="-78"/>
              </a:rPr>
              <a:t> لَدَيَّ الْمُرْسَلُونَ </a:t>
            </a:r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﴿النمل: ١٠﴾</a:t>
            </a:r>
          </a:p>
          <a:p>
            <a:pPr marL="0" indent="0" algn="ctr">
              <a:buNone/>
            </a:pPr>
            <a:endParaRPr lang="fa-IR" smtClean="0">
              <a:latin typeface="Noor_Badr" panose="02000400000000000000" pitchFamily="2" charset="-78"/>
              <a:cs typeface="Noor_Badr" panose="02000400000000000000" pitchFamily="2" charset="-78"/>
            </a:endParaRPr>
          </a:p>
          <a:p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لا تَخَفْ: فعل مضارع مجزوم، از خَوِفَ(خَافَ ق۳) یَخْوَفَ(یخافُ ق۳ و ق۴)/ وقتی تخاف را مجزوم میکنیم میشود: لا تَخافْ که بر اساس ق ۶ حرف علة حذف میشود: لا تخَفْ</a:t>
            </a:r>
          </a:p>
          <a:p>
            <a:endParaRPr lang="fa-IR" smtClean="0">
              <a:latin typeface="Noor_Badr" panose="02000400000000000000" pitchFamily="2" charset="-78"/>
              <a:cs typeface="Noor_Badr" panose="02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734781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810490" y="0"/>
            <a:ext cx="10515600" cy="440093"/>
          </a:xfrm>
        </p:spPr>
        <p:txBody>
          <a:bodyPr>
            <a:noAutofit/>
          </a:bodyPr>
          <a:lstStyle/>
          <a:p>
            <a:pPr algn="ctr"/>
            <a:r>
              <a:rPr lang="fa-IR" sz="2800" smtClean="0">
                <a:solidFill>
                  <a:srgbClr val="00B0F0"/>
                </a:solidFill>
                <a:latin typeface="Noor_Badr" panose="02000400000000000000" pitchFamily="2" charset="-78"/>
                <a:cs typeface="Noor_Badr" panose="02000400000000000000" pitchFamily="2" charset="-78"/>
              </a:rPr>
              <a:t>تمارین اجوف</a:t>
            </a:r>
          </a:p>
        </p:txBody>
      </p:sp>
      <p:sp>
        <p:nvSpPr>
          <p:cNvPr id="3" name="نگهدارنده مکان محتوا 2"/>
          <p:cNvSpPr>
            <a:spLocks noGrp="1"/>
          </p:cNvSpPr>
          <p:nvPr>
            <p:ph idx="1"/>
          </p:nvPr>
        </p:nvSpPr>
        <p:spPr>
          <a:xfrm>
            <a:off x="221672" y="568036"/>
            <a:ext cx="11693237" cy="6179127"/>
          </a:xfrm>
        </p:spPr>
        <p:txBody>
          <a:bodyPr>
            <a:normAutofit lnSpcReduction="10000"/>
          </a:bodyPr>
          <a:lstStyle/>
          <a:p>
            <a:pPr algn="ctr"/>
            <a:r>
              <a:rPr lang="fa-IR" sz="3600" smtClean="0">
                <a:latin typeface="Noor_Badr" panose="02000400000000000000" pitchFamily="2" charset="-78"/>
                <a:cs typeface="Noor_Badr" panose="02000400000000000000" pitchFamily="2" charset="-78"/>
              </a:rPr>
              <a:t>ثُمَّ </a:t>
            </a:r>
            <a:r>
              <a:rPr lang="fa-IR" sz="3600" smtClean="0">
                <a:solidFill>
                  <a:srgbClr val="FF0000"/>
                </a:solidFill>
                <a:latin typeface="Noor_Badr" panose="02000400000000000000" pitchFamily="2" charset="-78"/>
                <a:cs typeface="Noor_Badr" panose="02000400000000000000" pitchFamily="2" charset="-78"/>
              </a:rPr>
              <a:t>قِيلَ</a:t>
            </a:r>
            <a:r>
              <a:rPr lang="fa-IR" sz="3600" smtClean="0">
                <a:latin typeface="Noor_Badr" panose="02000400000000000000" pitchFamily="2" charset="-78"/>
                <a:cs typeface="Noor_Badr" panose="02000400000000000000" pitchFamily="2" charset="-78"/>
              </a:rPr>
              <a:t> لِلَّذِينَ ظَلَمُوا </a:t>
            </a:r>
            <a:r>
              <a:rPr lang="fa-IR" sz="3600" smtClean="0">
                <a:solidFill>
                  <a:srgbClr val="FF0000"/>
                </a:solidFill>
                <a:latin typeface="Noor_Badr" panose="02000400000000000000" pitchFamily="2" charset="-78"/>
                <a:cs typeface="Noor_Badr" panose="02000400000000000000" pitchFamily="2" charset="-78"/>
              </a:rPr>
              <a:t>ذُوقُوا</a:t>
            </a:r>
            <a:r>
              <a:rPr lang="fa-IR" sz="3600" smtClean="0">
                <a:latin typeface="Noor_Badr" panose="02000400000000000000" pitchFamily="2" charset="-78"/>
                <a:cs typeface="Noor_Badr" panose="02000400000000000000" pitchFamily="2" charset="-78"/>
              </a:rPr>
              <a:t> عَذَابَ الْخُلْدِ هَلْ تُجْزَوْنَ إِلَّا بِمَا </a:t>
            </a:r>
            <a:r>
              <a:rPr lang="fa-IR" sz="3600" smtClean="0">
                <a:solidFill>
                  <a:srgbClr val="FF0000"/>
                </a:solidFill>
                <a:latin typeface="Noor_Badr" panose="02000400000000000000" pitchFamily="2" charset="-78"/>
                <a:cs typeface="Noor_Badr" panose="02000400000000000000" pitchFamily="2" charset="-78"/>
              </a:rPr>
              <a:t>كُنتُمْ</a:t>
            </a:r>
            <a:r>
              <a:rPr lang="fa-IR" sz="3600" smtClean="0">
                <a:latin typeface="Noor_Badr" panose="02000400000000000000" pitchFamily="2" charset="-78"/>
                <a:cs typeface="Noor_Badr" panose="02000400000000000000" pitchFamily="2" charset="-78"/>
              </a:rPr>
              <a:t> تَكْسِبُونَ </a:t>
            </a:r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﴿يونس: ٥٢﴾</a:t>
            </a:r>
          </a:p>
          <a:p>
            <a:endParaRPr lang="fa-IR">
              <a:latin typeface="Noor_Badr" panose="02000400000000000000" pitchFamily="2" charset="-78"/>
              <a:cs typeface="Noor_Badr" panose="02000400000000000000" pitchFamily="2" charset="-78"/>
            </a:endParaRPr>
          </a:p>
          <a:p>
            <a:pPr lvl="0"/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قیل: فعل مجهول ماضی از قال (قَوَلَ) / که وقتی مجهول میکنیم میشود: قُوِلَ که بنابر قاعده 5 (</a:t>
            </a:r>
            <a:r>
              <a:rPr lang="fa-IR" smtClean="0">
                <a:cs typeface="B Badr" panose="00000400000000000000" pitchFamily="2" charset="-78"/>
              </a:rPr>
              <a:t>واو و یاء مکسور یا مضمومی که در اثنای کلمه و عین الفعل یا لام الفعل باشندو ما قبل آنها حرف صحیح و متحرک باشد،بعد از سلب حرکت ماقبل، حرکتشان به ماقبل داده میشود) </a:t>
            </a:r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چنین میشود: قِو</a:t>
            </a:r>
            <a:r>
              <a:rPr lang="ar-EG" smtClean="0">
                <a:latin typeface="Noor_Badr" panose="02000400000000000000" pitchFamily="2" charset="-78"/>
                <a:cs typeface="Noor_Badr" panose="02000400000000000000" pitchFamily="2" charset="-78"/>
              </a:rPr>
              <a:t>ْ</a:t>
            </a:r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لَ و بنابر قاعده 2 میشود: قیلَ</a:t>
            </a:r>
          </a:p>
          <a:p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ذوقوا: فعل امر از مضارع اجوف ذَوَقَ(ذاق ق4) یَذوُقُ(یذُوقُ ق3)</a:t>
            </a:r>
          </a:p>
          <a:p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وقتی فعل تَذوقُ را امر حاضر بکنیم میشود: ذُو</a:t>
            </a:r>
            <a:r>
              <a:rPr lang="ar-EG" smtClean="0">
                <a:latin typeface="Noor_Badr" panose="02000400000000000000" pitchFamily="2" charset="-78"/>
                <a:cs typeface="Noor_Badr" panose="02000400000000000000" pitchFamily="2" charset="-78"/>
              </a:rPr>
              <a:t>ْقْ </a:t>
            </a:r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که بنابه قاعده 6 حرف عله حذف شده میشود: ذُق</a:t>
            </a:r>
            <a:r>
              <a:rPr lang="ar-EG" smtClean="0">
                <a:latin typeface="Noor_Badr" panose="02000400000000000000" pitchFamily="2" charset="-78"/>
                <a:cs typeface="Noor_Badr" panose="02000400000000000000" pitchFamily="2" charset="-78"/>
              </a:rPr>
              <a:t>ْ</a:t>
            </a:r>
          </a:p>
          <a:p>
            <a:r>
              <a:rPr lang="ar-EG" smtClean="0">
                <a:latin typeface="Noor_Badr" panose="02000400000000000000" pitchFamily="2" charset="-78"/>
                <a:cs typeface="Noor_Badr" panose="02000400000000000000" pitchFamily="2" charset="-78"/>
              </a:rPr>
              <a:t>اما </a:t>
            </a:r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زمانی که همین فعل امر را صرف کنیم واو عله حذف شده بازمیگردد: ذوقا ذوقوا ذوقی ذوقا ذُقنَ</a:t>
            </a:r>
          </a:p>
          <a:p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دلیلش این است که مثلا در حالت مثنی: تَذوقان را وقتی امر حاضر میکنیم میشود: ذوقا؛ و دیگر التقاء ساکنین پیش نمی آید که بخواهیم حرف علة را حذف کنیم</a:t>
            </a:r>
          </a:p>
          <a:p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کنتم: فعل ماضی اجوف واوی است: کَوَنَ(کانَ) / در صیغه 9 میشود: کَان</a:t>
            </a:r>
            <a:r>
              <a:rPr lang="ar-EG" smtClean="0">
                <a:latin typeface="Noor_Badr" panose="02000400000000000000" pitchFamily="2" charset="-78"/>
                <a:cs typeface="Noor_Badr" panose="02000400000000000000" pitchFamily="2" charset="-78"/>
              </a:rPr>
              <a:t>ْت</a:t>
            </a:r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ُم که بنا به قاعده 6 حرف عله حذف شده ومیشود کنتم</a:t>
            </a:r>
          </a:p>
          <a:p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کنتم: کان کانا کانوا کانت کانتا کُنَّ کُنتَ کُنتما </a:t>
            </a:r>
            <a:r>
              <a:rPr lang="fa-IR" smtClean="0">
                <a:solidFill>
                  <a:srgbClr val="FF0000"/>
                </a:solidFill>
                <a:latin typeface="Noor_Badr" panose="02000400000000000000" pitchFamily="2" charset="-78"/>
                <a:cs typeface="Noor_Badr" panose="02000400000000000000" pitchFamily="2" charset="-78"/>
              </a:rPr>
              <a:t>کنتم</a:t>
            </a:r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 کنتِ کنتما کنتُنَّ کنتُ کنّا</a:t>
            </a:r>
          </a:p>
          <a:p>
            <a:endParaRPr lang="fa-IR" smtClean="0">
              <a:latin typeface="Noor_Badr" panose="02000400000000000000" pitchFamily="2" charset="-78"/>
              <a:cs typeface="Noor_Badr" panose="02000400000000000000" pitchFamily="2" charset="-78"/>
            </a:endParaRPr>
          </a:p>
          <a:p>
            <a:pPr algn="ctr"/>
            <a:endParaRPr lang="fa-IR" sz="2000" smtClean="0">
              <a:latin typeface="Noor_Badr" panose="02000400000000000000" pitchFamily="2" charset="-78"/>
              <a:cs typeface="Noor_Badr" panose="02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55842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810490" y="0"/>
            <a:ext cx="10515600" cy="440093"/>
          </a:xfrm>
        </p:spPr>
        <p:txBody>
          <a:bodyPr>
            <a:noAutofit/>
          </a:bodyPr>
          <a:lstStyle/>
          <a:p>
            <a:pPr algn="ctr"/>
            <a:r>
              <a:rPr lang="fa-IR" sz="2800" smtClean="0">
                <a:solidFill>
                  <a:srgbClr val="00B0F0"/>
                </a:solidFill>
                <a:latin typeface="Noor_Badr" panose="02000400000000000000" pitchFamily="2" charset="-78"/>
                <a:cs typeface="Noor_Badr" panose="02000400000000000000" pitchFamily="2" charset="-78"/>
              </a:rPr>
              <a:t>تمارین اجوف</a:t>
            </a:r>
          </a:p>
        </p:txBody>
      </p:sp>
      <p:sp>
        <p:nvSpPr>
          <p:cNvPr id="3" name="نگهدارنده مکان محتوا 2"/>
          <p:cNvSpPr>
            <a:spLocks noGrp="1"/>
          </p:cNvSpPr>
          <p:nvPr>
            <p:ph idx="1"/>
          </p:nvPr>
        </p:nvSpPr>
        <p:spPr>
          <a:xfrm>
            <a:off x="221672" y="568036"/>
            <a:ext cx="11693237" cy="6179127"/>
          </a:xfrm>
        </p:spPr>
        <p:txBody>
          <a:bodyPr>
            <a:normAutofit/>
          </a:bodyPr>
          <a:lstStyle/>
          <a:p>
            <a:pPr algn="ctr"/>
            <a:r>
              <a:rPr lang="fa-IR" sz="3600" smtClean="0">
                <a:latin typeface="Noor_Badr" panose="02000400000000000000" pitchFamily="2" charset="-78"/>
                <a:cs typeface="Noor_Badr" panose="02000400000000000000" pitchFamily="2" charset="-78"/>
              </a:rPr>
              <a:t>الَّذِينَ </a:t>
            </a:r>
            <a:r>
              <a:rPr lang="fa-IR" sz="3600" smtClean="0">
                <a:solidFill>
                  <a:srgbClr val="FF0000"/>
                </a:solidFill>
                <a:latin typeface="Noor_Badr" panose="02000400000000000000" pitchFamily="2" charset="-78"/>
                <a:cs typeface="Noor_Badr" panose="02000400000000000000" pitchFamily="2" charset="-78"/>
              </a:rPr>
              <a:t>يُقِيمُونَ </a:t>
            </a:r>
            <a:r>
              <a:rPr lang="fa-IR" sz="3600" smtClean="0">
                <a:latin typeface="Noor_Badr" panose="02000400000000000000" pitchFamily="2" charset="-78"/>
                <a:cs typeface="Noor_Badr" panose="02000400000000000000" pitchFamily="2" charset="-78"/>
              </a:rPr>
              <a:t>الصَّلَاةَ وَمِمَّا رَزَقْنَاهُمْ يُنفِقُونَ </a:t>
            </a:r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﴿الأنفال: ٣﴾</a:t>
            </a:r>
          </a:p>
          <a:p>
            <a:endParaRPr lang="fa-IR">
              <a:latin typeface="Noor_Badr" panose="02000400000000000000" pitchFamily="2" charset="-78"/>
              <a:cs typeface="Noor_Badr" panose="02000400000000000000" pitchFamily="2" charset="-78"/>
            </a:endParaRPr>
          </a:p>
          <a:p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یُقیمون: فعل مضارع اجوف/ قَوَمَ(قام) یُق</a:t>
            </a:r>
            <a:r>
              <a:rPr lang="ar-EG" smtClean="0">
                <a:latin typeface="Noor_Badr" panose="02000400000000000000" pitchFamily="2" charset="-78"/>
                <a:cs typeface="Noor_Badr" panose="02000400000000000000" pitchFamily="2" charset="-78"/>
              </a:rPr>
              <a:t>ْ</a:t>
            </a:r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وِمُ(یُقِو</a:t>
            </a:r>
            <a:r>
              <a:rPr lang="ar-EG" smtClean="0">
                <a:latin typeface="Noor_Badr" panose="02000400000000000000" pitchFamily="2" charset="-78"/>
                <a:cs typeface="Noor_Badr" panose="02000400000000000000" pitchFamily="2" charset="-78"/>
              </a:rPr>
              <a:t>ْ</a:t>
            </a:r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مُ ق3) : (یُقِیمُ ق2)</a:t>
            </a:r>
          </a:p>
        </p:txBody>
      </p:sp>
    </p:spTree>
    <p:extLst>
      <p:ext uri="{BB962C8B-B14F-4D97-AF65-F5344CB8AC3E}">
        <p14:creationId xmlns:p14="http://schemas.microsoft.com/office/powerpoint/2010/main" val="2692271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810490" y="0"/>
            <a:ext cx="10515600" cy="440093"/>
          </a:xfrm>
        </p:spPr>
        <p:txBody>
          <a:bodyPr>
            <a:noAutofit/>
          </a:bodyPr>
          <a:lstStyle/>
          <a:p>
            <a:pPr algn="ctr"/>
            <a:r>
              <a:rPr lang="fa-IR" sz="2800" smtClean="0">
                <a:solidFill>
                  <a:srgbClr val="00B0F0"/>
                </a:solidFill>
                <a:latin typeface="Noor_Badr" panose="02000400000000000000" pitchFamily="2" charset="-78"/>
                <a:cs typeface="Noor_Badr" panose="02000400000000000000" pitchFamily="2" charset="-78"/>
              </a:rPr>
              <a:t>تمارین اجوف</a:t>
            </a:r>
          </a:p>
        </p:txBody>
      </p:sp>
      <p:sp>
        <p:nvSpPr>
          <p:cNvPr id="3" name="نگهدارنده مکان محتوا 2"/>
          <p:cNvSpPr>
            <a:spLocks noGrp="1"/>
          </p:cNvSpPr>
          <p:nvPr>
            <p:ph idx="1"/>
          </p:nvPr>
        </p:nvSpPr>
        <p:spPr>
          <a:xfrm>
            <a:off x="221672" y="568036"/>
            <a:ext cx="11693237" cy="6179127"/>
          </a:xfrm>
        </p:spPr>
        <p:txBody>
          <a:bodyPr>
            <a:normAutofit/>
          </a:bodyPr>
          <a:lstStyle/>
          <a:p>
            <a:pPr algn="ctr"/>
            <a:r>
              <a:rPr lang="fa-IR" sz="3600" smtClean="0">
                <a:latin typeface="Noor_Badr" panose="02000400000000000000" pitchFamily="2" charset="-78"/>
                <a:cs typeface="Noor_Badr" panose="02000400000000000000" pitchFamily="2" charset="-78"/>
              </a:rPr>
              <a:t>وَ </a:t>
            </a:r>
            <a:r>
              <a:rPr lang="fa-IR" sz="3600" smtClean="0">
                <a:solidFill>
                  <a:srgbClr val="FF0000"/>
                </a:solidFill>
                <a:latin typeface="Noor_Badr" panose="02000400000000000000" pitchFamily="2" charset="-78"/>
                <a:cs typeface="Noor_Badr" panose="02000400000000000000" pitchFamily="2" charset="-78"/>
              </a:rPr>
              <a:t>عَنَتِ </a:t>
            </a:r>
            <a:r>
              <a:rPr lang="fa-IR" sz="3600" smtClean="0">
                <a:latin typeface="Noor_Badr" panose="02000400000000000000" pitchFamily="2" charset="-78"/>
                <a:cs typeface="Noor_Badr" panose="02000400000000000000" pitchFamily="2" charset="-78"/>
              </a:rPr>
              <a:t>الْوُجُوهُ لِلْحَيِّ الْقَيُّومِ وَقَدْ </a:t>
            </a:r>
            <a:r>
              <a:rPr lang="fa-IR" sz="3600" smtClean="0">
                <a:solidFill>
                  <a:srgbClr val="FF0000"/>
                </a:solidFill>
                <a:latin typeface="Noor_Badr" panose="02000400000000000000" pitchFamily="2" charset="-78"/>
                <a:cs typeface="Noor_Badr" panose="02000400000000000000" pitchFamily="2" charset="-78"/>
              </a:rPr>
              <a:t>خَابَ </a:t>
            </a:r>
            <a:r>
              <a:rPr lang="fa-IR" sz="3600" smtClean="0">
                <a:latin typeface="Noor_Badr" panose="02000400000000000000" pitchFamily="2" charset="-78"/>
                <a:cs typeface="Noor_Badr" panose="02000400000000000000" pitchFamily="2" charset="-78"/>
              </a:rPr>
              <a:t>مَنْ حَمَلَ ظُلْمًا </a:t>
            </a:r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﴿طه: ١١١﴾</a:t>
            </a:r>
            <a:endParaRPr lang="fa-IR" sz="2000">
              <a:latin typeface="Noor_Badr" panose="02000400000000000000" pitchFamily="2" charset="-78"/>
              <a:cs typeface="Noor_Badr" panose="02000400000000000000" pitchFamily="2" charset="-78"/>
            </a:endParaRPr>
          </a:p>
          <a:p>
            <a:endParaRPr lang="fa-IR" sz="2000" smtClean="0">
              <a:latin typeface="Noor_Badr" panose="02000400000000000000" pitchFamily="2" charset="-78"/>
              <a:cs typeface="Noor_Badr" panose="02000400000000000000" pitchFamily="2" charset="-78"/>
            </a:endParaRPr>
          </a:p>
          <a:p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عَنَتِ: اگر بگوییم: ماضی اجوف از عَوَنَ (عان) یَع</a:t>
            </a:r>
            <a:r>
              <a:rPr lang="ar-EG" smtClean="0">
                <a:latin typeface="Noor_Badr" panose="02000400000000000000" pitchFamily="2" charset="-78"/>
                <a:cs typeface="Noor_Badr" panose="02000400000000000000" pitchFamily="2" charset="-78"/>
              </a:rPr>
              <a:t>ْ</a:t>
            </a:r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وَنُ(یَعَو</a:t>
            </a:r>
            <a:r>
              <a:rPr lang="ar-EG" smtClean="0">
                <a:latin typeface="Noor_Badr" panose="02000400000000000000" pitchFamily="2" charset="-78"/>
                <a:cs typeface="Noor_Badr" panose="02000400000000000000" pitchFamily="2" charset="-78"/>
              </a:rPr>
              <a:t>ْ</a:t>
            </a:r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نُ ق3) : (یَعانُ طبق نکته ق 4)</a:t>
            </a:r>
          </a:p>
          <a:p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صرف ماضی عَوَنَ: عانَ عانا عانوا عانت</a:t>
            </a:r>
            <a:r>
              <a:rPr lang="ar-EG" smtClean="0">
                <a:latin typeface="Noor_Badr" panose="02000400000000000000" pitchFamily="2" charset="-78"/>
                <a:cs typeface="Noor_Badr" panose="02000400000000000000" pitchFamily="2" charset="-78"/>
              </a:rPr>
              <a:t>ْ</a:t>
            </a:r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 عانتا عَان</a:t>
            </a:r>
            <a:r>
              <a:rPr lang="ar-EG" smtClean="0">
                <a:latin typeface="Noor_Badr" panose="02000400000000000000" pitchFamily="2" charset="-78"/>
                <a:cs typeface="Noor_Badr" panose="02000400000000000000" pitchFamily="2" charset="-78"/>
              </a:rPr>
              <a:t>ْن</a:t>
            </a:r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َ (عَن</a:t>
            </a:r>
            <a:r>
              <a:rPr lang="ar-EG" smtClean="0">
                <a:latin typeface="Noor_Badr" panose="02000400000000000000" pitchFamily="2" charset="-78"/>
                <a:cs typeface="Noor_Badr" panose="02000400000000000000" pitchFamily="2" charset="-78"/>
              </a:rPr>
              <a:t>ْن</a:t>
            </a:r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َ ق6) عَنتَ عنتما عَنتم </a:t>
            </a:r>
            <a:r>
              <a:rPr lang="fa-IR" smtClean="0">
                <a:solidFill>
                  <a:srgbClr val="FF0000"/>
                </a:solidFill>
                <a:latin typeface="Noor_Badr" panose="02000400000000000000" pitchFamily="2" charset="-78"/>
                <a:cs typeface="Noor_Badr" panose="02000400000000000000" pitchFamily="2" charset="-78"/>
              </a:rPr>
              <a:t>عَن</a:t>
            </a:r>
            <a:r>
              <a:rPr lang="ar-EG" smtClean="0">
                <a:solidFill>
                  <a:srgbClr val="FF0000"/>
                </a:solidFill>
                <a:latin typeface="Noor_Badr" panose="02000400000000000000" pitchFamily="2" charset="-78"/>
                <a:cs typeface="Noor_Badr" panose="02000400000000000000" pitchFamily="2" charset="-78"/>
              </a:rPr>
              <a:t>ْ</a:t>
            </a:r>
            <a:r>
              <a:rPr lang="fa-IR" smtClean="0">
                <a:solidFill>
                  <a:srgbClr val="FF0000"/>
                </a:solidFill>
                <a:latin typeface="Noor_Badr" panose="02000400000000000000" pitchFamily="2" charset="-78"/>
                <a:cs typeface="Noor_Badr" panose="02000400000000000000" pitchFamily="2" charset="-78"/>
              </a:rPr>
              <a:t>تِ </a:t>
            </a:r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عنتما عنتُنَّ عَنتُ عَنّا</a:t>
            </a:r>
          </a:p>
          <a:p>
            <a:r>
              <a:rPr lang="fa-IR" smtClean="0">
                <a:solidFill>
                  <a:srgbClr val="FF0000"/>
                </a:solidFill>
                <a:latin typeface="Noor_Badr" panose="02000400000000000000" pitchFamily="2" charset="-78"/>
                <a:cs typeface="Noor_Badr" panose="02000400000000000000" pitchFamily="2" charset="-78"/>
              </a:rPr>
              <a:t>پس نتیجه میگیریم که از ریشه (عَوَنَ) نیست</a:t>
            </a:r>
          </a:p>
          <a:p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پس از دقت متوجه مشویم که عَنَتِ فعل ماضی مفرد مونث از </a:t>
            </a:r>
            <a:r>
              <a:rPr lang="fa-IR" smtClean="0">
                <a:solidFill>
                  <a:srgbClr val="FF0000"/>
                </a:solidFill>
                <a:latin typeface="Noor_Badr" panose="02000400000000000000" pitchFamily="2" charset="-78"/>
                <a:cs typeface="Noor_Badr" panose="02000400000000000000" pitchFamily="2" charset="-78"/>
              </a:rPr>
              <a:t>عَنَوَ </a:t>
            </a:r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است : عَنَا عَنوَا عَنُوُا عنات</a:t>
            </a:r>
            <a:r>
              <a:rPr lang="ar-EG" smtClean="0">
                <a:latin typeface="Noor_Badr" panose="02000400000000000000" pitchFamily="2" charset="-78"/>
                <a:cs typeface="Noor_Badr" panose="02000400000000000000" pitchFamily="2" charset="-78"/>
              </a:rPr>
              <a:t>ْ (</a:t>
            </a:r>
            <a:r>
              <a:rPr lang="fa-IR" smtClean="0">
                <a:solidFill>
                  <a:srgbClr val="FF0000"/>
                </a:solidFill>
                <a:latin typeface="Noor_Badr" panose="02000400000000000000" pitchFamily="2" charset="-78"/>
                <a:cs typeface="Noor_Badr" panose="02000400000000000000" pitchFamily="2" charset="-78"/>
              </a:rPr>
              <a:t>عَنَت</a:t>
            </a:r>
            <a:r>
              <a:rPr lang="ar-EG" smtClean="0">
                <a:solidFill>
                  <a:srgbClr val="FF0000"/>
                </a:solidFill>
                <a:latin typeface="Noor_Badr" panose="02000400000000000000" pitchFamily="2" charset="-78"/>
                <a:cs typeface="Noor_Badr" panose="02000400000000000000" pitchFamily="2" charset="-78"/>
              </a:rPr>
              <a:t>ْ</a:t>
            </a:r>
            <a:r>
              <a:rPr lang="fa-IR" smtClean="0">
                <a:solidFill>
                  <a:srgbClr val="FF0000"/>
                </a:solidFill>
                <a:latin typeface="Noor_Badr" panose="02000400000000000000" pitchFamily="2" charset="-78"/>
                <a:cs typeface="Noor_Badr" panose="02000400000000000000" pitchFamily="2" charset="-78"/>
              </a:rPr>
              <a:t> </a:t>
            </a:r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ق6) عَنَوَا عَنَو</a:t>
            </a:r>
            <a:r>
              <a:rPr lang="ar-EG" smtClean="0">
                <a:latin typeface="Noor_Badr" panose="02000400000000000000" pitchFamily="2" charset="-78"/>
                <a:cs typeface="Noor_Badr" panose="02000400000000000000" pitchFamily="2" charset="-78"/>
              </a:rPr>
              <a:t>ْن</a:t>
            </a:r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َ عَنَو</a:t>
            </a:r>
            <a:r>
              <a:rPr lang="ar-EG" smtClean="0">
                <a:latin typeface="Noor_Badr" panose="02000400000000000000" pitchFamily="2" charset="-78"/>
                <a:cs typeface="Noor_Badr" panose="02000400000000000000" pitchFamily="2" charset="-78"/>
              </a:rPr>
              <a:t>ْ</a:t>
            </a:r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تَ عنوتم عنوتِ عنوتما عنوتُنَّ / ترجمه: خَضَعَ و ذلَّ</a:t>
            </a:r>
          </a:p>
          <a:p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خاب: خَوَبَ بوده است/ به معنای: خَسِرَ ، حُرِم ومُنِعَ ما كان يطلبه ، لم يُحصِّل ما أراد</a:t>
            </a:r>
          </a:p>
        </p:txBody>
      </p:sp>
    </p:spTree>
    <p:extLst>
      <p:ext uri="{BB962C8B-B14F-4D97-AF65-F5344CB8AC3E}">
        <p14:creationId xmlns:p14="http://schemas.microsoft.com/office/powerpoint/2010/main" val="2817637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810490" y="0"/>
            <a:ext cx="10515600" cy="440093"/>
          </a:xfrm>
        </p:spPr>
        <p:txBody>
          <a:bodyPr>
            <a:noAutofit/>
          </a:bodyPr>
          <a:lstStyle/>
          <a:p>
            <a:pPr algn="ctr"/>
            <a:r>
              <a:rPr lang="fa-IR" sz="2800" smtClean="0">
                <a:solidFill>
                  <a:srgbClr val="00B0F0"/>
                </a:solidFill>
                <a:latin typeface="Noor_Badr" panose="02000400000000000000" pitchFamily="2" charset="-78"/>
                <a:cs typeface="Noor_Badr" panose="02000400000000000000" pitchFamily="2" charset="-78"/>
              </a:rPr>
              <a:t>تمارین اجوف</a:t>
            </a:r>
          </a:p>
        </p:txBody>
      </p:sp>
      <p:sp>
        <p:nvSpPr>
          <p:cNvPr id="3" name="نگهدارنده مکان محتوا 2"/>
          <p:cNvSpPr>
            <a:spLocks noGrp="1"/>
          </p:cNvSpPr>
          <p:nvPr>
            <p:ph idx="1"/>
          </p:nvPr>
        </p:nvSpPr>
        <p:spPr>
          <a:xfrm>
            <a:off x="221672" y="568036"/>
            <a:ext cx="11693237" cy="6179127"/>
          </a:xfrm>
        </p:spPr>
        <p:txBody>
          <a:bodyPr>
            <a:normAutofit/>
          </a:bodyPr>
          <a:lstStyle/>
          <a:p>
            <a:pPr algn="ctr"/>
            <a:r>
              <a:rPr lang="fa-IR" sz="3600" smtClean="0">
                <a:latin typeface="Noor_Badr" panose="02000400000000000000" pitchFamily="2" charset="-78"/>
                <a:cs typeface="Noor_Badr" panose="02000400000000000000" pitchFamily="2" charset="-78"/>
              </a:rPr>
              <a:t>وَلَوْلَا أَن ثَبَّتْنَاكَ لَقَدْ</a:t>
            </a:r>
            <a:r>
              <a:rPr lang="fa-IR" sz="3600" smtClean="0">
                <a:solidFill>
                  <a:srgbClr val="FF0000"/>
                </a:solidFill>
                <a:latin typeface="Noor_Badr" panose="02000400000000000000" pitchFamily="2" charset="-78"/>
                <a:cs typeface="Noor_Badr" panose="02000400000000000000" pitchFamily="2" charset="-78"/>
              </a:rPr>
              <a:t> كِدتَّ </a:t>
            </a:r>
            <a:r>
              <a:rPr lang="fa-IR" sz="3600" smtClean="0">
                <a:latin typeface="Noor_Badr" panose="02000400000000000000" pitchFamily="2" charset="-78"/>
                <a:cs typeface="Noor_Badr" panose="02000400000000000000" pitchFamily="2" charset="-78"/>
              </a:rPr>
              <a:t>تَرْكَنُ إِلَيْهِمْ شَيْئًا قَلِيلًا </a:t>
            </a:r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﴿الإسراء: ٧٤﴾</a:t>
            </a:r>
          </a:p>
          <a:p>
            <a:endParaRPr lang="fa-IR">
              <a:latin typeface="Noor_Badr" panose="02000400000000000000" pitchFamily="2" charset="-78"/>
              <a:cs typeface="Noor_Badr" panose="02000400000000000000" pitchFamily="2" charset="-78"/>
            </a:endParaRPr>
          </a:p>
          <a:p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کِد</a:t>
            </a:r>
            <a:r>
              <a:rPr lang="ar-EG" smtClean="0">
                <a:latin typeface="Noor_Badr" panose="02000400000000000000" pitchFamily="2" charset="-78"/>
                <a:cs typeface="Noor_Badr" panose="02000400000000000000" pitchFamily="2" charset="-78"/>
              </a:rPr>
              <a:t>ْ</a:t>
            </a:r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تَّ: فعل ماضی افعال مقاربه (کاد) /مفرد مذکر مخاطب/ کاد فعل اجوف واوی است (کَوَدَ)</a:t>
            </a:r>
          </a:p>
          <a:p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صرف کاد: کاد کادا کادو کادت</a:t>
            </a:r>
            <a:r>
              <a:rPr lang="ar-EG" smtClean="0">
                <a:latin typeface="Noor_Badr" panose="02000400000000000000" pitchFamily="2" charset="-78"/>
                <a:cs typeface="Noor_Badr" panose="02000400000000000000" pitchFamily="2" charset="-78"/>
              </a:rPr>
              <a:t>ْ </a:t>
            </a:r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کادتا کاد</a:t>
            </a:r>
            <a:r>
              <a:rPr lang="ar-EG" smtClean="0">
                <a:latin typeface="Noor_Badr" panose="02000400000000000000" pitchFamily="2" charset="-78"/>
                <a:cs typeface="Noor_Badr" panose="02000400000000000000" pitchFamily="2" charset="-78"/>
              </a:rPr>
              <a:t>ْن</a:t>
            </a:r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َ(کِد</a:t>
            </a:r>
            <a:r>
              <a:rPr lang="ar-EG" smtClean="0">
                <a:latin typeface="Noor_Badr" panose="02000400000000000000" pitchFamily="2" charset="-78"/>
                <a:cs typeface="Noor_Badr" panose="02000400000000000000" pitchFamily="2" charset="-78"/>
              </a:rPr>
              <a:t>ْ</a:t>
            </a:r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نَ ق6) </a:t>
            </a:r>
            <a:r>
              <a:rPr lang="fa-IR" smtClean="0">
                <a:solidFill>
                  <a:srgbClr val="FF0000"/>
                </a:solidFill>
                <a:latin typeface="Noor_Badr" panose="02000400000000000000" pitchFamily="2" charset="-78"/>
                <a:cs typeface="Noor_Badr" panose="02000400000000000000" pitchFamily="2" charset="-78"/>
              </a:rPr>
              <a:t>کِد</a:t>
            </a:r>
            <a:r>
              <a:rPr lang="ar-EG" smtClean="0">
                <a:solidFill>
                  <a:srgbClr val="FF0000"/>
                </a:solidFill>
                <a:latin typeface="Noor_Badr" panose="02000400000000000000" pitchFamily="2" charset="-78"/>
                <a:cs typeface="Noor_Badr" panose="02000400000000000000" pitchFamily="2" charset="-78"/>
              </a:rPr>
              <a:t>ْ</a:t>
            </a:r>
            <a:r>
              <a:rPr lang="fa-IR" smtClean="0">
                <a:solidFill>
                  <a:srgbClr val="FF0000"/>
                </a:solidFill>
                <a:latin typeface="Noor_Badr" panose="02000400000000000000" pitchFamily="2" charset="-78"/>
                <a:cs typeface="Noor_Badr" panose="02000400000000000000" pitchFamily="2" charset="-78"/>
              </a:rPr>
              <a:t>تَ </a:t>
            </a:r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کِد</a:t>
            </a:r>
            <a:r>
              <a:rPr lang="ar-EG" smtClean="0">
                <a:latin typeface="Noor_Badr" panose="02000400000000000000" pitchFamily="2" charset="-78"/>
                <a:cs typeface="Noor_Badr" panose="02000400000000000000" pitchFamily="2" charset="-78"/>
              </a:rPr>
              <a:t>ْ</a:t>
            </a:r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تما کِد</a:t>
            </a:r>
            <a:r>
              <a:rPr lang="ar-EG" smtClean="0">
                <a:latin typeface="Noor_Badr" panose="02000400000000000000" pitchFamily="2" charset="-78"/>
                <a:cs typeface="Noor_Badr" panose="02000400000000000000" pitchFamily="2" charset="-78"/>
              </a:rPr>
              <a:t>ْ</a:t>
            </a:r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تم کِدتِ کِدتما کِدتُنَّ کِدتُ کِدنا</a:t>
            </a:r>
          </a:p>
          <a:p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در افعال مقاربه گفتیم که خبر همیشه بصورت جمله فعلیه می آید/ در اینجا ضمیر انت مسستر اسم کاد است و جمله فعلیه (تَرکَنُ الیهم شیئا قلیلا) خبر کاد است و محلا منصوب</a:t>
            </a:r>
          </a:p>
          <a:p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ترجمه: اگر ما تو را ثابت قدم نمیکردیم هر آئینه نزدیک بود که به سوی ایشان (کفار) به مقدار کمی تمایل پیدا کنی!!</a:t>
            </a:r>
          </a:p>
        </p:txBody>
      </p:sp>
    </p:spTree>
    <p:extLst>
      <p:ext uri="{BB962C8B-B14F-4D97-AF65-F5344CB8AC3E}">
        <p14:creationId xmlns:p14="http://schemas.microsoft.com/office/powerpoint/2010/main" val="3280650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810490" y="0"/>
            <a:ext cx="10515600" cy="440093"/>
          </a:xfrm>
        </p:spPr>
        <p:txBody>
          <a:bodyPr>
            <a:noAutofit/>
          </a:bodyPr>
          <a:lstStyle/>
          <a:p>
            <a:pPr algn="ctr"/>
            <a:r>
              <a:rPr lang="fa-IR" sz="2800" smtClean="0">
                <a:solidFill>
                  <a:srgbClr val="00B0F0"/>
                </a:solidFill>
                <a:latin typeface="Noor_Badr" panose="02000400000000000000" pitchFamily="2" charset="-78"/>
                <a:cs typeface="Noor_Badr" panose="02000400000000000000" pitchFamily="2" charset="-78"/>
              </a:rPr>
              <a:t>تمارین اجوف</a:t>
            </a:r>
          </a:p>
        </p:txBody>
      </p:sp>
      <p:sp>
        <p:nvSpPr>
          <p:cNvPr id="3" name="نگهدارنده مکان محتوا 2"/>
          <p:cNvSpPr>
            <a:spLocks noGrp="1"/>
          </p:cNvSpPr>
          <p:nvPr>
            <p:ph idx="1"/>
          </p:nvPr>
        </p:nvSpPr>
        <p:spPr>
          <a:xfrm>
            <a:off x="221672" y="568036"/>
            <a:ext cx="11693237" cy="6179127"/>
          </a:xfrm>
        </p:spPr>
        <p:txBody>
          <a:bodyPr>
            <a:normAutofit/>
          </a:bodyPr>
          <a:lstStyle/>
          <a:p>
            <a:pPr algn="ctr"/>
            <a:r>
              <a:rPr lang="fa-IR" sz="3600" smtClean="0">
                <a:latin typeface="Noor_Badr" panose="02000400000000000000" pitchFamily="2" charset="-78"/>
                <a:cs typeface="Noor_Badr" panose="02000400000000000000" pitchFamily="2" charset="-78"/>
              </a:rPr>
              <a:t>إِن </a:t>
            </a:r>
            <a:r>
              <a:rPr lang="fa-IR" sz="3600" smtClean="0">
                <a:solidFill>
                  <a:srgbClr val="FF0000"/>
                </a:solidFill>
                <a:latin typeface="Noor_Badr" panose="02000400000000000000" pitchFamily="2" charset="-78"/>
                <a:cs typeface="Noor_Badr" panose="02000400000000000000" pitchFamily="2" charset="-78"/>
              </a:rPr>
              <a:t>يَدْعُون</a:t>
            </a:r>
            <a:r>
              <a:rPr lang="fa-IR" sz="3600" smtClean="0">
                <a:latin typeface="Noor_Badr" panose="02000400000000000000" pitchFamily="2" charset="-78"/>
                <a:cs typeface="Noor_Badr" panose="02000400000000000000" pitchFamily="2" charset="-78"/>
              </a:rPr>
              <a:t>َ مِن دُونِهِ إِلَّا إِنَاثًا وَإِن </a:t>
            </a:r>
            <a:r>
              <a:rPr lang="fa-IR" sz="3600" smtClean="0">
                <a:solidFill>
                  <a:srgbClr val="FF0000"/>
                </a:solidFill>
                <a:latin typeface="Noor_Badr" panose="02000400000000000000" pitchFamily="2" charset="-78"/>
                <a:cs typeface="Noor_Badr" panose="02000400000000000000" pitchFamily="2" charset="-78"/>
              </a:rPr>
              <a:t>يَدْعُونَ </a:t>
            </a:r>
            <a:r>
              <a:rPr lang="fa-IR" sz="3600" smtClean="0">
                <a:latin typeface="Noor_Badr" panose="02000400000000000000" pitchFamily="2" charset="-78"/>
                <a:cs typeface="Noor_Badr" panose="02000400000000000000" pitchFamily="2" charset="-78"/>
              </a:rPr>
              <a:t>إِلَّا شَيْطَانًا مَّرِيدًا </a:t>
            </a:r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﴿النساء: ١١٧﴾</a:t>
            </a:r>
          </a:p>
          <a:p>
            <a:pPr marL="0" indent="0" algn="ctr">
              <a:buNone/>
            </a:pPr>
            <a:endParaRPr lang="fa-IR">
              <a:latin typeface="Noor_Badr" panose="02000400000000000000" pitchFamily="2" charset="-78"/>
              <a:cs typeface="Noor_Badr" panose="02000400000000000000" pitchFamily="2" charset="-78"/>
            </a:endParaRPr>
          </a:p>
          <a:p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یَدعُونَ: فعل مضارع اجوف واوی از : دَعَوَ (دعا) یَد</a:t>
            </a:r>
            <a:r>
              <a:rPr lang="ar-EG" smtClean="0">
                <a:latin typeface="Noor_Badr" panose="02000400000000000000" pitchFamily="2" charset="-78"/>
                <a:cs typeface="Noor_Badr" panose="02000400000000000000" pitchFamily="2" charset="-78"/>
              </a:rPr>
              <a:t>ْ</a:t>
            </a:r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عُوُ (یَد</a:t>
            </a:r>
            <a:r>
              <a:rPr lang="ar-EG" smtClean="0">
                <a:latin typeface="Noor_Badr" panose="02000400000000000000" pitchFamily="2" charset="-78"/>
                <a:cs typeface="Noor_Badr" panose="02000400000000000000" pitchFamily="2" charset="-78"/>
              </a:rPr>
              <a:t>ْ</a:t>
            </a:r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عُو ق5 : وقتی حرف عله متحرک، حرکت ماقبلش نیز متحرک باشد، بعد از سلب حرکت ماقبل، حرکت حرف عله به ماقبل داده میوشد)</a:t>
            </a:r>
          </a:p>
          <a:p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صرف یَدعُو: یدعُو یدعُوان یدعُوونَ (یدعُونَ ق6/ قبلا با ق 5 حرف علة ساکن شده است و واو ضمیر جمع نیز سا کن است که التقاء ساکنین میشود و واو علة حذف میشود)</a:t>
            </a:r>
          </a:p>
          <a:p>
            <a:pPr algn="ctr"/>
            <a:endParaRPr lang="fa-IR" sz="2000">
              <a:latin typeface="Noor_Badr" panose="02000400000000000000" pitchFamily="2" charset="-78"/>
              <a:cs typeface="Noor_Badr" panose="02000400000000000000" pitchFamily="2" charset="-78"/>
            </a:endParaRPr>
          </a:p>
          <a:p>
            <a:pPr marL="0" indent="0" algn="ctr">
              <a:buNone/>
            </a:pPr>
            <a:endParaRPr lang="fa-IR" sz="2000" smtClean="0">
              <a:latin typeface="Noor_Badr" panose="02000400000000000000" pitchFamily="2" charset="-78"/>
              <a:cs typeface="Noor_Badr" panose="02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72225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810490" y="0"/>
            <a:ext cx="10515600" cy="440093"/>
          </a:xfrm>
        </p:spPr>
        <p:txBody>
          <a:bodyPr>
            <a:noAutofit/>
          </a:bodyPr>
          <a:lstStyle/>
          <a:p>
            <a:pPr algn="ctr"/>
            <a:r>
              <a:rPr lang="fa-IR" sz="2800" smtClean="0">
                <a:solidFill>
                  <a:srgbClr val="00B0F0"/>
                </a:solidFill>
                <a:latin typeface="Noor_Badr" panose="02000400000000000000" pitchFamily="2" charset="-78"/>
                <a:cs typeface="Noor_Badr" panose="02000400000000000000" pitchFamily="2" charset="-78"/>
              </a:rPr>
              <a:t>حل تمارین اجوف و مثال در منزل</a:t>
            </a:r>
          </a:p>
        </p:txBody>
      </p:sp>
      <p:sp>
        <p:nvSpPr>
          <p:cNvPr id="3" name="نگهدارنده مکان محتوا 2"/>
          <p:cNvSpPr>
            <a:spLocks noGrp="1"/>
          </p:cNvSpPr>
          <p:nvPr>
            <p:ph idx="1"/>
          </p:nvPr>
        </p:nvSpPr>
        <p:spPr>
          <a:xfrm>
            <a:off x="221672" y="568036"/>
            <a:ext cx="11693237" cy="6179127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fa-IR" sz="3200" smtClean="0">
                <a:latin typeface="Noor_Badr" panose="02000400000000000000" pitchFamily="2" charset="-78"/>
                <a:cs typeface="Noor_Badr" panose="02000400000000000000" pitchFamily="2" charset="-78"/>
              </a:rPr>
              <a:t>ي</a:t>
            </a:r>
            <a:r>
              <a:rPr lang="fa-IR" sz="3600" smtClean="0">
                <a:latin typeface="Noor_Badr" panose="02000400000000000000" pitchFamily="2" charset="-78"/>
                <a:cs typeface="Noor_Badr" panose="02000400000000000000" pitchFamily="2" charset="-78"/>
              </a:rPr>
              <a:t>َعِدُهُمْ وَيُمَنِّيهِمْ ۖ وَمَا يَعِدُهُمُ الشَّيْطَانُ إِلَّا غُرُورًا </a:t>
            </a:r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﴿١٢٠﴾</a:t>
            </a:r>
            <a:r>
              <a:rPr lang="fa-IR" sz="3600" smtClean="0">
                <a:latin typeface="Noor_Badr" panose="02000400000000000000" pitchFamily="2" charset="-78"/>
                <a:cs typeface="Noor_Badr" panose="02000400000000000000" pitchFamily="2" charset="-78"/>
              </a:rPr>
              <a:t>أُولَـٰئِكَ مَأْوَاهُمْ جَهَنَّمُ وَلَا يَجِدُونَ عَنْهَا مَحِيصًا </a:t>
            </a:r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﴿١٢١﴾ نساء</a:t>
            </a:r>
          </a:p>
          <a:p>
            <a:pPr algn="ctr">
              <a:lnSpc>
                <a:spcPct val="150000"/>
              </a:lnSpc>
            </a:pPr>
            <a:r>
              <a:rPr lang="fa-IR" sz="3600" smtClean="0">
                <a:latin typeface="Noor_Badr" panose="02000400000000000000" pitchFamily="2" charset="-78"/>
                <a:cs typeface="Noor_Badr" panose="02000400000000000000" pitchFamily="2" charset="-78"/>
              </a:rPr>
              <a:t>حَافِظُوا عَلَى الصَّلَوَاتِ وَالصَّلَاةِ الْوُسْطَىٰ وَقُومُوا لِلَّـهِ قَانِتِينَ </a:t>
            </a:r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﴿البقرة: ٢٣٨﴾</a:t>
            </a:r>
            <a:r>
              <a:rPr lang="fa-IR" sz="3600" smtClean="0">
                <a:latin typeface="Noor_Badr" panose="02000400000000000000" pitchFamily="2" charset="-78"/>
                <a:cs typeface="Noor_Badr" panose="02000400000000000000" pitchFamily="2" charset="-78"/>
              </a:rPr>
              <a:t>فَإِنْ خِفْتُمْ فَرِجَالًا أَوْ رُكْبَانًا ۖ فَإِذَا أَمِنتُمْ فَاذْكُرُوا اللَّـهَ كَمَا عَلَّمَكُم مَّا لَمْ تَكُونُوا تَعْلَمُونَ </a:t>
            </a:r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﴿٢٣٩﴾</a:t>
            </a:r>
          </a:p>
          <a:p>
            <a:pPr algn="ctr">
              <a:lnSpc>
                <a:spcPct val="150000"/>
              </a:lnSpc>
            </a:pPr>
            <a:r>
              <a:rPr lang="fa-IR" sz="3600" smtClean="0">
                <a:latin typeface="Noor_Badr" panose="02000400000000000000" pitchFamily="2" charset="-78"/>
                <a:cs typeface="Noor_Badr" panose="02000400000000000000" pitchFamily="2" charset="-78"/>
              </a:rPr>
              <a:t>هُوَ يُحْيِي وَيُمِيتُ وَإِلَيْهِ تُرْجَعُونَ </a:t>
            </a:r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﴿يونس: ٥٦﴾</a:t>
            </a:r>
          </a:p>
          <a:p>
            <a:pPr algn="ctr"/>
            <a:endParaRPr lang="fa-IR" sz="2400" smtClean="0">
              <a:latin typeface="Noor_Badr" panose="02000400000000000000" pitchFamily="2" charset="-78"/>
              <a:cs typeface="Noor_Badr" panose="02000400000000000000" pitchFamily="2" charset="-78"/>
            </a:endParaRPr>
          </a:p>
          <a:p>
            <a:pPr algn="ctr"/>
            <a:endParaRPr lang="fa-IR" sz="2400" smtClean="0">
              <a:latin typeface="Noor_Badr" panose="02000400000000000000" pitchFamily="2" charset="-78"/>
              <a:cs typeface="Noor_Badr" panose="02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76005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810490" y="0"/>
            <a:ext cx="10515600" cy="440093"/>
          </a:xfrm>
        </p:spPr>
        <p:txBody>
          <a:bodyPr>
            <a:noAutofit/>
          </a:bodyPr>
          <a:lstStyle/>
          <a:p>
            <a:pPr algn="ctr"/>
            <a:r>
              <a:rPr lang="fa-IR" sz="2800" smtClean="0">
                <a:solidFill>
                  <a:srgbClr val="00B0F0"/>
                </a:solidFill>
                <a:latin typeface="Noor_Badr" panose="02000400000000000000" pitchFamily="2" charset="-78"/>
                <a:cs typeface="Noor_Badr" panose="02000400000000000000" pitchFamily="2" charset="-78"/>
              </a:rPr>
              <a:t>التقاء ساکنین</a:t>
            </a:r>
          </a:p>
        </p:txBody>
      </p:sp>
      <p:graphicFrame>
        <p:nvGraphicFramePr>
          <p:cNvPr id="4" name="نگهدارنده مکان محتوا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08260617"/>
              </p:ext>
            </p:extLst>
          </p:nvPr>
        </p:nvGraphicFramePr>
        <p:xfrm>
          <a:off x="221672" y="568036"/>
          <a:ext cx="11693237" cy="61791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88456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810490" y="0"/>
            <a:ext cx="10515600" cy="440093"/>
          </a:xfrm>
        </p:spPr>
        <p:txBody>
          <a:bodyPr>
            <a:noAutofit/>
          </a:bodyPr>
          <a:lstStyle/>
          <a:p>
            <a:pPr algn="ctr"/>
            <a:r>
              <a:rPr lang="fa-IR" sz="2800" smtClean="0">
                <a:solidFill>
                  <a:srgbClr val="00B0F0"/>
                </a:solidFill>
                <a:latin typeface="Noor_Badr" panose="02000400000000000000" pitchFamily="2" charset="-78"/>
                <a:cs typeface="Noor_Badr" panose="02000400000000000000" pitchFamily="2" charset="-78"/>
              </a:rPr>
              <a:t>قواعد التقاء ساکنین</a:t>
            </a:r>
          </a:p>
        </p:txBody>
      </p:sp>
      <p:graphicFrame>
        <p:nvGraphicFramePr>
          <p:cNvPr id="4" name="نگهدارنده مکان محتوا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61311561"/>
              </p:ext>
            </p:extLst>
          </p:nvPr>
        </p:nvGraphicFramePr>
        <p:xfrm>
          <a:off x="221672" y="568036"/>
          <a:ext cx="11693237" cy="61791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85522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768927" y="0"/>
            <a:ext cx="10515600" cy="440093"/>
          </a:xfrm>
        </p:spPr>
        <p:txBody>
          <a:bodyPr>
            <a:noAutofit/>
          </a:bodyPr>
          <a:lstStyle/>
          <a:p>
            <a:r>
              <a:rPr lang="fa-IR" sz="2800" smtClean="0">
                <a:solidFill>
                  <a:srgbClr val="00B0F0"/>
                </a:solidFill>
                <a:latin typeface="Noor_Badr" panose="02000400000000000000" pitchFamily="2" charset="-78"/>
                <a:cs typeface="Noor_Badr" panose="02000400000000000000" pitchFamily="2" charset="-78"/>
              </a:rPr>
              <a:t>التقاء ساکنین ممتنع</a:t>
            </a:r>
            <a:endParaRPr lang="fa-IR" sz="2800">
              <a:solidFill>
                <a:srgbClr val="00B0F0"/>
              </a:solidFill>
              <a:latin typeface="Noor_Badr" panose="02000400000000000000" pitchFamily="2" charset="-78"/>
              <a:cs typeface="Noor_Badr" panose="02000400000000000000" pitchFamily="2" charset="-78"/>
            </a:endParaRPr>
          </a:p>
        </p:txBody>
      </p:sp>
      <p:graphicFrame>
        <p:nvGraphicFramePr>
          <p:cNvPr id="4" name="نگهدارنده مکان محتوا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18017435"/>
              </p:ext>
            </p:extLst>
          </p:nvPr>
        </p:nvGraphicFramePr>
        <p:xfrm>
          <a:off x="96982" y="0"/>
          <a:ext cx="11984182" cy="6747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34393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810490" y="0"/>
            <a:ext cx="10515600" cy="440093"/>
          </a:xfrm>
        </p:spPr>
        <p:txBody>
          <a:bodyPr>
            <a:noAutofit/>
          </a:bodyPr>
          <a:lstStyle/>
          <a:p>
            <a:pPr algn="ctr"/>
            <a:r>
              <a:rPr lang="fa-IR" sz="2800" smtClean="0">
                <a:solidFill>
                  <a:srgbClr val="00B0F0"/>
                </a:solidFill>
                <a:latin typeface="Noor_Badr" panose="02000400000000000000" pitchFamily="2" charset="-78"/>
                <a:cs typeface="Noor_Badr" panose="02000400000000000000" pitchFamily="2" charset="-78"/>
              </a:rPr>
              <a:t>نکته</a:t>
            </a:r>
          </a:p>
        </p:txBody>
      </p:sp>
      <p:graphicFrame>
        <p:nvGraphicFramePr>
          <p:cNvPr id="4" name="نگهدارنده مکان محتوا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5146514"/>
              </p:ext>
            </p:extLst>
          </p:nvPr>
        </p:nvGraphicFramePr>
        <p:xfrm>
          <a:off x="221672" y="568036"/>
          <a:ext cx="11693237" cy="61791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28655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810490" y="0"/>
            <a:ext cx="10515600" cy="440093"/>
          </a:xfrm>
        </p:spPr>
        <p:txBody>
          <a:bodyPr>
            <a:noAutofit/>
          </a:bodyPr>
          <a:lstStyle/>
          <a:p>
            <a:pPr algn="ctr"/>
            <a:r>
              <a:rPr lang="fa-IR" sz="2800" smtClean="0">
                <a:solidFill>
                  <a:srgbClr val="00B0F0"/>
                </a:solidFill>
                <a:latin typeface="Noor_Badr" panose="02000400000000000000" pitchFamily="2" charset="-78"/>
                <a:cs typeface="Noor_Badr" panose="02000400000000000000" pitchFamily="2" charset="-78"/>
              </a:rPr>
              <a:t>التقاء ساکنین</a:t>
            </a:r>
          </a:p>
        </p:txBody>
      </p:sp>
      <p:sp>
        <p:nvSpPr>
          <p:cNvPr id="3" name="نگهدارنده مکان محتوا 2"/>
          <p:cNvSpPr>
            <a:spLocks noGrp="1"/>
          </p:cNvSpPr>
          <p:nvPr>
            <p:ph idx="1"/>
          </p:nvPr>
        </p:nvSpPr>
        <p:spPr>
          <a:xfrm>
            <a:off x="221672" y="568036"/>
            <a:ext cx="11693237" cy="6179127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fa-IR" sz="3600" smtClean="0">
                <a:latin typeface="Noor_Badr" panose="02000400000000000000" pitchFamily="2" charset="-78"/>
                <a:cs typeface="Noor_Badr" panose="02000400000000000000" pitchFamily="2" charset="-78"/>
              </a:rPr>
              <a:t>وَلَئِنْ أَصَابَكُمْ فَضْلٌ </a:t>
            </a:r>
            <a:r>
              <a:rPr lang="fa-IR" sz="3600" smtClean="0">
                <a:solidFill>
                  <a:srgbClr val="FF0000"/>
                </a:solidFill>
                <a:latin typeface="Noor_Badr" panose="02000400000000000000" pitchFamily="2" charset="-78"/>
                <a:cs typeface="Noor_Badr" panose="02000400000000000000" pitchFamily="2" charset="-78"/>
              </a:rPr>
              <a:t>مِّنَ اللَّـهِ لَيَقُولَنَّ </a:t>
            </a:r>
            <a:r>
              <a:rPr lang="fa-IR" sz="3600" smtClean="0">
                <a:latin typeface="Noor_Badr" panose="02000400000000000000" pitchFamily="2" charset="-78"/>
                <a:cs typeface="Noor_Badr" panose="02000400000000000000" pitchFamily="2" charset="-78"/>
              </a:rPr>
              <a:t>كَأَن لَّمْ تَكُن بَيْنَكُمْ وَبَيْنَهُ مَوَدَّةٌ يَا لَيْتَنِي كُنتُ مَعَهُمْ فَأَفُوزَ </a:t>
            </a:r>
            <a:r>
              <a:rPr lang="fa-IR" sz="3600" smtClean="0">
                <a:solidFill>
                  <a:srgbClr val="FF0000"/>
                </a:solidFill>
                <a:latin typeface="Noor_Badr" panose="02000400000000000000" pitchFamily="2" charset="-78"/>
                <a:cs typeface="Noor_Badr" panose="02000400000000000000" pitchFamily="2" charset="-78"/>
              </a:rPr>
              <a:t>فَوْزًا عَظِيمًا </a:t>
            </a:r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﴿النساء: ٧٣﴾</a:t>
            </a:r>
          </a:p>
          <a:p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من الله: التقاء ساکنین میان (من) و اسم الف ولام دار/ فتحه گرفتن حرف ساکن مِن</a:t>
            </a:r>
            <a:r>
              <a:rPr lang="ar-EG" smtClean="0">
                <a:latin typeface="Noor_Badr" panose="02000400000000000000" pitchFamily="2" charset="-78"/>
                <a:cs typeface="Noor_Badr" panose="02000400000000000000" pitchFamily="2" charset="-78"/>
              </a:rPr>
              <a:t>ْ</a:t>
            </a:r>
          </a:p>
          <a:p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لَیَقولَنَّ: فعل مضاع موکّد است و امر غایب نیست!! امر غایب لام مکسوره میگیرد (لِیقولَنَّ)/ ترجمه میشود: حتما و به تاکید میگوید</a:t>
            </a:r>
          </a:p>
          <a:p>
            <a:r>
              <a:rPr lang="fa-IR" smtClean="0">
                <a:solidFill>
                  <a:srgbClr val="FF0000"/>
                </a:solidFill>
                <a:latin typeface="Noor_Badr" panose="02000400000000000000" pitchFamily="2" charset="-78"/>
                <a:cs typeface="Noor_Badr" panose="02000400000000000000" pitchFamily="2" charset="-78"/>
              </a:rPr>
              <a:t>فَوْزًا عَظِيمًا: </a:t>
            </a:r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مفعول مطلق نوعی</a:t>
            </a:r>
            <a:endParaRPr lang="ar-EG" smtClean="0">
              <a:latin typeface="Noor_Badr" panose="02000400000000000000" pitchFamily="2" charset="-78"/>
              <a:cs typeface="Noor_Badr" panose="02000400000000000000" pitchFamily="2" charset="-78"/>
            </a:endParaRPr>
          </a:p>
          <a:p>
            <a:endParaRPr lang="fa-IR" smtClean="0">
              <a:latin typeface="Noor_Badr" panose="02000400000000000000" pitchFamily="2" charset="-78"/>
              <a:cs typeface="Noor_Badr" panose="02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19847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810490" y="0"/>
            <a:ext cx="10515600" cy="440093"/>
          </a:xfrm>
        </p:spPr>
        <p:txBody>
          <a:bodyPr>
            <a:noAutofit/>
          </a:bodyPr>
          <a:lstStyle/>
          <a:p>
            <a:pPr algn="ctr"/>
            <a:r>
              <a:rPr lang="fa-IR" sz="2800" smtClean="0">
                <a:solidFill>
                  <a:srgbClr val="00B0F0"/>
                </a:solidFill>
                <a:latin typeface="Noor_Badr" panose="02000400000000000000" pitchFamily="2" charset="-78"/>
                <a:cs typeface="Noor_Badr" panose="02000400000000000000" pitchFamily="2" charset="-78"/>
              </a:rPr>
              <a:t>التقاء ساکنین</a:t>
            </a:r>
          </a:p>
        </p:txBody>
      </p:sp>
      <p:sp>
        <p:nvSpPr>
          <p:cNvPr id="3" name="نگهدارنده مکان محتوا 2"/>
          <p:cNvSpPr>
            <a:spLocks noGrp="1"/>
          </p:cNvSpPr>
          <p:nvPr>
            <p:ph idx="1"/>
          </p:nvPr>
        </p:nvSpPr>
        <p:spPr>
          <a:xfrm>
            <a:off x="221672" y="568036"/>
            <a:ext cx="11693237" cy="6179127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fa-IR" sz="3600" smtClean="0">
                <a:latin typeface="Noor_Badr" panose="02000400000000000000" pitchFamily="2" charset="-78"/>
                <a:cs typeface="Noor_Badr" panose="02000400000000000000" pitchFamily="2" charset="-78"/>
              </a:rPr>
              <a:t>وَلَئِنْ أَصَابَكُمْ فَضْلٌ </a:t>
            </a:r>
            <a:r>
              <a:rPr lang="fa-IR" sz="3600" smtClean="0">
                <a:solidFill>
                  <a:srgbClr val="FF0000"/>
                </a:solidFill>
                <a:latin typeface="Noor_Badr" panose="02000400000000000000" pitchFamily="2" charset="-78"/>
                <a:cs typeface="Noor_Badr" panose="02000400000000000000" pitchFamily="2" charset="-78"/>
              </a:rPr>
              <a:t>مِّنَ اللَّـهِ لَيَقُولَنَّ </a:t>
            </a:r>
            <a:r>
              <a:rPr lang="fa-IR" sz="3600" smtClean="0">
                <a:latin typeface="Noor_Badr" panose="02000400000000000000" pitchFamily="2" charset="-78"/>
                <a:cs typeface="Noor_Badr" panose="02000400000000000000" pitchFamily="2" charset="-78"/>
              </a:rPr>
              <a:t>كَأَن لَّمْ تَكُن بَيْنَكُمْ وَبَيْنَهُ مَوَدَّةٌ يَا لَيْتَنِي كُنتُ مَعَهُمْ فَأَفُوزَ </a:t>
            </a:r>
            <a:r>
              <a:rPr lang="fa-IR" sz="3600" smtClean="0">
                <a:solidFill>
                  <a:srgbClr val="FF0000"/>
                </a:solidFill>
                <a:latin typeface="Noor_Badr" panose="02000400000000000000" pitchFamily="2" charset="-78"/>
                <a:cs typeface="Noor_Badr" panose="02000400000000000000" pitchFamily="2" charset="-78"/>
              </a:rPr>
              <a:t>فَوْزًا عَظِيمًا </a:t>
            </a:r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﴿النساء: ٧٣﴾</a:t>
            </a:r>
          </a:p>
          <a:p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من الله: التقاء ساکنین میان (من) و اسم الف ولام دار/ فتحه گرفتن حرف ساکن مِن</a:t>
            </a:r>
            <a:r>
              <a:rPr lang="ar-EG" smtClean="0">
                <a:latin typeface="Noor_Badr" panose="02000400000000000000" pitchFamily="2" charset="-78"/>
                <a:cs typeface="Noor_Badr" panose="02000400000000000000" pitchFamily="2" charset="-78"/>
              </a:rPr>
              <a:t>ْ</a:t>
            </a:r>
          </a:p>
          <a:p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لَیَقولَنَّ: فعل مضاع موکّد است و امر غایب نیست!! امر غایب لام مکسوره میگیرد (لِیقولَنَّ)/ ترجمه میشود: حتما و به تاکید میگوید</a:t>
            </a:r>
          </a:p>
          <a:p>
            <a:r>
              <a:rPr lang="fa-IR" smtClean="0">
                <a:solidFill>
                  <a:srgbClr val="FF0000"/>
                </a:solidFill>
                <a:latin typeface="Noor_Badr" panose="02000400000000000000" pitchFamily="2" charset="-78"/>
                <a:cs typeface="Noor_Badr" panose="02000400000000000000" pitchFamily="2" charset="-78"/>
              </a:rPr>
              <a:t>فَوْزًا عَظِيمًا: </a:t>
            </a:r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مفعول مطلق نوعی</a:t>
            </a:r>
            <a:endParaRPr lang="ar-EG" smtClean="0">
              <a:latin typeface="Noor_Badr" panose="02000400000000000000" pitchFamily="2" charset="-78"/>
              <a:cs typeface="Noor_Badr" panose="02000400000000000000" pitchFamily="2" charset="-78"/>
            </a:endParaRPr>
          </a:p>
          <a:p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در قرآن کریم واژه (لَیقولَنَّ) بصورت امر غایب نیامده است و تمامی موارد مضارع موکد است</a:t>
            </a:r>
          </a:p>
          <a:p>
            <a:r>
              <a:rPr lang="fa-IR" smtClean="0">
                <a:latin typeface="Noor_Badr" panose="02000400000000000000" pitchFamily="2" charset="-78"/>
                <a:cs typeface="Noor_Badr" panose="02000400000000000000" pitchFamily="2" charset="-78"/>
              </a:rPr>
              <a:t>اصولا امر و مضارع منفی مضارع اجوف؛ بسیار کم است و شاهد مثالی بعد از کمی جستجو نتوانستم پیدا کنم</a:t>
            </a:r>
          </a:p>
        </p:txBody>
      </p:sp>
    </p:spTree>
    <p:extLst>
      <p:ext uri="{BB962C8B-B14F-4D97-AF65-F5344CB8AC3E}">
        <p14:creationId xmlns:p14="http://schemas.microsoft.com/office/powerpoint/2010/main" val="2455040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طرح زمین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1253</TotalTime>
  <Words>1759</Words>
  <Application>Microsoft Office PowerPoint</Application>
  <PresentationFormat>صفحه گسترده</PresentationFormat>
  <Paragraphs>117</Paragraphs>
  <Slides>21</Slides>
  <Notes>0</Notes>
  <HiddenSlides>0</HiddenSlides>
  <MMClips>0</MMClips>
  <ScaleCrop>false</ScaleCrop>
  <HeadingPairs>
    <vt:vector size="6" baseType="variant">
      <vt:variant>
        <vt:lpstr>نوع خط بکاربرده شده</vt:lpstr>
      </vt:variant>
      <vt:variant>
        <vt:i4>6</vt:i4>
      </vt:variant>
      <vt:variant>
        <vt:lpstr>طرح زمینه</vt:lpstr>
      </vt:variant>
      <vt:variant>
        <vt:i4>1</vt:i4>
      </vt:variant>
      <vt:variant>
        <vt:lpstr>عنوان های اسلاید</vt:lpstr>
      </vt:variant>
      <vt:variant>
        <vt:i4>21</vt:i4>
      </vt:variant>
    </vt:vector>
  </HeadingPairs>
  <TitlesOfParts>
    <vt:vector size="28" baseType="lpstr">
      <vt:lpstr>Arial</vt:lpstr>
      <vt:lpstr>B Badr</vt:lpstr>
      <vt:lpstr>Calibri</vt:lpstr>
      <vt:lpstr>Calibri Light</vt:lpstr>
      <vt:lpstr>Noor_Badr</vt:lpstr>
      <vt:lpstr>Times New Roman</vt:lpstr>
      <vt:lpstr>طرح زمینه Office</vt:lpstr>
      <vt:lpstr>ارائه PowerPoint</vt:lpstr>
      <vt:lpstr>جلسه دوازدهم-صرف متوسطه</vt:lpstr>
      <vt:lpstr>تمارین مثال</vt:lpstr>
      <vt:lpstr>تمارین مثال</vt:lpstr>
      <vt:lpstr>تمارین مثال</vt:lpstr>
      <vt:lpstr>تمارین مثال</vt:lpstr>
      <vt:lpstr>تمارین مثال</vt:lpstr>
      <vt:lpstr>تمارین اجوف</vt:lpstr>
      <vt:lpstr>تمارین اجوف</vt:lpstr>
      <vt:lpstr>تمارین اجوف</vt:lpstr>
      <vt:lpstr>تمارین اجوف</vt:lpstr>
      <vt:lpstr>تمارین اجوف</vt:lpstr>
      <vt:lpstr>تمارین اجوف</vt:lpstr>
      <vt:lpstr>تمارین اجوف</vt:lpstr>
      <vt:lpstr>حل تمارین اجوف و مثال در منزل</vt:lpstr>
      <vt:lpstr>التقاء ساکنین</vt:lpstr>
      <vt:lpstr>قواعد التقاء ساکنین</vt:lpstr>
      <vt:lpstr>التقاء ساکنین ممتنع</vt:lpstr>
      <vt:lpstr>نکته</vt:lpstr>
      <vt:lpstr>التقاء ساکنین</vt:lpstr>
      <vt:lpstr>التقاء ساکنین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ارائه PowerPoint</dc:title>
  <dc:creator>Hajizadeh</dc:creator>
  <cp:lastModifiedBy>Hajizadeh</cp:lastModifiedBy>
  <cp:revision>32</cp:revision>
  <dcterms:created xsi:type="dcterms:W3CDTF">2015-05-06T13:01:40Z</dcterms:created>
  <dcterms:modified xsi:type="dcterms:W3CDTF">2015-05-19T12:52:19Z</dcterms:modified>
</cp:coreProperties>
</file>