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72" r:id="rId2"/>
    <p:sldId id="256" r:id="rId3"/>
    <p:sldId id="262" r:id="rId4"/>
    <p:sldId id="263" r:id="rId5"/>
    <p:sldId id="258" r:id="rId6"/>
    <p:sldId id="259" r:id="rId7"/>
    <p:sldId id="260" r:id="rId8"/>
    <p:sldId id="261" r:id="rId9"/>
    <p:sldId id="264" r:id="rId10"/>
    <p:sldId id="265" r:id="rId11"/>
    <p:sldId id="266" r:id="rId12"/>
    <p:sldId id="267" r:id="rId13"/>
    <p:sldId id="268" r:id="rId14"/>
    <p:sldId id="269"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 initials="M"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86375" autoAdjust="0"/>
  </p:normalViewPr>
  <p:slideViewPr>
    <p:cSldViewPr snapToGrid="0">
      <p:cViewPr varScale="1">
        <p:scale>
          <a:sx n="74" d="100"/>
          <a:sy n="74" d="100"/>
        </p:scale>
        <p:origin x="-498"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11-07T15:37:23.917" idx="1">
    <p:pos x="10" y="10"/>
    <p:text/>
    <p:extLst>
      <p:ext uri="{C676402C-5697-4E1C-873F-D02D1690AC5C}">
        <p15:threadingInfo xmlns:p15="http://schemas.microsoft.com/office/powerpoint/2012/main" timeZoneBias="-210"/>
      </p:ext>
    </p:extLs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FF6DB0-6020-4FFC-A4E8-2010786B9455}"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0C291878-60E3-4CE0-B59A-7ED2EE4AE346}">
      <dgm:prSet phldrT="[Text]"/>
      <dgm:spPr/>
      <dgm:t>
        <a:bodyPr/>
        <a:lstStyle/>
        <a:p>
          <a:r>
            <a:rPr lang="fa-IR" dirty="0" smtClean="0"/>
            <a:t> </a:t>
          </a:r>
          <a:endParaRPr lang="en-US" dirty="0"/>
        </a:p>
      </dgm:t>
    </dgm:pt>
    <dgm:pt modelId="{C72EC636-9F9F-4502-9F3E-2C89FDD0CA87}" type="parTrans" cxnId="{86A7A971-4044-4077-8191-EDF852DDA975}">
      <dgm:prSet/>
      <dgm:spPr/>
      <dgm:t>
        <a:bodyPr/>
        <a:lstStyle/>
        <a:p>
          <a:endParaRPr lang="en-US"/>
        </a:p>
      </dgm:t>
    </dgm:pt>
    <dgm:pt modelId="{9DF8B593-F03C-41B6-A150-17B7CDF11164}" type="sibTrans" cxnId="{86A7A971-4044-4077-8191-EDF852DDA975}">
      <dgm:prSet/>
      <dgm:spPr/>
      <dgm:t>
        <a:bodyPr/>
        <a:lstStyle/>
        <a:p>
          <a:endParaRPr lang="en-US"/>
        </a:p>
      </dgm:t>
    </dgm:pt>
    <dgm:pt modelId="{9FE05F81-F3F7-43E6-A066-4E850EB8D974}" type="asst">
      <dgm:prSet phldrT="[Text]"/>
      <dgm:spPr/>
      <dgm:t>
        <a:bodyPr/>
        <a:lstStyle/>
        <a:p>
          <a:r>
            <a:rPr lang="fa-IR" dirty="0" smtClean="0"/>
            <a:t> </a:t>
          </a:r>
          <a:endParaRPr lang="en-US" dirty="0"/>
        </a:p>
      </dgm:t>
    </dgm:pt>
    <dgm:pt modelId="{35B8266B-22F3-4D60-9991-7C08C7507177}" type="parTrans" cxnId="{E8A80E91-9060-44DC-A79C-68F8ADA70A26}">
      <dgm:prSet/>
      <dgm:spPr/>
      <dgm:t>
        <a:bodyPr/>
        <a:lstStyle/>
        <a:p>
          <a:endParaRPr lang="en-US"/>
        </a:p>
      </dgm:t>
    </dgm:pt>
    <dgm:pt modelId="{C8DB0484-0109-45E9-B84F-C46A70CEA1AB}" type="sibTrans" cxnId="{E8A80E91-9060-44DC-A79C-68F8ADA70A26}">
      <dgm:prSet/>
      <dgm:spPr/>
      <dgm:t>
        <a:bodyPr/>
        <a:lstStyle/>
        <a:p>
          <a:endParaRPr lang="en-US"/>
        </a:p>
      </dgm:t>
    </dgm:pt>
    <dgm:pt modelId="{5ADE8DF1-2FC4-40A8-95C3-D51D4BDA1315}">
      <dgm:prSet phldrT="[Text]"/>
      <dgm:spPr/>
      <dgm:t>
        <a:bodyPr/>
        <a:lstStyle/>
        <a:p>
          <a:r>
            <a:rPr lang="fa-IR" dirty="0" smtClean="0"/>
            <a:t> </a:t>
          </a:r>
          <a:endParaRPr lang="en-US" dirty="0"/>
        </a:p>
      </dgm:t>
    </dgm:pt>
    <dgm:pt modelId="{A7A51E0F-670E-4816-B99F-AEC40A58F460}" type="parTrans" cxnId="{D7043638-244F-4898-8737-91D11ED6A999}">
      <dgm:prSet/>
      <dgm:spPr/>
      <dgm:t>
        <a:bodyPr/>
        <a:lstStyle/>
        <a:p>
          <a:endParaRPr lang="en-US"/>
        </a:p>
      </dgm:t>
    </dgm:pt>
    <dgm:pt modelId="{F7548420-37BC-4187-AC93-D66D860DCAD2}" type="sibTrans" cxnId="{D7043638-244F-4898-8737-91D11ED6A999}">
      <dgm:prSet/>
      <dgm:spPr/>
      <dgm:t>
        <a:bodyPr/>
        <a:lstStyle/>
        <a:p>
          <a:endParaRPr lang="en-US"/>
        </a:p>
      </dgm:t>
    </dgm:pt>
    <dgm:pt modelId="{4810739D-5C30-4028-9356-E887EA3A9584}">
      <dgm:prSet phldrT="[Text]"/>
      <dgm:spPr/>
      <dgm:t>
        <a:bodyPr/>
        <a:lstStyle/>
        <a:p>
          <a:r>
            <a:rPr lang="fa-IR" dirty="0" smtClean="0"/>
            <a:t> </a:t>
          </a:r>
          <a:endParaRPr lang="en-US" dirty="0"/>
        </a:p>
      </dgm:t>
    </dgm:pt>
    <dgm:pt modelId="{C3240EF0-EC8A-4A38-A0E5-50CE80C3DB8F}" type="parTrans" cxnId="{4AEEEFC0-88FE-444B-85BE-4DF0538A5E9F}">
      <dgm:prSet/>
      <dgm:spPr/>
      <dgm:t>
        <a:bodyPr/>
        <a:lstStyle/>
        <a:p>
          <a:endParaRPr lang="en-US"/>
        </a:p>
      </dgm:t>
    </dgm:pt>
    <dgm:pt modelId="{70ABBA75-BF8C-40BE-8595-F6AD00AD1F4E}" type="sibTrans" cxnId="{4AEEEFC0-88FE-444B-85BE-4DF0538A5E9F}">
      <dgm:prSet/>
      <dgm:spPr/>
      <dgm:t>
        <a:bodyPr/>
        <a:lstStyle/>
        <a:p>
          <a:endParaRPr lang="en-US"/>
        </a:p>
      </dgm:t>
    </dgm:pt>
    <dgm:pt modelId="{7062CBCB-9C39-415F-A2F5-4EFCB7446E6B}">
      <dgm:prSet phldrT="[Text]"/>
      <dgm:spPr/>
      <dgm:t>
        <a:bodyPr/>
        <a:lstStyle/>
        <a:p>
          <a:r>
            <a:rPr lang="fa-IR" dirty="0" smtClean="0"/>
            <a:t> </a:t>
          </a:r>
          <a:endParaRPr lang="en-US" dirty="0"/>
        </a:p>
      </dgm:t>
    </dgm:pt>
    <dgm:pt modelId="{9C46AB04-26F0-4477-9ACF-BF0F90CC2079}" type="parTrans" cxnId="{62B70D6E-7343-4A55-8B5E-69C4C463410B}">
      <dgm:prSet/>
      <dgm:spPr/>
      <dgm:t>
        <a:bodyPr/>
        <a:lstStyle/>
        <a:p>
          <a:endParaRPr lang="en-US"/>
        </a:p>
      </dgm:t>
    </dgm:pt>
    <dgm:pt modelId="{2B76BB32-EEB0-455D-949F-5F082C2B6C83}" type="sibTrans" cxnId="{62B70D6E-7343-4A55-8B5E-69C4C463410B}">
      <dgm:prSet/>
      <dgm:spPr/>
      <dgm:t>
        <a:bodyPr/>
        <a:lstStyle/>
        <a:p>
          <a:endParaRPr lang="en-US"/>
        </a:p>
      </dgm:t>
    </dgm:pt>
    <dgm:pt modelId="{5FFA302E-3149-44E5-B262-A4A40D1EEF60}" type="asst">
      <dgm:prSet phldrT="[Text]"/>
      <dgm:spPr/>
      <dgm:t>
        <a:bodyPr/>
        <a:lstStyle/>
        <a:p>
          <a:endParaRPr lang="en-US" dirty="0"/>
        </a:p>
      </dgm:t>
    </dgm:pt>
    <dgm:pt modelId="{D590236A-3045-4053-8414-25C4AD6D9997}" type="parTrans" cxnId="{1DED0E00-3245-4E86-88CD-7672A5DE906F}">
      <dgm:prSet/>
      <dgm:spPr/>
      <dgm:t>
        <a:bodyPr/>
        <a:lstStyle/>
        <a:p>
          <a:endParaRPr lang="en-US"/>
        </a:p>
      </dgm:t>
    </dgm:pt>
    <dgm:pt modelId="{14B260C8-F3CD-4514-A151-535F6705A13C}" type="sibTrans" cxnId="{1DED0E00-3245-4E86-88CD-7672A5DE906F}">
      <dgm:prSet/>
      <dgm:spPr/>
      <dgm:t>
        <a:bodyPr/>
        <a:lstStyle/>
        <a:p>
          <a:endParaRPr lang="en-US"/>
        </a:p>
      </dgm:t>
    </dgm:pt>
    <dgm:pt modelId="{BB79445F-6041-4BC0-8227-67C35671D30A}">
      <dgm:prSet phldrT="[Text]"/>
      <dgm:spPr/>
      <dgm:t>
        <a:bodyPr/>
        <a:lstStyle/>
        <a:p>
          <a:endParaRPr lang="en-US" dirty="0"/>
        </a:p>
      </dgm:t>
    </dgm:pt>
    <dgm:pt modelId="{8D816199-452D-4D2D-8096-6D785DE3F5BE}" type="parTrans" cxnId="{607C3AF9-D902-45C4-8C93-69AC6034C772}">
      <dgm:prSet/>
      <dgm:spPr/>
      <dgm:t>
        <a:bodyPr/>
        <a:lstStyle/>
        <a:p>
          <a:endParaRPr lang="en-US"/>
        </a:p>
      </dgm:t>
    </dgm:pt>
    <dgm:pt modelId="{FF06A116-0906-4C11-86E3-E0EFD1A12D89}" type="sibTrans" cxnId="{607C3AF9-D902-45C4-8C93-69AC6034C772}">
      <dgm:prSet/>
      <dgm:spPr/>
      <dgm:t>
        <a:bodyPr/>
        <a:lstStyle/>
        <a:p>
          <a:endParaRPr lang="en-US"/>
        </a:p>
      </dgm:t>
    </dgm:pt>
    <dgm:pt modelId="{624B5002-8CEB-4E9C-A157-F3DD5CA71C82}">
      <dgm:prSet phldrT="[Text]"/>
      <dgm:spPr/>
      <dgm:t>
        <a:bodyPr/>
        <a:lstStyle/>
        <a:p>
          <a:endParaRPr lang="en-US" dirty="0"/>
        </a:p>
      </dgm:t>
    </dgm:pt>
    <dgm:pt modelId="{4F1B4506-2EB9-40D3-B72B-22823CE79D2B}" type="parTrans" cxnId="{E4DE3B11-4046-4A5D-B89B-B1CE52785851}">
      <dgm:prSet/>
      <dgm:spPr/>
      <dgm:t>
        <a:bodyPr/>
        <a:lstStyle/>
        <a:p>
          <a:endParaRPr lang="en-US"/>
        </a:p>
      </dgm:t>
    </dgm:pt>
    <dgm:pt modelId="{0012826A-69F9-4874-855F-0219D8F05052}" type="sibTrans" cxnId="{E4DE3B11-4046-4A5D-B89B-B1CE52785851}">
      <dgm:prSet/>
      <dgm:spPr/>
      <dgm:t>
        <a:bodyPr/>
        <a:lstStyle/>
        <a:p>
          <a:endParaRPr lang="en-US"/>
        </a:p>
      </dgm:t>
    </dgm:pt>
    <dgm:pt modelId="{9F3BA65F-3FA8-4009-A86A-C78B3276618B}">
      <dgm:prSet phldrT="[Text]"/>
      <dgm:spPr/>
      <dgm:t>
        <a:bodyPr/>
        <a:lstStyle/>
        <a:p>
          <a:endParaRPr lang="en-US" dirty="0"/>
        </a:p>
      </dgm:t>
    </dgm:pt>
    <dgm:pt modelId="{8682ABE6-F6F2-45E1-9A8B-6C714C94A82E}" type="parTrans" cxnId="{B6FA170A-FD7E-4BB1-AEFC-0FF649705ED9}">
      <dgm:prSet/>
      <dgm:spPr/>
      <dgm:t>
        <a:bodyPr/>
        <a:lstStyle/>
        <a:p>
          <a:endParaRPr lang="en-US"/>
        </a:p>
      </dgm:t>
    </dgm:pt>
    <dgm:pt modelId="{3388AB3F-9AF8-4CA3-8A8C-50CE05045A75}" type="sibTrans" cxnId="{B6FA170A-FD7E-4BB1-AEFC-0FF649705ED9}">
      <dgm:prSet/>
      <dgm:spPr/>
      <dgm:t>
        <a:bodyPr/>
        <a:lstStyle/>
        <a:p>
          <a:endParaRPr lang="en-US"/>
        </a:p>
      </dgm:t>
    </dgm:pt>
    <dgm:pt modelId="{3D889948-470A-457B-895C-B7DA0CB2D19B}" type="pres">
      <dgm:prSet presAssocID="{0AFF6DB0-6020-4FFC-A4E8-2010786B9455}" presName="hierChild1" presStyleCnt="0">
        <dgm:presLayoutVars>
          <dgm:orgChart val="1"/>
          <dgm:chPref val="1"/>
          <dgm:dir/>
          <dgm:animOne val="branch"/>
          <dgm:animLvl val="lvl"/>
          <dgm:resizeHandles/>
        </dgm:presLayoutVars>
      </dgm:prSet>
      <dgm:spPr/>
      <dgm:t>
        <a:bodyPr/>
        <a:lstStyle/>
        <a:p>
          <a:endParaRPr lang="en-US"/>
        </a:p>
      </dgm:t>
    </dgm:pt>
    <dgm:pt modelId="{EC75BA5A-3A55-49C7-BBAB-E45FA8C523BC}" type="pres">
      <dgm:prSet presAssocID="{0C291878-60E3-4CE0-B59A-7ED2EE4AE346}" presName="hierRoot1" presStyleCnt="0">
        <dgm:presLayoutVars>
          <dgm:hierBranch val="init"/>
        </dgm:presLayoutVars>
      </dgm:prSet>
      <dgm:spPr/>
    </dgm:pt>
    <dgm:pt modelId="{7B059B6D-24A4-4FC3-A748-5CAB851E07ED}" type="pres">
      <dgm:prSet presAssocID="{0C291878-60E3-4CE0-B59A-7ED2EE4AE346}" presName="rootComposite1" presStyleCnt="0"/>
      <dgm:spPr/>
    </dgm:pt>
    <dgm:pt modelId="{5B482E30-D267-449A-9D6E-6F431C40CA06}" type="pres">
      <dgm:prSet presAssocID="{0C291878-60E3-4CE0-B59A-7ED2EE4AE346}" presName="rootText1" presStyleLbl="node0" presStyleIdx="0" presStyleCnt="1" custLinFactNeighborX="5733" custLinFactNeighborY="-17198">
        <dgm:presLayoutVars>
          <dgm:chPref val="3"/>
        </dgm:presLayoutVars>
      </dgm:prSet>
      <dgm:spPr/>
      <dgm:t>
        <a:bodyPr/>
        <a:lstStyle/>
        <a:p>
          <a:endParaRPr lang="en-US"/>
        </a:p>
      </dgm:t>
    </dgm:pt>
    <dgm:pt modelId="{7F7A563E-625C-42B7-8921-E3C84606E681}" type="pres">
      <dgm:prSet presAssocID="{0C291878-60E3-4CE0-B59A-7ED2EE4AE346}" presName="rootConnector1" presStyleLbl="node1" presStyleIdx="0" presStyleCnt="0"/>
      <dgm:spPr/>
      <dgm:t>
        <a:bodyPr/>
        <a:lstStyle/>
        <a:p>
          <a:endParaRPr lang="en-US"/>
        </a:p>
      </dgm:t>
    </dgm:pt>
    <dgm:pt modelId="{3F50D5AD-2FBB-45C2-91BD-86725F709EA7}" type="pres">
      <dgm:prSet presAssocID="{0C291878-60E3-4CE0-B59A-7ED2EE4AE346}" presName="hierChild2" presStyleCnt="0"/>
      <dgm:spPr/>
    </dgm:pt>
    <dgm:pt modelId="{2070F96D-74CF-4DFD-8D23-16FC641048F3}" type="pres">
      <dgm:prSet presAssocID="{A7A51E0F-670E-4816-B99F-AEC40A58F460}" presName="Name37" presStyleLbl="parChTrans1D2" presStyleIdx="0" presStyleCnt="8"/>
      <dgm:spPr/>
      <dgm:t>
        <a:bodyPr/>
        <a:lstStyle/>
        <a:p>
          <a:endParaRPr lang="en-US"/>
        </a:p>
      </dgm:t>
    </dgm:pt>
    <dgm:pt modelId="{DFB2B19C-EFB3-4E8C-A97D-BC0C61759407}" type="pres">
      <dgm:prSet presAssocID="{5ADE8DF1-2FC4-40A8-95C3-D51D4BDA1315}" presName="hierRoot2" presStyleCnt="0">
        <dgm:presLayoutVars>
          <dgm:hierBranch val="init"/>
        </dgm:presLayoutVars>
      </dgm:prSet>
      <dgm:spPr/>
    </dgm:pt>
    <dgm:pt modelId="{124D2813-5D58-41DD-9D53-2CD2B4C53177}" type="pres">
      <dgm:prSet presAssocID="{5ADE8DF1-2FC4-40A8-95C3-D51D4BDA1315}" presName="rootComposite" presStyleCnt="0"/>
      <dgm:spPr/>
    </dgm:pt>
    <dgm:pt modelId="{98A3F2E5-3126-49AC-B8BD-E23A60CF91F4}" type="pres">
      <dgm:prSet presAssocID="{5ADE8DF1-2FC4-40A8-95C3-D51D4BDA1315}" presName="rootText" presStyleLbl="node2" presStyleIdx="0" presStyleCnt="6">
        <dgm:presLayoutVars>
          <dgm:chPref val="3"/>
        </dgm:presLayoutVars>
      </dgm:prSet>
      <dgm:spPr/>
      <dgm:t>
        <a:bodyPr/>
        <a:lstStyle/>
        <a:p>
          <a:endParaRPr lang="en-US"/>
        </a:p>
      </dgm:t>
    </dgm:pt>
    <dgm:pt modelId="{5A185ACB-5F1A-44E5-8EF4-D4625AB74BC8}" type="pres">
      <dgm:prSet presAssocID="{5ADE8DF1-2FC4-40A8-95C3-D51D4BDA1315}" presName="rootConnector" presStyleLbl="node2" presStyleIdx="0" presStyleCnt="6"/>
      <dgm:spPr/>
      <dgm:t>
        <a:bodyPr/>
        <a:lstStyle/>
        <a:p>
          <a:endParaRPr lang="en-US"/>
        </a:p>
      </dgm:t>
    </dgm:pt>
    <dgm:pt modelId="{F6866DCA-7B26-4C26-B133-0C4B6A88017B}" type="pres">
      <dgm:prSet presAssocID="{5ADE8DF1-2FC4-40A8-95C3-D51D4BDA1315}" presName="hierChild4" presStyleCnt="0"/>
      <dgm:spPr/>
    </dgm:pt>
    <dgm:pt modelId="{359260F2-4269-4DE7-8C6E-CE6FC6AF803A}" type="pres">
      <dgm:prSet presAssocID="{5ADE8DF1-2FC4-40A8-95C3-D51D4BDA1315}" presName="hierChild5" presStyleCnt="0"/>
      <dgm:spPr/>
    </dgm:pt>
    <dgm:pt modelId="{B863DF2C-E188-4697-BD4B-3360EEF0F169}" type="pres">
      <dgm:prSet presAssocID="{C3240EF0-EC8A-4A38-A0E5-50CE80C3DB8F}" presName="Name37" presStyleLbl="parChTrans1D2" presStyleIdx="1" presStyleCnt="8"/>
      <dgm:spPr/>
      <dgm:t>
        <a:bodyPr/>
        <a:lstStyle/>
        <a:p>
          <a:endParaRPr lang="en-US"/>
        </a:p>
      </dgm:t>
    </dgm:pt>
    <dgm:pt modelId="{089CF9C6-76BF-4A05-8168-22E0EA4D515C}" type="pres">
      <dgm:prSet presAssocID="{4810739D-5C30-4028-9356-E887EA3A9584}" presName="hierRoot2" presStyleCnt="0">
        <dgm:presLayoutVars>
          <dgm:hierBranch val="init"/>
        </dgm:presLayoutVars>
      </dgm:prSet>
      <dgm:spPr/>
    </dgm:pt>
    <dgm:pt modelId="{6ADB647B-DFFD-4E4A-AEAE-FE759C1D0FDA}" type="pres">
      <dgm:prSet presAssocID="{4810739D-5C30-4028-9356-E887EA3A9584}" presName="rootComposite" presStyleCnt="0"/>
      <dgm:spPr/>
    </dgm:pt>
    <dgm:pt modelId="{8FF0A635-05E9-40FD-B8F6-89681594F34C}" type="pres">
      <dgm:prSet presAssocID="{4810739D-5C30-4028-9356-E887EA3A9584}" presName="rootText" presStyleLbl="node2" presStyleIdx="1" presStyleCnt="6">
        <dgm:presLayoutVars>
          <dgm:chPref val="3"/>
        </dgm:presLayoutVars>
      </dgm:prSet>
      <dgm:spPr/>
      <dgm:t>
        <a:bodyPr/>
        <a:lstStyle/>
        <a:p>
          <a:endParaRPr lang="en-US"/>
        </a:p>
      </dgm:t>
    </dgm:pt>
    <dgm:pt modelId="{984BE6C9-F127-4CA7-A923-D0E0E19B4C4C}" type="pres">
      <dgm:prSet presAssocID="{4810739D-5C30-4028-9356-E887EA3A9584}" presName="rootConnector" presStyleLbl="node2" presStyleIdx="1" presStyleCnt="6"/>
      <dgm:spPr/>
      <dgm:t>
        <a:bodyPr/>
        <a:lstStyle/>
        <a:p>
          <a:endParaRPr lang="en-US"/>
        </a:p>
      </dgm:t>
    </dgm:pt>
    <dgm:pt modelId="{9B44B44D-F4DC-4E56-A240-3DC8B7BE8049}" type="pres">
      <dgm:prSet presAssocID="{4810739D-5C30-4028-9356-E887EA3A9584}" presName="hierChild4" presStyleCnt="0"/>
      <dgm:spPr/>
    </dgm:pt>
    <dgm:pt modelId="{5B2A7D8F-8A2F-4D09-AE97-30EF93EBAE0D}" type="pres">
      <dgm:prSet presAssocID="{4810739D-5C30-4028-9356-E887EA3A9584}" presName="hierChild5" presStyleCnt="0"/>
      <dgm:spPr/>
    </dgm:pt>
    <dgm:pt modelId="{FB6FE73D-A92B-4EB0-BD29-CBD5985F54E2}" type="pres">
      <dgm:prSet presAssocID="{4F1B4506-2EB9-40D3-B72B-22823CE79D2B}" presName="Name37" presStyleLbl="parChTrans1D2" presStyleIdx="2" presStyleCnt="8"/>
      <dgm:spPr/>
      <dgm:t>
        <a:bodyPr/>
        <a:lstStyle/>
        <a:p>
          <a:endParaRPr lang="en-US"/>
        </a:p>
      </dgm:t>
    </dgm:pt>
    <dgm:pt modelId="{57A25444-9C96-4A42-8DE6-DF838928E919}" type="pres">
      <dgm:prSet presAssocID="{624B5002-8CEB-4E9C-A157-F3DD5CA71C82}" presName="hierRoot2" presStyleCnt="0">
        <dgm:presLayoutVars>
          <dgm:hierBranch val="init"/>
        </dgm:presLayoutVars>
      </dgm:prSet>
      <dgm:spPr/>
    </dgm:pt>
    <dgm:pt modelId="{92938473-4C79-4EA5-84C4-01637D444DE5}" type="pres">
      <dgm:prSet presAssocID="{624B5002-8CEB-4E9C-A157-F3DD5CA71C82}" presName="rootComposite" presStyleCnt="0"/>
      <dgm:spPr/>
    </dgm:pt>
    <dgm:pt modelId="{5FA545AE-4931-4A7D-AA10-707FDCA17BEA}" type="pres">
      <dgm:prSet presAssocID="{624B5002-8CEB-4E9C-A157-F3DD5CA71C82}" presName="rootText" presStyleLbl="node2" presStyleIdx="2" presStyleCnt="6">
        <dgm:presLayoutVars>
          <dgm:chPref val="3"/>
        </dgm:presLayoutVars>
      </dgm:prSet>
      <dgm:spPr/>
      <dgm:t>
        <a:bodyPr/>
        <a:lstStyle/>
        <a:p>
          <a:endParaRPr lang="en-US"/>
        </a:p>
      </dgm:t>
    </dgm:pt>
    <dgm:pt modelId="{0DEC5084-8C1A-49A8-A885-1206EE041ACC}" type="pres">
      <dgm:prSet presAssocID="{624B5002-8CEB-4E9C-A157-F3DD5CA71C82}" presName="rootConnector" presStyleLbl="node2" presStyleIdx="2" presStyleCnt="6"/>
      <dgm:spPr/>
      <dgm:t>
        <a:bodyPr/>
        <a:lstStyle/>
        <a:p>
          <a:endParaRPr lang="en-US"/>
        </a:p>
      </dgm:t>
    </dgm:pt>
    <dgm:pt modelId="{1DF93AD6-E9F1-4371-B0C6-574E825418F4}" type="pres">
      <dgm:prSet presAssocID="{624B5002-8CEB-4E9C-A157-F3DD5CA71C82}" presName="hierChild4" presStyleCnt="0"/>
      <dgm:spPr/>
    </dgm:pt>
    <dgm:pt modelId="{8CBD9618-BA2D-480D-8D34-D9E0EA9DE08B}" type="pres">
      <dgm:prSet presAssocID="{624B5002-8CEB-4E9C-A157-F3DD5CA71C82}" presName="hierChild5" presStyleCnt="0"/>
      <dgm:spPr/>
    </dgm:pt>
    <dgm:pt modelId="{96CB973A-2839-42FC-B8E9-C5BB76DFAE00}" type="pres">
      <dgm:prSet presAssocID="{8682ABE6-F6F2-45E1-9A8B-6C714C94A82E}" presName="Name37" presStyleLbl="parChTrans1D2" presStyleIdx="3" presStyleCnt="8"/>
      <dgm:spPr/>
      <dgm:t>
        <a:bodyPr/>
        <a:lstStyle/>
        <a:p>
          <a:endParaRPr lang="en-US"/>
        </a:p>
      </dgm:t>
    </dgm:pt>
    <dgm:pt modelId="{F5C6704F-016B-43B7-9473-C4A3B02EC503}" type="pres">
      <dgm:prSet presAssocID="{9F3BA65F-3FA8-4009-A86A-C78B3276618B}" presName="hierRoot2" presStyleCnt="0">
        <dgm:presLayoutVars>
          <dgm:hierBranch val="init"/>
        </dgm:presLayoutVars>
      </dgm:prSet>
      <dgm:spPr/>
    </dgm:pt>
    <dgm:pt modelId="{2A7F3541-6DDB-4B7A-938A-C344C97BAE09}" type="pres">
      <dgm:prSet presAssocID="{9F3BA65F-3FA8-4009-A86A-C78B3276618B}" presName="rootComposite" presStyleCnt="0"/>
      <dgm:spPr/>
    </dgm:pt>
    <dgm:pt modelId="{CCC7968A-B7FD-45E5-A98F-A0D124047CC0}" type="pres">
      <dgm:prSet presAssocID="{9F3BA65F-3FA8-4009-A86A-C78B3276618B}" presName="rootText" presStyleLbl="node2" presStyleIdx="3" presStyleCnt="6">
        <dgm:presLayoutVars>
          <dgm:chPref val="3"/>
        </dgm:presLayoutVars>
      </dgm:prSet>
      <dgm:spPr/>
      <dgm:t>
        <a:bodyPr/>
        <a:lstStyle/>
        <a:p>
          <a:endParaRPr lang="en-US"/>
        </a:p>
      </dgm:t>
    </dgm:pt>
    <dgm:pt modelId="{41D1A5E3-CF4E-470B-99CC-8A3B1A2549A0}" type="pres">
      <dgm:prSet presAssocID="{9F3BA65F-3FA8-4009-A86A-C78B3276618B}" presName="rootConnector" presStyleLbl="node2" presStyleIdx="3" presStyleCnt="6"/>
      <dgm:spPr/>
      <dgm:t>
        <a:bodyPr/>
        <a:lstStyle/>
        <a:p>
          <a:endParaRPr lang="en-US"/>
        </a:p>
      </dgm:t>
    </dgm:pt>
    <dgm:pt modelId="{7436B9E1-C992-4C6D-A207-8F419F10D4FA}" type="pres">
      <dgm:prSet presAssocID="{9F3BA65F-3FA8-4009-A86A-C78B3276618B}" presName="hierChild4" presStyleCnt="0"/>
      <dgm:spPr/>
    </dgm:pt>
    <dgm:pt modelId="{B647E868-BA38-4E60-9329-3BFD953A99C0}" type="pres">
      <dgm:prSet presAssocID="{9F3BA65F-3FA8-4009-A86A-C78B3276618B}" presName="hierChild5" presStyleCnt="0"/>
      <dgm:spPr/>
    </dgm:pt>
    <dgm:pt modelId="{4A45CC8E-A3DE-41FE-AB72-EF47CFE0B3FD}" type="pres">
      <dgm:prSet presAssocID="{8D816199-452D-4D2D-8096-6D785DE3F5BE}" presName="Name37" presStyleLbl="parChTrans1D2" presStyleIdx="4" presStyleCnt="8"/>
      <dgm:spPr/>
      <dgm:t>
        <a:bodyPr/>
        <a:lstStyle/>
        <a:p>
          <a:endParaRPr lang="en-US"/>
        </a:p>
      </dgm:t>
    </dgm:pt>
    <dgm:pt modelId="{EA16CCEB-1DD1-4EF3-89C9-F20080431C1E}" type="pres">
      <dgm:prSet presAssocID="{BB79445F-6041-4BC0-8227-67C35671D30A}" presName="hierRoot2" presStyleCnt="0">
        <dgm:presLayoutVars>
          <dgm:hierBranch val="init"/>
        </dgm:presLayoutVars>
      </dgm:prSet>
      <dgm:spPr/>
    </dgm:pt>
    <dgm:pt modelId="{3DD4CB53-D0F3-4947-B5F3-D64785847188}" type="pres">
      <dgm:prSet presAssocID="{BB79445F-6041-4BC0-8227-67C35671D30A}" presName="rootComposite" presStyleCnt="0"/>
      <dgm:spPr/>
    </dgm:pt>
    <dgm:pt modelId="{62CAD77D-11F8-414D-B32E-100CE4EB57F0}" type="pres">
      <dgm:prSet presAssocID="{BB79445F-6041-4BC0-8227-67C35671D30A}" presName="rootText" presStyleLbl="node2" presStyleIdx="4" presStyleCnt="6">
        <dgm:presLayoutVars>
          <dgm:chPref val="3"/>
        </dgm:presLayoutVars>
      </dgm:prSet>
      <dgm:spPr/>
      <dgm:t>
        <a:bodyPr/>
        <a:lstStyle/>
        <a:p>
          <a:endParaRPr lang="en-US"/>
        </a:p>
      </dgm:t>
    </dgm:pt>
    <dgm:pt modelId="{96418F16-F713-4039-B16E-3C74A3A0DCBB}" type="pres">
      <dgm:prSet presAssocID="{BB79445F-6041-4BC0-8227-67C35671D30A}" presName="rootConnector" presStyleLbl="node2" presStyleIdx="4" presStyleCnt="6"/>
      <dgm:spPr/>
      <dgm:t>
        <a:bodyPr/>
        <a:lstStyle/>
        <a:p>
          <a:endParaRPr lang="en-US"/>
        </a:p>
      </dgm:t>
    </dgm:pt>
    <dgm:pt modelId="{A9917441-C9E6-46A6-8296-C23D3016743A}" type="pres">
      <dgm:prSet presAssocID="{BB79445F-6041-4BC0-8227-67C35671D30A}" presName="hierChild4" presStyleCnt="0"/>
      <dgm:spPr/>
    </dgm:pt>
    <dgm:pt modelId="{943547C9-2834-446C-B6B4-01E46C9C6F87}" type="pres">
      <dgm:prSet presAssocID="{BB79445F-6041-4BC0-8227-67C35671D30A}" presName="hierChild5" presStyleCnt="0"/>
      <dgm:spPr/>
    </dgm:pt>
    <dgm:pt modelId="{2D125201-D0B5-4F36-8DFC-96AE6E1D466B}" type="pres">
      <dgm:prSet presAssocID="{9C46AB04-26F0-4477-9ACF-BF0F90CC2079}" presName="Name37" presStyleLbl="parChTrans1D2" presStyleIdx="5" presStyleCnt="8"/>
      <dgm:spPr/>
      <dgm:t>
        <a:bodyPr/>
        <a:lstStyle/>
        <a:p>
          <a:endParaRPr lang="en-US"/>
        </a:p>
      </dgm:t>
    </dgm:pt>
    <dgm:pt modelId="{F548874F-60D0-4DB6-A87C-88D872B53D88}" type="pres">
      <dgm:prSet presAssocID="{7062CBCB-9C39-415F-A2F5-4EFCB7446E6B}" presName="hierRoot2" presStyleCnt="0">
        <dgm:presLayoutVars>
          <dgm:hierBranch val="init"/>
        </dgm:presLayoutVars>
      </dgm:prSet>
      <dgm:spPr/>
    </dgm:pt>
    <dgm:pt modelId="{ED736855-9B63-46F4-869E-A9783E1F3965}" type="pres">
      <dgm:prSet presAssocID="{7062CBCB-9C39-415F-A2F5-4EFCB7446E6B}" presName="rootComposite" presStyleCnt="0"/>
      <dgm:spPr/>
    </dgm:pt>
    <dgm:pt modelId="{10D7F7EE-0138-4B11-A7C1-F810441806A2}" type="pres">
      <dgm:prSet presAssocID="{7062CBCB-9C39-415F-A2F5-4EFCB7446E6B}" presName="rootText" presStyleLbl="node2" presStyleIdx="5" presStyleCnt="6">
        <dgm:presLayoutVars>
          <dgm:chPref val="3"/>
        </dgm:presLayoutVars>
      </dgm:prSet>
      <dgm:spPr/>
      <dgm:t>
        <a:bodyPr/>
        <a:lstStyle/>
        <a:p>
          <a:endParaRPr lang="en-US"/>
        </a:p>
      </dgm:t>
    </dgm:pt>
    <dgm:pt modelId="{8673866A-291A-4698-A561-2B014792B435}" type="pres">
      <dgm:prSet presAssocID="{7062CBCB-9C39-415F-A2F5-4EFCB7446E6B}" presName="rootConnector" presStyleLbl="node2" presStyleIdx="5" presStyleCnt="6"/>
      <dgm:spPr/>
      <dgm:t>
        <a:bodyPr/>
        <a:lstStyle/>
        <a:p>
          <a:endParaRPr lang="en-US"/>
        </a:p>
      </dgm:t>
    </dgm:pt>
    <dgm:pt modelId="{53D646E0-5E84-41A6-8969-E14D3B369C38}" type="pres">
      <dgm:prSet presAssocID="{7062CBCB-9C39-415F-A2F5-4EFCB7446E6B}" presName="hierChild4" presStyleCnt="0"/>
      <dgm:spPr/>
    </dgm:pt>
    <dgm:pt modelId="{A48ACF34-A0CD-4754-AF1F-B36988691CD3}" type="pres">
      <dgm:prSet presAssocID="{7062CBCB-9C39-415F-A2F5-4EFCB7446E6B}" presName="hierChild5" presStyleCnt="0"/>
      <dgm:spPr/>
    </dgm:pt>
    <dgm:pt modelId="{4382F8B0-FDE4-49E5-BE94-6ABECE05FA3B}" type="pres">
      <dgm:prSet presAssocID="{0C291878-60E3-4CE0-B59A-7ED2EE4AE346}" presName="hierChild3" presStyleCnt="0"/>
      <dgm:spPr/>
    </dgm:pt>
    <dgm:pt modelId="{666E08FB-A542-472E-8BC1-69367DC1A236}" type="pres">
      <dgm:prSet presAssocID="{35B8266B-22F3-4D60-9991-7C08C7507177}" presName="Name111" presStyleLbl="parChTrans1D2" presStyleIdx="6" presStyleCnt="8"/>
      <dgm:spPr/>
      <dgm:t>
        <a:bodyPr/>
        <a:lstStyle/>
        <a:p>
          <a:endParaRPr lang="en-US"/>
        </a:p>
      </dgm:t>
    </dgm:pt>
    <dgm:pt modelId="{A01E5063-CCE4-4DDE-884E-A7CD71D8D81C}" type="pres">
      <dgm:prSet presAssocID="{9FE05F81-F3F7-43E6-A066-4E850EB8D974}" presName="hierRoot3" presStyleCnt="0">
        <dgm:presLayoutVars>
          <dgm:hierBranch val="init"/>
        </dgm:presLayoutVars>
      </dgm:prSet>
      <dgm:spPr/>
    </dgm:pt>
    <dgm:pt modelId="{9881DAE3-69CC-4E29-A32A-816797B90335}" type="pres">
      <dgm:prSet presAssocID="{9FE05F81-F3F7-43E6-A066-4E850EB8D974}" presName="rootComposite3" presStyleCnt="0"/>
      <dgm:spPr/>
    </dgm:pt>
    <dgm:pt modelId="{62EC8E96-964F-4AF1-B112-192587B8F8B8}" type="pres">
      <dgm:prSet presAssocID="{9FE05F81-F3F7-43E6-A066-4E850EB8D974}" presName="rootText3" presStyleLbl="asst1" presStyleIdx="0" presStyleCnt="2">
        <dgm:presLayoutVars>
          <dgm:chPref val="3"/>
        </dgm:presLayoutVars>
      </dgm:prSet>
      <dgm:spPr/>
      <dgm:t>
        <a:bodyPr/>
        <a:lstStyle/>
        <a:p>
          <a:endParaRPr lang="en-US"/>
        </a:p>
      </dgm:t>
    </dgm:pt>
    <dgm:pt modelId="{FE96820A-B2FA-4D72-A47C-8593A1827768}" type="pres">
      <dgm:prSet presAssocID="{9FE05F81-F3F7-43E6-A066-4E850EB8D974}" presName="rootConnector3" presStyleLbl="asst1" presStyleIdx="0" presStyleCnt="2"/>
      <dgm:spPr/>
      <dgm:t>
        <a:bodyPr/>
        <a:lstStyle/>
        <a:p>
          <a:endParaRPr lang="en-US"/>
        </a:p>
      </dgm:t>
    </dgm:pt>
    <dgm:pt modelId="{CA5AFA26-D68C-420E-8389-75CB237BEF23}" type="pres">
      <dgm:prSet presAssocID="{9FE05F81-F3F7-43E6-A066-4E850EB8D974}" presName="hierChild6" presStyleCnt="0"/>
      <dgm:spPr/>
    </dgm:pt>
    <dgm:pt modelId="{7A225AB6-A8D9-439E-8667-9EB535949078}" type="pres">
      <dgm:prSet presAssocID="{9FE05F81-F3F7-43E6-A066-4E850EB8D974}" presName="hierChild7" presStyleCnt="0"/>
      <dgm:spPr/>
    </dgm:pt>
    <dgm:pt modelId="{AD67D7F5-F091-4115-805B-D84008F4BA81}" type="pres">
      <dgm:prSet presAssocID="{D590236A-3045-4053-8414-25C4AD6D9997}" presName="Name111" presStyleLbl="parChTrans1D2" presStyleIdx="7" presStyleCnt="8"/>
      <dgm:spPr/>
      <dgm:t>
        <a:bodyPr/>
        <a:lstStyle/>
        <a:p>
          <a:endParaRPr lang="en-US"/>
        </a:p>
      </dgm:t>
    </dgm:pt>
    <dgm:pt modelId="{BB2576BE-4E60-4CE9-ADFF-F208DE4B35C6}" type="pres">
      <dgm:prSet presAssocID="{5FFA302E-3149-44E5-B262-A4A40D1EEF60}" presName="hierRoot3" presStyleCnt="0">
        <dgm:presLayoutVars>
          <dgm:hierBranch val="init"/>
        </dgm:presLayoutVars>
      </dgm:prSet>
      <dgm:spPr/>
    </dgm:pt>
    <dgm:pt modelId="{A1786EE5-9BC7-45EB-BBD8-F83FFD7D068A}" type="pres">
      <dgm:prSet presAssocID="{5FFA302E-3149-44E5-B262-A4A40D1EEF60}" presName="rootComposite3" presStyleCnt="0"/>
      <dgm:spPr/>
    </dgm:pt>
    <dgm:pt modelId="{677DDEBD-9B59-4DA8-A187-D93CC32CE0F1}" type="pres">
      <dgm:prSet presAssocID="{5FFA302E-3149-44E5-B262-A4A40D1EEF60}" presName="rootText3" presStyleLbl="asst1" presStyleIdx="1" presStyleCnt="2">
        <dgm:presLayoutVars>
          <dgm:chPref val="3"/>
        </dgm:presLayoutVars>
      </dgm:prSet>
      <dgm:spPr/>
      <dgm:t>
        <a:bodyPr/>
        <a:lstStyle/>
        <a:p>
          <a:endParaRPr lang="en-US"/>
        </a:p>
      </dgm:t>
    </dgm:pt>
    <dgm:pt modelId="{89958705-6758-4F95-95DB-469DB9FBD8E8}" type="pres">
      <dgm:prSet presAssocID="{5FFA302E-3149-44E5-B262-A4A40D1EEF60}" presName="rootConnector3" presStyleLbl="asst1" presStyleIdx="1" presStyleCnt="2"/>
      <dgm:spPr/>
      <dgm:t>
        <a:bodyPr/>
        <a:lstStyle/>
        <a:p>
          <a:endParaRPr lang="en-US"/>
        </a:p>
      </dgm:t>
    </dgm:pt>
    <dgm:pt modelId="{68F83915-79EB-41C5-A3E3-53DE79B4A2FA}" type="pres">
      <dgm:prSet presAssocID="{5FFA302E-3149-44E5-B262-A4A40D1EEF60}" presName="hierChild6" presStyleCnt="0"/>
      <dgm:spPr/>
    </dgm:pt>
    <dgm:pt modelId="{397001ED-0FE5-4EC2-A9FF-B4C533276545}" type="pres">
      <dgm:prSet presAssocID="{5FFA302E-3149-44E5-B262-A4A40D1EEF60}" presName="hierChild7" presStyleCnt="0"/>
      <dgm:spPr/>
    </dgm:pt>
  </dgm:ptLst>
  <dgm:cxnLst>
    <dgm:cxn modelId="{56976B0B-26A3-42C2-BAB3-597060DCF666}" type="presOf" srcId="{7062CBCB-9C39-415F-A2F5-4EFCB7446E6B}" destId="{10D7F7EE-0138-4B11-A7C1-F810441806A2}" srcOrd="0" destOrd="0" presId="urn:microsoft.com/office/officeart/2005/8/layout/orgChart1"/>
    <dgm:cxn modelId="{14E70B5A-F066-4DFF-A8C9-FEF8D62CE9CB}" type="presOf" srcId="{A7A51E0F-670E-4816-B99F-AEC40A58F460}" destId="{2070F96D-74CF-4DFD-8D23-16FC641048F3}" srcOrd="0" destOrd="0" presId="urn:microsoft.com/office/officeart/2005/8/layout/orgChart1"/>
    <dgm:cxn modelId="{607C3AF9-D902-45C4-8C93-69AC6034C772}" srcId="{0C291878-60E3-4CE0-B59A-7ED2EE4AE346}" destId="{BB79445F-6041-4BC0-8227-67C35671D30A}" srcOrd="6" destOrd="0" parTransId="{8D816199-452D-4D2D-8096-6D785DE3F5BE}" sibTransId="{FF06A116-0906-4C11-86E3-E0EFD1A12D89}"/>
    <dgm:cxn modelId="{C25F84C3-347B-466F-A13C-5C29E71E242E}" type="presOf" srcId="{8682ABE6-F6F2-45E1-9A8B-6C714C94A82E}" destId="{96CB973A-2839-42FC-B8E9-C5BB76DFAE00}" srcOrd="0" destOrd="0" presId="urn:microsoft.com/office/officeart/2005/8/layout/orgChart1"/>
    <dgm:cxn modelId="{7D2B526D-C9E9-4C5F-9B54-E0DCB90C2023}" type="presOf" srcId="{9FE05F81-F3F7-43E6-A066-4E850EB8D974}" destId="{FE96820A-B2FA-4D72-A47C-8593A1827768}" srcOrd="1" destOrd="0" presId="urn:microsoft.com/office/officeart/2005/8/layout/orgChart1"/>
    <dgm:cxn modelId="{E4DE3B11-4046-4A5D-B89B-B1CE52785851}" srcId="{0C291878-60E3-4CE0-B59A-7ED2EE4AE346}" destId="{624B5002-8CEB-4E9C-A157-F3DD5CA71C82}" srcOrd="4" destOrd="0" parTransId="{4F1B4506-2EB9-40D3-B72B-22823CE79D2B}" sibTransId="{0012826A-69F9-4874-855F-0219D8F05052}"/>
    <dgm:cxn modelId="{1DED0E00-3245-4E86-88CD-7672A5DE906F}" srcId="{0C291878-60E3-4CE0-B59A-7ED2EE4AE346}" destId="{5FFA302E-3149-44E5-B262-A4A40D1EEF60}" srcOrd="1" destOrd="0" parTransId="{D590236A-3045-4053-8414-25C4AD6D9997}" sibTransId="{14B260C8-F3CD-4514-A151-535F6705A13C}"/>
    <dgm:cxn modelId="{939A71BB-1741-4BC8-87BF-606978F79F34}" type="presOf" srcId="{0C291878-60E3-4CE0-B59A-7ED2EE4AE346}" destId="{5B482E30-D267-449A-9D6E-6F431C40CA06}" srcOrd="0" destOrd="0" presId="urn:microsoft.com/office/officeart/2005/8/layout/orgChart1"/>
    <dgm:cxn modelId="{22D5CDF9-766D-47F8-9D78-25979779D4DC}" type="presOf" srcId="{624B5002-8CEB-4E9C-A157-F3DD5CA71C82}" destId="{0DEC5084-8C1A-49A8-A885-1206EE041ACC}" srcOrd="1" destOrd="0" presId="urn:microsoft.com/office/officeart/2005/8/layout/orgChart1"/>
    <dgm:cxn modelId="{2FD1E0E3-E7CA-4D20-9D6A-E444D553D69D}" type="presOf" srcId="{5ADE8DF1-2FC4-40A8-95C3-D51D4BDA1315}" destId="{5A185ACB-5F1A-44E5-8EF4-D4625AB74BC8}" srcOrd="1" destOrd="0" presId="urn:microsoft.com/office/officeart/2005/8/layout/orgChart1"/>
    <dgm:cxn modelId="{544A6542-A82F-4AE8-B92D-93B90FF34245}" type="presOf" srcId="{9F3BA65F-3FA8-4009-A86A-C78B3276618B}" destId="{CCC7968A-B7FD-45E5-A98F-A0D124047CC0}" srcOrd="0" destOrd="0" presId="urn:microsoft.com/office/officeart/2005/8/layout/orgChart1"/>
    <dgm:cxn modelId="{62B70D6E-7343-4A55-8B5E-69C4C463410B}" srcId="{0C291878-60E3-4CE0-B59A-7ED2EE4AE346}" destId="{7062CBCB-9C39-415F-A2F5-4EFCB7446E6B}" srcOrd="7" destOrd="0" parTransId="{9C46AB04-26F0-4477-9ACF-BF0F90CC2079}" sibTransId="{2B76BB32-EEB0-455D-949F-5F082C2B6C83}"/>
    <dgm:cxn modelId="{B6FA170A-FD7E-4BB1-AEFC-0FF649705ED9}" srcId="{0C291878-60E3-4CE0-B59A-7ED2EE4AE346}" destId="{9F3BA65F-3FA8-4009-A86A-C78B3276618B}" srcOrd="5" destOrd="0" parTransId="{8682ABE6-F6F2-45E1-9A8B-6C714C94A82E}" sibTransId="{3388AB3F-9AF8-4CA3-8A8C-50CE05045A75}"/>
    <dgm:cxn modelId="{4AEEEFC0-88FE-444B-85BE-4DF0538A5E9F}" srcId="{0C291878-60E3-4CE0-B59A-7ED2EE4AE346}" destId="{4810739D-5C30-4028-9356-E887EA3A9584}" srcOrd="3" destOrd="0" parTransId="{C3240EF0-EC8A-4A38-A0E5-50CE80C3DB8F}" sibTransId="{70ABBA75-BF8C-40BE-8595-F6AD00AD1F4E}"/>
    <dgm:cxn modelId="{A454114F-382A-4676-AB4E-86E5EB305F0F}" type="presOf" srcId="{4810739D-5C30-4028-9356-E887EA3A9584}" destId="{8FF0A635-05E9-40FD-B8F6-89681594F34C}" srcOrd="0" destOrd="0" presId="urn:microsoft.com/office/officeart/2005/8/layout/orgChart1"/>
    <dgm:cxn modelId="{E8A80E91-9060-44DC-A79C-68F8ADA70A26}" srcId="{0C291878-60E3-4CE0-B59A-7ED2EE4AE346}" destId="{9FE05F81-F3F7-43E6-A066-4E850EB8D974}" srcOrd="0" destOrd="0" parTransId="{35B8266B-22F3-4D60-9991-7C08C7507177}" sibTransId="{C8DB0484-0109-45E9-B84F-C46A70CEA1AB}"/>
    <dgm:cxn modelId="{7BF3E7FD-517E-404D-B735-4F7F90800339}" type="presOf" srcId="{5ADE8DF1-2FC4-40A8-95C3-D51D4BDA1315}" destId="{98A3F2E5-3126-49AC-B8BD-E23A60CF91F4}" srcOrd="0" destOrd="0" presId="urn:microsoft.com/office/officeart/2005/8/layout/orgChart1"/>
    <dgm:cxn modelId="{87FD1587-C698-4193-99D3-A95ABF0D6D65}" type="presOf" srcId="{8D816199-452D-4D2D-8096-6D785DE3F5BE}" destId="{4A45CC8E-A3DE-41FE-AB72-EF47CFE0B3FD}" srcOrd="0" destOrd="0" presId="urn:microsoft.com/office/officeart/2005/8/layout/orgChart1"/>
    <dgm:cxn modelId="{EAF6502B-0072-453E-A521-5C0CF5413986}" type="presOf" srcId="{0C291878-60E3-4CE0-B59A-7ED2EE4AE346}" destId="{7F7A563E-625C-42B7-8921-E3C84606E681}" srcOrd="1" destOrd="0" presId="urn:microsoft.com/office/officeart/2005/8/layout/orgChart1"/>
    <dgm:cxn modelId="{7CF485E0-DC5E-403E-BEEF-3337C826FAC7}" type="presOf" srcId="{C3240EF0-EC8A-4A38-A0E5-50CE80C3DB8F}" destId="{B863DF2C-E188-4697-BD4B-3360EEF0F169}" srcOrd="0" destOrd="0" presId="urn:microsoft.com/office/officeart/2005/8/layout/orgChart1"/>
    <dgm:cxn modelId="{395E28CD-B4B3-49BF-8629-B9D9BE27942C}" type="presOf" srcId="{9F3BA65F-3FA8-4009-A86A-C78B3276618B}" destId="{41D1A5E3-CF4E-470B-99CC-8A3B1A2549A0}" srcOrd="1" destOrd="0" presId="urn:microsoft.com/office/officeart/2005/8/layout/orgChart1"/>
    <dgm:cxn modelId="{600D9412-53D6-4154-982F-C45DF640DEA3}" type="presOf" srcId="{7062CBCB-9C39-415F-A2F5-4EFCB7446E6B}" destId="{8673866A-291A-4698-A561-2B014792B435}" srcOrd="1" destOrd="0" presId="urn:microsoft.com/office/officeart/2005/8/layout/orgChart1"/>
    <dgm:cxn modelId="{08501CA4-3134-46CD-8228-0915D858C6D2}" type="presOf" srcId="{5FFA302E-3149-44E5-B262-A4A40D1EEF60}" destId="{677DDEBD-9B59-4DA8-A187-D93CC32CE0F1}" srcOrd="0" destOrd="0" presId="urn:microsoft.com/office/officeart/2005/8/layout/orgChart1"/>
    <dgm:cxn modelId="{18F64936-BF2B-4CF2-96CA-60B2BFCA09B5}" type="presOf" srcId="{5FFA302E-3149-44E5-B262-A4A40D1EEF60}" destId="{89958705-6758-4F95-95DB-469DB9FBD8E8}" srcOrd="1" destOrd="0" presId="urn:microsoft.com/office/officeart/2005/8/layout/orgChart1"/>
    <dgm:cxn modelId="{94D14DF7-F270-4173-A7B0-00AE1DECE9A3}" type="presOf" srcId="{0AFF6DB0-6020-4FFC-A4E8-2010786B9455}" destId="{3D889948-470A-457B-895C-B7DA0CB2D19B}" srcOrd="0" destOrd="0" presId="urn:microsoft.com/office/officeart/2005/8/layout/orgChart1"/>
    <dgm:cxn modelId="{21F558DB-850A-4B75-BB79-9EA9141F9D43}" type="presOf" srcId="{9FE05F81-F3F7-43E6-A066-4E850EB8D974}" destId="{62EC8E96-964F-4AF1-B112-192587B8F8B8}" srcOrd="0" destOrd="0" presId="urn:microsoft.com/office/officeart/2005/8/layout/orgChart1"/>
    <dgm:cxn modelId="{8AB74BC7-573E-478B-B7F8-D08476540BBC}" type="presOf" srcId="{BB79445F-6041-4BC0-8227-67C35671D30A}" destId="{96418F16-F713-4039-B16E-3C74A3A0DCBB}" srcOrd="1" destOrd="0" presId="urn:microsoft.com/office/officeart/2005/8/layout/orgChart1"/>
    <dgm:cxn modelId="{86A7A971-4044-4077-8191-EDF852DDA975}" srcId="{0AFF6DB0-6020-4FFC-A4E8-2010786B9455}" destId="{0C291878-60E3-4CE0-B59A-7ED2EE4AE346}" srcOrd="0" destOrd="0" parTransId="{C72EC636-9F9F-4502-9F3E-2C89FDD0CA87}" sibTransId="{9DF8B593-F03C-41B6-A150-17B7CDF11164}"/>
    <dgm:cxn modelId="{36065300-5BCB-443D-9EC9-EC1A5D716028}" type="presOf" srcId="{D590236A-3045-4053-8414-25C4AD6D9997}" destId="{AD67D7F5-F091-4115-805B-D84008F4BA81}" srcOrd="0" destOrd="0" presId="urn:microsoft.com/office/officeart/2005/8/layout/orgChart1"/>
    <dgm:cxn modelId="{DBAC8556-2C81-4CBC-A1AE-78FA0AF37CE0}" type="presOf" srcId="{9C46AB04-26F0-4477-9ACF-BF0F90CC2079}" destId="{2D125201-D0B5-4F36-8DFC-96AE6E1D466B}" srcOrd="0" destOrd="0" presId="urn:microsoft.com/office/officeart/2005/8/layout/orgChart1"/>
    <dgm:cxn modelId="{FCA201F2-F029-417B-BAE1-36CC95A64459}" type="presOf" srcId="{35B8266B-22F3-4D60-9991-7C08C7507177}" destId="{666E08FB-A542-472E-8BC1-69367DC1A236}" srcOrd="0" destOrd="0" presId="urn:microsoft.com/office/officeart/2005/8/layout/orgChart1"/>
    <dgm:cxn modelId="{F957DBB8-0269-4F5C-A169-5370E3EEAD17}" type="presOf" srcId="{4F1B4506-2EB9-40D3-B72B-22823CE79D2B}" destId="{FB6FE73D-A92B-4EB0-BD29-CBD5985F54E2}" srcOrd="0" destOrd="0" presId="urn:microsoft.com/office/officeart/2005/8/layout/orgChart1"/>
    <dgm:cxn modelId="{0BC7C0E3-80CD-4B5D-AFAF-D4AC0339F08E}" type="presOf" srcId="{624B5002-8CEB-4E9C-A157-F3DD5CA71C82}" destId="{5FA545AE-4931-4A7D-AA10-707FDCA17BEA}" srcOrd="0" destOrd="0" presId="urn:microsoft.com/office/officeart/2005/8/layout/orgChart1"/>
    <dgm:cxn modelId="{E7FA6776-B3B6-47BD-9C45-AAC73252B761}" type="presOf" srcId="{4810739D-5C30-4028-9356-E887EA3A9584}" destId="{984BE6C9-F127-4CA7-A923-D0E0E19B4C4C}" srcOrd="1" destOrd="0" presId="urn:microsoft.com/office/officeart/2005/8/layout/orgChart1"/>
    <dgm:cxn modelId="{D7043638-244F-4898-8737-91D11ED6A999}" srcId="{0C291878-60E3-4CE0-B59A-7ED2EE4AE346}" destId="{5ADE8DF1-2FC4-40A8-95C3-D51D4BDA1315}" srcOrd="2" destOrd="0" parTransId="{A7A51E0F-670E-4816-B99F-AEC40A58F460}" sibTransId="{F7548420-37BC-4187-AC93-D66D860DCAD2}"/>
    <dgm:cxn modelId="{1CA915B5-3F2F-46F7-8581-1235261E4509}" type="presOf" srcId="{BB79445F-6041-4BC0-8227-67C35671D30A}" destId="{62CAD77D-11F8-414D-B32E-100CE4EB57F0}" srcOrd="0" destOrd="0" presId="urn:microsoft.com/office/officeart/2005/8/layout/orgChart1"/>
    <dgm:cxn modelId="{9B91BBAF-D214-49FE-9D25-E51225C7F9C2}" type="presParOf" srcId="{3D889948-470A-457B-895C-B7DA0CB2D19B}" destId="{EC75BA5A-3A55-49C7-BBAB-E45FA8C523BC}" srcOrd="0" destOrd="0" presId="urn:microsoft.com/office/officeart/2005/8/layout/orgChart1"/>
    <dgm:cxn modelId="{F3D8EF60-73C6-4FDE-B16A-BCD49BCB9A90}" type="presParOf" srcId="{EC75BA5A-3A55-49C7-BBAB-E45FA8C523BC}" destId="{7B059B6D-24A4-4FC3-A748-5CAB851E07ED}" srcOrd="0" destOrd="0" presId="urn:microsoft.com/office/officeart/2005/8/layout/orgChart1"/>
    <dgm:cxn modelId="{F7CE0377-B7C6-4D1E-A644-5A4D690784A4}" type="presParOf" srcId="{7B059B6D-24A4-4FC3-A748-5CAB851E07ED}" destId="{5B482E30-D267-449A-9D6E-6F431C40CA06}" srcOrd="0" destOrd="0" presId="urn:microsoft.com/office/officeart/2005/8/layout/orgChart1"/>
    <dgm:cxn modelId="{431EA18C-01C3-40D3-93F2-58BC7B86B5D9}" type="presParOf" srcId="{7B059B6D-24A4-4FC3-A748-5CAB851E07ED}" destId="{7F7A563E-625C-42B7-8921-E3C84606E681}" srcOrd="1" destOrd="0" presId="urn:microsoft.com/office/officeart/2005/8/layout/orgChart1"/>
    <dgm:cxn modelId="{F30F25BE-1C39-4550-A671-22DCDDCCF660}" type="presParOf" srcId="{EC75BA5A-3A55-49C7-BBAB-E45FA8C523BC}" destId="{3F50D5AD-2FBB-45C2-91BD-86725F709EA7}" srcOrd="1" destOrd="0" presId="urn:microsoft.com/office/officeart/2005/8/layout/orgChart1"/>
    <dgm:cxn modelId="{1EC29BD2-6988-457D-AC5D-D85DC6186AEB}" type="presParOf" srcId="{3F50D5AD-2FBB-45C2-91BD-86725F709EA7}" destId="{2070F96D-74CF-4DFD-8D23-16FC641048F3}" srcOrd="0" destOrd="0" presId="urn:microsoft.com/office/officeart/2005/8/layout/orgChart1"/>
    <dgm:cxn modelId="{45FDC2F5-F173-45B8-B967-F0CE6BD9295C}" type="presParOf" srcId="{3F50D5AD-2FBB-45C2-91BD-86725F709EA7}" destId="{DFB2B19C-EFB3-4E8C-A97D-BC0C61759407}" srcOrd="1" destOrd="0" presId="urn:microsoft.com/office/officeart/2005/8/layout/orgChart1"/>
    <dgm:cxn modelId="{605A2AC5-ECB3-4A9F-AFE4-E41DF2B8FF14}" type="presParOf" srcId="{DFB2B19C-EFB3-4E8C-A97D-BC0C61759407}" destId="{124D2813-5D58-41DD-9D53-2CD2B4C53177}" srcOrd="0" destOrd="0" presId="urn:microsoft.com/office/officeart/2005/8/layout/orgChart1"/>
    <dgm:cxn modelId="{0EA722ED-C902-4BC3-AF79-66F1EDC8BC57}" type="presParOf" srcId="{124D2813-5D58-41DD-9D53-2CD2B4C53177}" destId="{98A3F2E5-3126-49AC-B8BD-E23A60CF91F4}" srcOrd="0" destOrd="0" presId="urn:microsoft.com/office/officeart/2005/8/layout/orgChart1"/>
    <dgm:cxn modelId="{248DCDFD-F52E-453E-A69D-1ED31C0F8246}" type="presParOf" srcId="{124D2813-5D58-41DD-9D53-2CD2B4C53177}" destId="{5A185ACB-5F1A-44E5-8EF4-D4625AB74BC8}" srcOrd="1" destOrd="0" presId="urn:microsoft.com/office/officeart/2005/8/layout/orgChart1"/>
    <dgm:cxn modelId="{1CDF1343-BAB9-4581-B89C-299CAFDBCA64}" type="presParOf" srcId="{DFB2B19C-EFB3-4E8C-A97D-BC0C61759407}" destId="{F6866DCA-7B26-4C26-B133-0C4B6A88017B}" srcOrd="1" destOrd="0" presId="urn:microsoft.com/office/officeart/2005/8/layout/orgChart1"/>
    <dgm:cxn modelId="{185D6C2A-0C55-48A0-92BD-B04DC04D6260}" type="presParOf" srcId="{DFB2B19C-EFB3-4E8C-A97D-BC0C61759407}" destId="{359260F2-4269-4DE7-8C6E-CE6FC6AF803A}" srcOrd="2" destOrd="0" presId="urn:microsoft.com/office/officeart/2005/8/layout/orgChart1"/>
    <dgm:cxn modelId="{3A66A53D-B326-45CD-8548-3255059BA276}" type="presParOf" srcId="{3F50D5AD-2FBB-45C2-91BD-86725F709EA7}" destId="{B863DF2C-E188-4697-BD4B-3360EEF0F169}" srcOrd="2" destOrd="0" presId="urn:microsoft.com/office/officeart/2005/8/layout/orgChart1"/>
    <dgm:cxn modelId="{900FD423-C860-453D-9257-947853F15F11}" type="presParOf" srcId="{3F50D5AD-2FBB-45C2-91BD-86725F709EA7}" destId="{089CF9C6-76BF-4A05-8168-22E0EA4D515C}" srcOrd="3" destOrd="0" presId="urn:microsoft.com/office/officeart/2005/8/layout/orgChart1"/>
    <dgm:cxn modelId="{AE8BE202-8C92-473E-90B4-6F5793A8370D}" type="presParOf" srcId="{089CF9C6-76BF-4A05-8168-22E0EA4D515C}" destId="{6ADB647B-DFFD-4E4A-AEAE-FE759C1D0FDA}" srcOrd="0" destOrd="0" presId="urn:microsoft.com/office/officeart/2005/8/layout/orgChart1"/>
    <dgm:cxn modelId="{2FFE7CA7-DCD8-486C-BFD2-C4447F85A6C3}" type="presParOf" srcId="{6ADB647B-DFFD-4E4A-AEAE-FE759C1D0FDA}" destId="{8FF0A635-05E9-40FD-B8F6-89681594F34C}" srcOrd="0" destOrd="0" presId="urn:microsoft.com/office/officeart/2005/8/layout/orgChart1"/>
    <dgm:cxn modelId="{E15AE176-ADA4-432B-A4DF-4F6C921A7444}" type="presParOf" srcId="{6ADB647B-DFFD-4E4A-AEAE-FE759C1D0FDA}" destId="{984BE6C9-F127-4CA7-A923-D0E0E19B4C4C}" srcOrd="1" destOrd="0" presId="urn:microsoft.com/office/officeart/2005/8/layout/orgChart1"/>
    <dgm:cxn modelId="{8ECEAE4A-2DDF-4CBB-BE99-1E97D1EEBE71}" type="presParOf" srcId="{089CF9C6-76BF-4A05-8168-22E0EA4D515C}" destId="{9B44B44D-F4DC-4E56-A240-3DC8B7BE8049}" srcOrd="1" destOrd="0" presId="urn:microsoft.com/office/officeart/2005/8/layout/orgChart1"/>
    <dgm:cxn modelId="{5434F4CA-B3AD-4996-8701-C1F945D2D076}" type="presParOf" srcId="{089CF9C6-76BF-4A05-8168-22E0EA4D515C}" destId="{5B2A7D8F-8A2F-4D09-AE97-30EF93EBAE0D}" srcOrd="2" destOrd="0" presId="urn:microsoft.com/office/officeart/2005/8/layout/orgChart1"/>
    <dgm:cxn modelId="{34F353B9-A980-4BAE-A2F5-9D0A96110903}" type="presParOf" srcId="{3F50D5AD-2FBB-45C2-91BD-86725F709EA7}" destId="{FB6FE73D-A92B-4EB0-BD29-CBD5985F54E2}" srcOrd="4" destOrd="0" presId="urn:microsoft.com/office/officeart/2005/8/layout/orgChart1"/>
    <dgm:cxn modelId="{191BC476-C488-4D5B-8CA1-0DBBB54E222B}" type="presParOf" srcId="{3F50D5AD-2FBB-45C2-91BD-86725F709EA7}" destId="{57A25444-9C96-4A42-8DE6-DF838928E919}" srcOrd="5" destOrd="0" presId="urn:microsoft.com/office/officeart/2005/8/layout/orgChart1"/>
    <dgm:cxn modelId="{0980171A-F495-481A-B0BC-326490F2FB8F}" type="presParOf" srcId="{57A25444-9C96-4A42-8DE6-DF838928E919}" destId="{92938473-4C79-4EA5-84C4-01637D444DE5}" srcOrd="0" destOrd="0" presId="urn:microsoft.com/office/officeart/2005/8/layout/orgChart1"/>
    <dgm:cxn modelId="{FCDB498A-2624-4C80-9784-20F08BB5273A}" type="presParOf" srcId="{92938473-4C79-4EA5-84C4-01637D444DE5}" destId="{5FA545AE-4931-4A7D-AA10-707FDCA17BEA}" srcOrd="0" destOrd="0" presId="urn:microsoft.com/office/officeart/2005/8/layout/orgChart1"/>
    <dgm:cxn modelId="{72FB25B2-52B6-4F09-9BC1-A9D502C7763D}" type="presParOf" srcId="{92938473-4C79-4EA5-84C4-01637D444DE5}" destId="{0DEC5084-8C1A-49A8-A885-1206EE041ACC}" srcOrd="1" destOrd="0" presId="urn:microsoft.com/office/officeart/2005/8/layout/orgChart1"/>
    <dgm:cxn modelId="{340D3944-4D03-44A1-9B5B-13993C3A0B4A}" type="presParOf" srcId="{57A25444-9C96-4A42-8DE6-DF838928E919}" destId="{1DF93AD6-E9F1-4371-B0C6-574E825418F4}" srcOrd="1" destOrd="0" presId="urn:microsoft.com/office/officeart/2005/8/layout/orgChart1"/>
    <dgm:cxn modelId="{FEBC8333-0D92-42EA-9FFB-1A78E9070028}" type="presParOf" srcId="{57A25444-9C96-4A42-8DE6-DF838928E919}" destId="{8CBD9618-BA2D-480D-8D34-D9E0EA9DE08B}" srcOrd="2" destOrd="0" presId="urn:microsoft.com/office/officeart/2005/8/layout/orgChart1"/>
    <dgm:cxn modelId="{ED4F338A-5BFD-477E-9BFF-77C40EF8E2CB}" type="presParOf" srcId="{3F50D5AD-2FBB-45C2-91BD-86725F709EA7}" destId="{96CB973A-2839-42FC-B8E9-C5BB76DFAE00}" srcOrd="6" destOrd="0" presId="urn:microsoft.com/office/officeart/2005/8/layout/orgChart1"/>
    <dgm:cxn modelId="{40650F62-CC79-45A3-9BE7-F4F095BFE1D9}" type="presParOf" srcId="{3F50D5AD-2FBB-45C2-91BD-86725F709EA7}" destId="{F5C6704F-016B-43B7-9473-C4A3B02EC503}" srcOrd="7" destOrd="0" presId="urn:microsoft.com/office/officeart/2005/8/layout/orgChart1"/>
    <dgm:cxn modelId="{14AB7040-95E3-4979-AA65-5E6183B9B89A}" type="presParOf" srcId="{F5C6704F-016B-43B7-9473-C4A3B02EC503}" destId="{2A7F3541-6DDB-4B7A-938A-C344C97BAE09}" srcOrd="0" destOrd="0" presId="urn:microsoft.com/office/officeart/2005/8/layout/orgChart1"/>
    <dgm:cxn modelId="{AE9FBB4E-1597-4279-80CC-5A9C1F1BFC56}" type="presParOf" srcId="{2A7F3541-6DDB-4B7A-938A-C344C97BAE09}" destId="{CCC7968A-B7FD-45E5-A98F-A0D124047CC0}" srcOrd="0" destOrd="0" presId="urn:microsoft.com/office/officeart/2005/8/layout/orgChart1"/>
    <dgm:cxn modelId="{BF062E0A-96A5-4608-9F7A-CC1F6F964282}" type="presParOf" srcId="{2A7F3541-6DDB-4B7A-938A-C344C97BAE09}" destId="{41D1A5E3-CF4E-470B-99CC-8A3B1A2549A0}" srcOrd="1" destOrd="0" presId="urn:microsoft.com/office/officeart/2005/8/layout/orgChart1"/>
    <dgm:cxn modelId="{00E44DA8-A627-4A94-B7B5-B9510CE39672}" type="presParOf" srcId="{F5C6704F-016B-43B7-9473-C4A3B02EC503}" destId="{7436B9E1-C992-4C6D-A207-8F419F10D4FA}" srcOrd="1" destOrd="0" presId="urn:microsoft.com/office/officeart/2005/8/layout/orgChart1"/>
    <dgm:cxn modelId="{292EFBDB-78B5-4FE3-AB11-D9A8DE0840D7}" type="presParOf" srcId="{F5C6704F-016B-43B7-9473-C4A3B02EC503}" destId="{B647E868-BA38-4E60-9329-3BFD953A99C0}" srcOrd="2" destOrd="0" presId="urn:microsoft.com/office/officeart/2005/8/layout/orgChart1"/>
    <dgm:cxn modelId="{13C3BBB4-6918-4D7F-886F-2589BE5E30AF}" type="presParOf" srcId="{3F50D5AD-2FBB-45C2-91BD-86725F709EA7}" destId="{4A45CC8E-A3DE-41FE-AB72-EF47CFE0B3FD}" srcOrd="8" destOrd="0" presId="urn:microsoft.com/office/officeart/2005/8/layout/orgChart1"/>
    <dgm:cxn modelId="{6488FD91-C47B-4273-B81A-01C35042EDBE}" type="presParOf" srcId="{3F50D5AD-2FBB-45C2-91BD-86725F709EA7}" destId="{EA16CCEB-1DD1-4EF3-89C9-F20080431C1E}" srcOrd="9" destOrd="0" presId="urn:microsoft.com/office/officeart/2005/8/layout/orgChart1"/>
    <dgm:cxn modelId="{A799AC68-AEC2-46CE-B96E-53C537F493E7}" type="presParOf" srcId="{EA16CCEB-1DD1-4EF3-89C9-F20080431C1E}" destId="{3DD4CB53-D0F3-4947-B5F3-D64785847188}" srcOrd="0" destOrd="0" presId="urn:microsoft.com/office/officeart/2005/8/layout/orgChart1"/>
    <dgm:cxn modelId="{7DB5F017-6312-40BA-86A5-E87172B0C0A9}" type="presParOf" srcId="{3DD4CB53-D0F3-4947-B5F3-D64785847188}" destId="{62CAD77D-11F8-414D-B32E-100CE4EB57F0}" srcOrd="0" destOrd="0" presId="urn:microsoft.com/office/officeart/2005/8/layout/orgChart1"/>
    <dgm:cxn modelId="{E7D6666C-BA98-42C8-83F0-911F2CCA8111}" type="presParOf" srcId="{3DD4CB53-D0F3-4947-B5F3-D64785847188}" destId="{96418F16-F713-4039-B16E-3C74A3A0DCBB}" srcOrd="1" destOrd="0" presId="urn:microsoft.com/office/officeart/2005/8/layout/orgChart1"/>
    <dgm:cxn modelId="{80FAC48F-07DC-409E-A2CF-DA3874BE436F}" type="presParOf" srcId="{EA16CCEB-1DD1-4EF3-89C9-F20080431C1E}" destId="{A9917441-C9E6-46A6-8296-C23D3016743A}" srcOrd="1" destOrd="0" presId="urn:microsoft.com/office/officeart/2005/8/layout/orgChart1"/>
    <dgm:cxn modelId="{2A650662-2FC7-4224-86B8-F954D84DA34C}" type="presParOf" srcId="{EA16CCEB-1DD1-4EF3-89C9-F20080431C1E}" destId="{943547C9-2834-446C-B6B4-01E46C9C6F87}" srcOrd="2" destOrd="0" presId="urn:microsoft.com/office/officeart/2005/8/layout/orgChart1"/>
    <dgm:cxn modelId="{CBE96C5A-E7CD-4849-9FFA-25D88AAFB2FA}" type="presParOf" srcId="{3F50D5AD-2FBB-45C2-91BD-86725F709EA7}" destId="{2D125201-D0B5-4F36-8DFC-96AE6E1D466B}" srcOrd="10" destOrd="0" presId="urn:microsoft.com/office/officeart/2005/8/layout/orgChart1"/>
    <dgm:cxn modelId="{AE8B5D00-8D0E-4B71-90B6-3FD619CDA7B4}" type="presParOf" srcId="{3F50D5AD-2FBB-45C2-91BD-86725F709EA7}" destId="{F548874F-60D0-4DB6-A87C-88D872B53D88}" srcOrd="11" destOrd="0" presId="urn:microsoft.com/office/officeart/2005/8/layout/orgChart1"/>
    <dgm:cxn modelId="{11CC83CC-378E-48A2-B5C3-0AE4058A658D}" type="presParOf" srcId="{F548874F-60D0-4DB6-A87C-88D872B53D88}" destId="{ED736855-9B63-46F4-869E-A9783E1F3965}" srcOrd="0" destOrd="0" presId="urn:microsoft.com/office/officeart/2005/8/layout/orgChart1"/>
    <dgm:cxn modelId="{C6C174C6-74EB-433D-9ADB-3B13C342B0C5}" type="presParOf" srcId="{ED736855-9B63-46F4-869E-A9783E1F3965}" destId="{10D7F7EE-0138-4B11-A7C1-F810441806A2}" srcOrd="0" destOrd="0" presId="urn:microsoft.com/office/officeart/2005/8/layout/orgChart1"/>
    <dgm:cxn modelId="{6F2C00F7-BEE0-4770-B81A-B9CD1282F51B}" type="presParOf" srcId="{ED736855-9B63-46F4-869E-A9783E1F3965}" destId="{8673866A-291A-4698-A561-2B014792B435}" srcOrd="1" destOrd="0" presId="urn:microsoft.com/office/officeart/2005/8/layout/orgChart1"/>
    <dgm:cxn modelId="{2B477A30-E6F5-4B24-9A32-CC8B0DF54F13}" type="presParOf" srcId="{F548874F-60D0-4DB6-A87C-88D872B53D88}" destId="{53D646E0-5E84-41A6-8969-E14D3B369C38}" srcOrd="1" destOrd="0" presId="urn:microsoft.com/office/officeart/2005/8/layout/orgChart1"/>
    <dgm:cxn modelId="{CF54BB4E-27B7-488E-A503-E774B1F4E15C}" type="presParOf" srcId="{F548874F-60D0-4DB6-A87C-88D872B53D88}" destId="{A48ACF34-A0CD-4754-AF1F-B36988691CD3}" srcOrd="2" destOrd="0" presId="urn:microsoft.com/office/officeart/2005/8/layout/orgChart1"/>
    <dgm:cxn modelId="{8D64DF42-FB80-4574-8053-CE5991C02B96}" type="presParOf" srcId="{EC75BA5A-3A55-49C7-BBAB-E45FA8C523BC}" destId="{4382F8B0-FDE4-49E5-BE94-6ABECE05FA3B}" srcOrd="2" destOrd="0" presId="urn:microsoft.com/office/officeart/2005/8/layout/orgChart1"/>
    <dgm:cxn modelId="{04816090-FF0B-4CF9-84C7-8DD5CBAEFD34}" type="presParOf" srcId="{4382F8B0-FDE4-49E5-BE94-6ABECE05FA3B}" destId="{666E08FB-A542-472E-8BC1-69367DC1A236}" srcOrd="0" destOrd="0" presId="urn:microsoft.com/office/officeart/2005/8/layout/orgChart1"/>
    <dgm:cxn modelId="{999C7308-5F77-4D28-8CB8-D7A350686343}" type="presParOf" srcId="{4382F8B0-FDE4-49E5-BE94-6ABECE05FA3B}" destId="{A01E5063-CCE4-4DDE-884E-A7CD71D8D81C}" srcOrd="1" destOrd="0" presId="urn:microsoft.com/office/officeart/2005/8/layout/orgChart1"/>
    <dgm:cxn modelId="{E1E272D8-7DE9-45C4-B05F-6A463519A86C}" type="presParOf" srcId="{A01E5063-CCE4-4DDE-884E-A7CD71D8D81C}" destId="{9881DAE3-69CC-4E29-A32A-816797B90335}" srcOrd="0" destOrd="0" presId="urn:microsoft.com/office/officeart/2005/8/layout/orgChart1"/>
    <dgm:cxn modelId="{75E8BF4E-264D-4222-B675-D385E0FB7739}" type="presParOf" srcId="{9881DAE3-69CC-4E29-A32A-816797B90335}" destId="{62EC8E96-964F-4AF1-B112-192587B8F8B8}" srcOrd="0" destOrd="0" presId="urn:microsoft.com/office/officeart/2005/8/layout/orgChart1"/>
    <dgm:cxn modelId="{435DE809-ED6E-4056-8011-13219A145EA9}" type="presParOf" srcId="{9881DAE3-69CC-4E29-A32A-816797B90335}" destId="{FE96820A-B2FA-4D72-A47C-8593A1827768}" srcOrd="1" destOrd="0" presId="urn:microsoft.com/office/officeart/2005/8/layout/orgChart1"/>
    <dgm:cxn modelId="{9DE47D54-6A78-4576-93BA-9916C623FAF4}" type="presParOf" srcId="{A01E5063-CCE4-4DDE-884E-A7CD71D8D81C}" destId="{CA5AFA26-D68C-420E-8389-75CB237BEF23}" srcOrd="1" destOrd="0" presId="urn:microsoft.com/office/officeart/2005/8/layout/orgChart1"/>
    <dgm:cxn modelId="{E4AE2DE7-533B-4949-AA82-CB27C61F732B}" type="presParOf" srcId="{A01E5063-CCE4-4DDE-884E-A7CD71D8D81C}" destId="{7A225AB6-A8D9-439E-8667-9EB535949078}" srcOrd="2" destOrd="0" presId="urn:microsoft.com/office/officeart/2005/8/layout/orgChart1"/>
    <dgm:cxn modelId="{2C5DD91B-5BC3-46C2-9F2C-2E8881F8BEEF}" type="presParOf" srcId="{4382F8B0-FDE4-49E5-BE94-6ABECE05FA3B}" destId="{AD67D7F5-F091-4115-805B-D84008F4BA81}" srcOrd="2" destOrd="0" presId="urn:microsoft.com/office/officeart/2005/8/layout/orgChart1"/>
    <dgm:cxn modelId="{DDFBC390-FF6A-42D2-8665-346F38BCA842}" type="presParOf" srcId="{4382F8B0-FDE4-49E5-BE94-6ABECE05FA3B}" destId="{BB2576BE-4E60-4CE9-ADFF-F208DE4B35C6}" srcOrd="3" destOrd="0" presId="urn:microsoft.com/office/officeart/2005/8/layout/orgChart1"/>
    <dgm:cxn modelId="{92ADDFE9-D853-4BF6-94D4-83A903A04850}" type="presParOf" srcId="{BB2576BE-4E60-4CE9-ADFF-F208DE4B35C6}" destId="{A1786EE5-9BC7-45EB-BBD8-F83FFD7D068A}" srcOrd="0" destOrd="0" presId="urn:microsoft.com/office/officeart/2005/8/layout/orgChart1"/>
    <dgm:cxn modelId="{7E8E7104-3AD3-4001-83A6-A9BBEF1C33C1}" type="presParOf" srcId="{A1786EE5-9BC7-45EB-BBD8-F83FFD7D068A}" destId="{677DDEBD-9B59-4DA8-A187-D93CC32CE0F1}" srcOrd="0" destOrd="0" presId="urn:microsoft.com/office/officeart/2005/8/layout/orgChart1"/>
    <dgm:cxn modelId="{B813692B-63F8-4051-9AA9-82757FE09D02}" type="presParOf" srcId="{A1786EE5-9BC7-45EB-BBD8-F83FFD7D068A}" destId="{89958705-6758-4F95-95DB-469DB9FBD8E8}" srcOrd="1" destOrd="0" presId="urn:microsoft.com/office/officeart/2005/8/layout/orgChart1"/>
    <dgm:cxn modelId="{23B09EF7-17DE-4AB9-869A-FE66AB9201BC}" type="presParOf" srcId="{BB2576BE-4E60-4CE9-ADFF-F208DE4B35C6}" destId="{68F83915-79EB-41C5-A3E3-53DE79B4A2FA}" srcOrd="1" destOrd="0" presId="urn:microsoft.com/office/officeart/2005/8/layout/orgChart1"/>
    <dgm:cxn modelId="{7FD422B1-4067-403C-9922-A89974D6D2AC}" type="presParOf" srcId="{BB2576BE-4E60-4CE9-ADFF-F208DE4B35C6}" destId="{397001ED-0FE5-4EC2-A9FF-B4C533276545}"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5BD2D5-1848-441D-93C3-7A46374A4186}" type="doc">
      <dgm:prSet loTypeId="urn:microsoft.com/office/officeart/2005/8/layout/orgChart1" loCatId="hierarchy" qsTypeId="urn:microsoft.com/office/officeart/2005/8/quickstyle/simple1" qsCatId="simple" csTypeId="urn:microsoft.com/office/officeart/2005/8/colors/colorful3" csCatId="colorful" phldr="1"/>
      <dgm:spPr/>
      <dgm:t>
        <a:bodyPr/>
        <a:lstStyle/>
        <a:p>
          <a:endParaRPr lang="en-US"/>
        </a:p>
      </dgm:t>
    </dgm:pt>
    <dgm:pt modelId="{8F653C0B-1102-4F5B-BDF3-D119F8B81A21}">
      <dgm:prSet phldrT="[Text]"/>
      <dgm:spPr/>
      <dgm:t>
        <a:bodyPr/>
        <a:lstStyle/>
        <a:p>
          <a:r>
            <a:rPr lang="fa-IR" dirty="0" smtClean="0"/>
            <a:t> </a:t>
          </a:r>
          <a:endParaRPr lang="en-US" dirty="0"/>
        </a:p>
      </dgm:t>
    </dgm:pt>
    <dgm:pt modelId="{39A21E7B-36F6-41C2-B5E6-A86CBED290BC}" type="parTrans" cxnId="{F0294FF7-C1C2-45C8-A17C-FE1C02CCFBF0}">
      <dgm:prSet/>
      <dgm:spPr/>
      <dgm:t>
        <a:bodyPr/>
        <a:lstStyle/>
        <a:p>
          <a:endParaRPr lang="en-US"/>
        </a:p>
      </dgm:t>
    </dgm:pt>
    <dgm:pt modelId="{0AB515A0-9000-4A74-8143-B0E50DC940D0}" type="sibTrans" cxnId="{F0294FF7-C1C2-45C8-A17C-FE1C02CCFBF0}">
      <dgm:prSet/>
      <dgm:spPr/>
      <dgm:t>
        <a:bodyPr/>
        <a:lstStyle/>
        <a:p>
          <a:endParaRPr lang="en-US"/>
        </a:p>
      </dgm:t>
    </dgm:pt>
    <dgm:pt modelId="{D07BF285-FB7F-4B89-9FA6-D64D1747865A}" type="asst">
      <dgm:prSet phldrT="[Text]"/>
      <dgm:spPr/>
      <dgm:t>
        <a:bodyPr/>
        <a:lstStyle/>
        <a:p>
          <a:endParaRPr lang="en-US" dirty="0"/>
        </a:p>
      </dgm:t>
    </dgm:pt>
    <dgm:pt modelId="{195E2D16-AD44-4B89-9AB1-98817997957E}" type="parTrans" cxnId="{DA65A702-E843-4D71-AD9A-E2CED500708D}">
      <dgm:prSet/>
      <dgm:spPr/>
      <dgm:t>
        <a:bodyPr/>
        <a:lstStyle/>
        <a:p>
          <a:endParaRPr lang="en-US"/>
        </a:p>
      </dgm:t>
    </dgm:pt>
    <dgm:pt modelId="{0411DD00-B5E4-48C5-A8C6-4F1EEA80E395}" type="sibTrans" cxnId="{DA65A702-E843-4D71-AD9A-E2CED500708D}">
      <dgm:prSet/>
      <dgm:spPr/>
      <dgm:t>
        <a:bodyPr/>
        <a:lstStyle/>
        <a:p>
          <a:endParaRPr lang="en-US"/>
        </a:p>
      </dgm:t>
    </dgm:pt>
    <dgm:pt modelId="{30035FDE-DFB2-446D-87E5-80E8F8F77CE3}">
      <dgm:prSet phldrT="[Text]"/>
      <dgm:spPr/>
      <dgm:t>
        <a:bodyPr/>
        <a:lstStyle/>
        <a:p>
          <a:endParaRPr lang="fa-IR" dirty="0" smtClean="0"/>
        </a:p>
      </dgm:t>
    </dgm:pt>
    <dgm:pt modelId="{3A168B3D-BF14-4F06-A9EA-9AE593B3BBA3}" type="parTrans" cxnId="{DEAFBCE0-404A-4F70-8947-92A9119675E7}">
      <dgm:prSet/>
      <dgm:spPr/>
      <dgm:t>
        <a:bodyPr/>
        <a:lstStyle/>
        <a:p>
          <a:endParaRPr lang="en-US"/>
        </a:p>
      </dgm:t>
    </dgm:pt>
    <dgm:pt modelId="{2ACDD8A2-3A0B-4B9D-A992-5B86FFF3602B}" type="sibTrans" cxnId="{DEAFBCE0-404A-4F70-8947-92A9119675E7}">
      <dgm:prSet/>
      <dgm:spPr/>
      <dgm:t>
        <a:bodyPr/>
        <a:lstStyle/>
        <a:p>
          <a:endParaRPr lang="en-US"/>
        </a:p>
      </dgm:t>
    </dgm:pt>
    <dgm:pt modelId="{F7681759-8807-48E9-ABF5-3026EE11B059}">
      <dgm:prSet phldrT="[Text]"/>
      <dgm:spPr/>
      <dgm:t>
        <a:bodyPr/>
        <a:lstStyle/>
        <a:p>
          <a:r>
            <a:rPr lang="fa-IR" dirty="0" smtClean="0"/>
            <a:t>					</a:t>
          </a:r>
          <a:endParaRPr lang="en-US" dirty="0"/>
        </a:p>
      </dgm:t>
    </dgm:pt>
    <dgm:pt modelId="{76EB92BB-5C23-407F-8997-19CE3DF81ABF}" type="parTrans" cxnId="{2E3CD0E3-8922-4A22-B52B-7EE90ED7B655}">
      <dgm:prSet/>
      <dgm:spPr/>
      <dgm:t>
        <a:bodyPr/>
        <a:lstStyle/>
        <a:p>
          <a:endParaRPr lang="en-US"/>
        </a:p>
      </dgm:t>
    </dgm:pt>
    <dgm:pt modelId="{0DBEA983-EB5E-4A3F-8641-7A800C3E3436}" type="sibTrans" cxnId="{2E3CD0E3-8922-4A22-B52B-7EE90ED7B655}">
      <dgm:prSet/>
      <dgm:spPr/>
      <dgm:t>
        <a:bodyPr/>
        <a:lstStyle/>
        <a:p>
          <a:endParaRPr lang="en-US"/>
        </a:p>
      </dgm:t>
    </dgm:pt>
    <dgm:pt modelId="{EC105640-EF48-4787-A3F5-444643B4A60F}">
      <dgm:prSet phldrT="[Text]"/>
      <dgm:spPr/>
      <dgm:t>
        <a:bodyPr/>
        <a:lstStyle/>
        <a:p>
          <a:endParaRPr lang="fa-IR" dirty="0" smtClean="0"/>
        </a:p>
      </dgm:t>
    </dgm:pt>
    <dgm:pt modelId="{B0448793-6E20-408D-A96E-FEE930C5F37B}" type="parTrans" cxnId="{82CB0781-C03D-429E-9D9D-BF8CD9EBBC4D}">
      <dgm:prSet/>
      <dgm:spPr/>
      <dgm:t>
        <a:bodyPr/>
        <a:lstStyle/>
        <a:p>
          <a:endParaRPr lang="en-US"/>
        </a:p>
      </dgm:t>
    </dgm:pt>
    <dgm:pt modelId="{697113D2-ED3A-4ABF-A3AF-45DD1F8BE7BA}" type="sibTrans" cxnId="{82CB0781-C03D-429E-9D9D-BF8CD9EBBC4D}">
      <dgm:prSet/>
      <dgm:spPr/>
      <dgm:t>
        <a:bodyPr/>
        <a:lstStyle/>
        <a:p>
          <a:endParaRPr lang="en-US"/>
        </a:p>
      </dgm:t>
    </dgm:pt>
    <dgm:pt modelId="{C7D300D0-9736-4D6A-84C1-A39013C4253E}" type="asst">
      <dgm:prSet phldrT="[Text]"/>
      <dgm:spPr/>
      <dgm:t>
        <a:bodyPr/>
        <a:lstStyle/>
        <a:p>
          <a:endParaRPr lang="en-US" dirty="0"/>
        </a:p>
      </dgm:t>
    </dgm:pt>
    <dgm:pt modelId="{5CEB60B9-785F-4F43-9261-8AD2244B26DF}" type="parTrans" cxnId="{4A42ECBB-9BE0-4718-88F2-F88CF2FF93C5}">
      <dgm:prSet/>
      <dgm:spPr/>
      <dgm:t>
        <a:bodyPr/>
        <a:lstStyle/>
        <a:p>
          <a:endParaRPr lang="en-US"/>
        </a:p>
      </dgm:t>
    </dgm:pt>
    <dgm:pt modelId="{3C5E6D71-02D4-40EF-8B60-AF8334CD2D98}" type="sibTrans" cxnId="{4A42ECBB-9BE0-4718-88F2-F88CF2FF93C5}">
      <dgm:prSet/>
      <dgm:spPr/>
      <dgm:t>
        <a:bodyPr/>
        <a:lstStyle/>
        <a:p>
          <a:endParaRPr lang="en-US"/>
        </a:p>
      </dgm:t>
    </dgm:pt>
    <dgm:pt modelId="{694DEAF8-312B-4B85-BBB7-C633DBDA34CB}" type="asst">
      <dgm:prSet phldrT="[Text]"/>
      <dgm:spPr/>
      <dgm:t>
        <a:bodyPr/>
        <a:lstStyle/>
        <a:p>
          <a:endParaRPr lang="en-US" dirty="0"/>
        </a:p>
      </dgm:t>
    </dgm:pt>
    <dgm:pt modelId="{787E3F5A-68C4-4A91-8D96-91B6EEBA7DAF}" type="parTrans" cxnId="{C04028F4-D4A0-4BFD-B29C-63881DC3CA9E}">
      <dgm:prSet/>
      <dgm:spPr/>
      <dgm:t>
        <a:bodyPr/>
        <a:lstStyle/>
        <a:p>
          <a:endParaRPr lang="en-US"/>
        </a:p>
      </dgm:t>
    </dgm:pt>
    <dgm:pt modelId="{5002E51B-5375-44C6-84BE-EE18E089EA4E}" type="sibTrans" cxnId="{C04028F4-D4A0-4BFD-B29C-63881DC3CA9E}">
      <dgm:prSet/>
      <dgm:spPr/>
      <dgm:t>
        <a:bodyPr/>
        <a:lstStyle/>
        <a:p>
          <a:endParaRPr lang="en-US"/>
        </a:p>
      </dgm:t>
    </dgm:pt>
    <dgm:pt modelId="{55971431-0C66-4B29-B07D-08DA99A70BA6}" type="asst">
      <dgm:prSet phldrT="[Text]"/>
      <dgm:spPr/>
      <dgm:t>
        <a:bodyPr/>
        <a:lstStyle/>
        <a:p>
          <a:endParaRPr lang="en-US" dirty="0"/>
        </a:p>
      </dgm:t>
    </dgm:pt>
    <dgm:pt modelId="{DF069B7C-F042-48C9-A25B-7C28053794C9}" type="parTrans" cxnId="{7A322C76-2E01-4E2D-AAC3-2EC89A5C39C1}">
      <dgm:prSet/>
      <dgm:spPr/>
      <dgm:t>
        <a:bodyPr/>
        <a:lstStyle/>
        <a:p>
          <a:endParaRPr lang="en-US"/>
        </a:p>
      </dgm:t>
    </dgm:pt>
    <dgm:pt modelId="{64F12931-C704-4D7A-B199-2C2333591E58}" type="sibTrans" cxnId="{7A322C76-2E01-4E2D-AAC3-2EC89A5C39C1}">
      <dgm:prSet/>
      <dgm:spPr/>
      <dgm:t>
        <a:bodyPr/>
        <a:lstStyle/>
        <a:p>
          <a:endParaRPr lang="en-US"/>
        </a:p>
      </dgm:t>
    </dgm:pt>
    <dgm:pt modelId="{DF56BB31-DA4F-4CEE-9FF6-61B28F2BB017}">
      <dgm:prSet phldrT="[Text]"/>
      <dgm:spPr/>
      <dgm:t>
        <a:bodyPr/>
        <a:lstStyle/>
        <a:p>
          <a:endParaRPr lang="en-US" dirty="0"/>
        </a:p>
      </dgm:t>
    </dgm:pt>
    <dgm:pt modelId="{8CD17BAF-0F80-4001-942A-A04F981A037F}" type="parTrans" cxnId="{4D1F2800-AC41-4ED4-AAC5-BC4E7789FC18}">
      <dgm:prSet/>
      <dgm:spPr/>
      <dgm:t>
        <a:bodyPr/>
        <a:lstStyle/>
        <a:p>
          <a:endParaRPr lang="en-US"/>
        </a:p>
      </dgm:t>
    </dgm:pt>
    <dgm:pt modelId="{8C8E1874-5F7F-417F-8C89-332E021CCCFE}" type="sibTrans" cxnId="{4D1F2800-AC41-4ED4-AAC5-BC4E7789FC18}">
      <dgm:prSet/>
      <dgm:spPr/>
      <dgm:t>
        <a:bodyPr/>
        <a:lstStyle/>
        <a:p>
          <a:endParaRPr lang="en-US"/>
        </a:p>
      </dgm:t>
    </dgm:pt>
    <dgm:pt modelId="{1554BDE9-1522-4EEF-A1A6-B7FA87661037}">
      <dgm:prSet phldrT="[Text]"/>
      <dgm:spPr/>
      <dgm:t>
        <a:bodyPr/>
        <a:lstStyle/>
        <a:p>
          <a:endParaRPr lang="en-US" dirty="0"/>
        </a:p>
      </dgm:t>
    </dgm:pt>
    <dgm:pt modelId="{D3A29D38-8F57-4400-AB88-E2C65A9D8C3F}" type="parTrans" cxnId="{AC292019-68D3-494D-8ADC-25F186FDF497}">
      <dgm:prSet/>
      <dgm:spPr/>
      <dgm:t>
        <a:bodyPr/>
        <a:lstStyle/>
        <a:p>
          <a:endParaRPr lang="en-US"/>
        </a:p>
      </dgm:t>
    </dgm:pt>
    <dgm:pt modelId="{49F0C708-AB8B-48E2-A960-66327ACAFBFD}" type="sibTrans" cxnId="{AC292019-68D3-494D-8ADC-25F186FDF497}">
      <dgm:prSet/>
      <dgm:spPr/>
      <dgm:t>
        <a:bodyPr/>
        <a:lstStyle/>
        <a:p>
          <a:endParaRPr lang="en-US"/>
        </a:p>
      </dgm:t>
    </dgm:pt>
    <dgm:pt modelId="{4209E60D-6C10-4080-AA78-423F8E3F4207}">
      <dgm:prSet phldrT="[Text]"/>
      <dgm:spPr/>
      <dgm:t>
        <a:bodyPr/>
        <a:lstStyle/>
        <a:p>
          <a:endParaRPr lang="fa-IR" dirty="0" smtClean="0"/>
        </a:p>
      </dgm:t>
    </dgm:pt>
    <dgm:pt modelId="{8E9CFCE3-49ED-425D-A8A3-A3D65C54F670}" type="parTrans" cxnId="{9DF9FE7B-BC80-4F21-A7DB-E1BF4BCBEC77}">
      <dgm:prSet/>
      <dgm:spPr/>
      <dgm:t>
        <a:bodyPr/>
        <a:lstStyle/>
        <a:p>
          <a:endParaRPr lang="en-US"/>
        </a:p>
      </dgm:t>
    </dgm:pt>
    <dgm:pt modelId="{0527C1B1-A6FB-42B2-94DC-8431043829F6}" type="sibTrans" cxnId="{9DF9FE7B-BC80-4F21-A7DB-E1BF4BCBEC77}">
      <dgm:prSet/>
      <dgm:spPr/>
      <dgm:t>
        <a:bodyPr/>
        <a:lstStyle/>
        <a:p>
          <a:endParaRPr lang="en-US"/>
        </a:p>
      </dgm:t>
    </dgm:pt>
    <dgm:pt modelId="{8D18B665-B539-4170-8664-02E0CAE97745}">
      <dgm:prSet phldrT="[Text]"/>
      <dgm:spPr/>
      <dgm:t>
        <a:bodyPr/>
        <a:lstStyle/>
        <a:p>
          <a:endParaRPr lang="fa-IR" dirty="0" smtClean="0"/>
        </a:p>
      </dgm:t>
    </dgm:pt>
    <dgm:pt modelId="{CB24A9E1-975F-46A4-AB84-CFED1FFA9C21}" type="parTrans" cxnId="{4992D26A-40EB-4C70-8F8D-ECE0CDAEA981}">
      <dgm:prSet/>
      <dgm:spPr/>
      <dgm:t>
        <a:bodyPr/>
        <a:lstStyle/>
        <a:p>
          <a:endParaRPr lang="en-US"/>
        </a:p>
      </dgm:t>
    </dgm:pt>
    <dgm:pt modelId="{8B5219D8-16C6-4AFD-BF55-29B864844300}" type="sibTrans" cxnId="{4992D26A-40EB-4C70-8F8D-ECE0CDAEA981}">
      <dgm:prSet/>
      <dgm:spPr/>
      <dgm:t>
        <a:bodyPr/>
        <a:lstStyle/>
        <a:p>
          <a:endParaRPr lang="en-US"/>
        </a:p>
      </dgm:t>
    </dgm:pt>
    <dgm:pt modelId="{D8E0D45D-8117-47E8-AC30-3B2FB54C4476}">
      <dgm:prSet phldrT="[Text]"/>
      <dgm:spPr/>
      <dgm:t>
        <a:bodyPr/>
        <a:lstStyle/>
        <a:p>
          <a:endParaRPr lang="fa-IR" dirty="0" smtClean="0"/>
        </a:p>
      </dgm:t>
    </dgm:pt>
    <dgm:pt modelId="{2A2EC32D-D0AF-4039-88F2-799F36FFBDA1}" type="parTrans" cxnId="{CB7F35F2-52B1-4A51-AE68-707BA9221C05}">
      <dgm:prSet/>
      <dgm:spPr/>
      <dgm:t>
        <a:bodyPr/>
        <a:lstStyle/>
        <a:p>
          <a:endParaRPr lang="en-US"/>
        </a:p>
      </dgm:t>
    </dgm:pt>
    <dgm:pt modelId="{91E11777-961F-4B91-A8A7-28BC9BA6B737}" type="sibTrans" cxnId="{CB7F35F2-52B1-4A51-AE68-707BA9221C05}">
      <dgm:prSet/>
      <dgm:spPr/>
      <dgm:t>
        <a:bodyPr/>
        <a:lstStyle/>
        <a:p>
          <a:endParaRPr lang="en-US"/>
        </a:p>
      </dgm:t>
    </dgm:pt>
    <dgm:pt modelId="{6E4E06BA-B1FE-4355-82EA-1FA0C5D85D86}">
      <dgm:prSet phldrT="[Text]"/>
      <dgm:spPr/>
      <dgm:t>
        <a:bodyPr/>
        <a:lstStyle/>
        <a:p>
          <a:endParaRPr lang="fa-IR" dirty="0" smtClean="0"/>
        </a:p>
      </dgm:t>
    </dgm:pt>
    <dgm:pt modelId="{14EB3D6B-0976-4A25-BA44-1ABEF35C2352}" type="parTrans" cxnId="{2735C864-89E6-4E2E-A3C6-94A00C4B26FC}">
      <dgm:prSet/>
      <dgm:spPr/>
      <dgm:t>
        <a:bodyPr/>
        <a:lstStyle/>
        <a:p>
          <a:endParaRPr lang="en-US"/>
        </a:p>
      </dgm:t>
    </dgm:pt>
    <dgm:pt modelId="{F4B6723E-B9C0-4CE1-A78F-D1B081A34029}" type="sibTrans" cxnId="{2735C864-89E6-4E2E-A3C6-94A00C4B26FC}">
      <dgm:prSet/>
      <dgm:spPr/>
      <dgm:t>
        <a:bodyPr/>
        <a:lstStyle/>
        <a:p>
          <a:endParaRPr lang="en-US"/>
        </a:p>
      </dgm:t>
    </dgm:pt>
    <dgm:pt modelId="{602AA258-6D34-4F86-825B-00F8E9BAB5C7}">
      <dgm:prSet phldrT="[Text]"/>
      <dgm:spPr/>
      <dgm:t>
        <a:bodyPr/>
        <a:lstStyle/>
        <a:p>
          <a:endParaRPr lang="fa-IR" dirty="0" smtClean="0"/>
        </a:p>
      </dgm:t>
    </dgm:pt>
    <dgm:pt modelId="{0B0DEEFF-206A-4E2D-83CC-9896C10D22F5}" type="parTrans" cxnId="{E62826D6-3EB9-46AE-836A-5C98A0D2E78B}">
      <dgm:prSet/>
      <dgm:spPr/>
      <dgm:t>
        <a:bodyPr/>
        <a:lstStyle/>
        <a:p>
          <a:endParaRPr lang="en-US"/>
        </a:p>
      </dgm:t>
    </dgm:pt>
    <dgm:pt modelId="{2D999CF8-8709-4B58-B126-AA4D9026C0A5}" type="sibTrans" cxnId="{E62826D6-3EB9-46AE-836A-5C98A0D2E78B}">
      <dgm:prSet/>
      <dgm:spPr/>
      <dgm:t>
        <a:bodyPr/>
        <a:lstStyle/>
        <a:p>
          <a:endParaRPr lang="en-US"/>
        </a:p>
      </dgm:t>
    </dgm:pt>
    <dgm:pt modelId="{38B9003A-B74D-467F-AE40-D652D869FFD9}">
      <dgm:prSet phldrT="[Text]"/>
      <dgm:spPr/>
      <dgm:t>
        <a:bodyPr/>
        <a:lstStyle/>
        <a:p>
          <a:endParaRPr lang="fa-IR" dirty="0" smtClean="0"/>
        </a:p>
      </dgm:t>
    </dgm:pt>
    <dgm:pt modelId="{B75D58C3-C7B0-4638-A019-A6AC889AA972}" type="parTrans" cxnId="{D51C75CB-3383-471F-BE56-D7640DC00A17}">
      <dgm:prSet/>
      <dgm:spPr/>
      <dgm:t>
        <a:bodyPr/>
        <a:lstStyle/>
        <a:p>
          <a:endParaRPr lang="en-US"/>
        </a:p>
      </dgm:t>
    </dgm:pt>
    <dgm:pt modelId="{9AA46FFA-CC4E-41A4-A41F-CF77C9E359CC}" type="sibTrans" cxnId="{D51C75CB-3383-471F-BE56-D7640DC00A17}">
      <dgm:prSet/>
      <dgm:spPr/>
      <dgm:t>
        <a:bodyPr/>
        <a:lstStyle/>
        <a:p>
          <a:endParaRPr lang="en-US"/>
        </a:p>
      </dgm:t>
    </dgm:pt>
    <dgm:pt modelId="{09E7CC60-4AF6-4A41-9936-3C5EC9057313}" type="asst">
      <dgm:prSet phldrT="[Text]"/>
      <dgm:spPr/>
      <dgm:t>
        <a:bodyPr/>
        <a:lstStyle/>
        <a:p>
          <a:endParaRPr lang="en-US" dirty="0"/>
        </a:p>
      </dgm:t>
    </dgm:pt>
    <dgm:pt modelId="{F9212676-518A-48F0-B62A-0784202097EC}" type="parTrans" cxnId="{FD21E3D3-918E-4431-95C6-FFBA5C7154C8}">
      <dgm:prSet/>
      <dgm:spPr/>
      <dgm:t>
        <a:bodyPr/>
        <a:lstStyle/>
        <a:p>
          <a:endParaRPr lang="en-US"/>
        </a:p>
      </dgm:t>
    </dgm:pt>
    <dgm:pt modelId="{D6D46C08-411B-44C5-943A-38EB681B8B69}" type="sibTrans" cxnId="{FD21E3D3-918E-4431-95C6-FFBA5C7154C8}">
      <dgm:prSet/>
      <dgm:spPr/>
      <dgm:t>
        <a:bodyPr/>
        <a:lstStyle/>
        <a:p>
          <a:endParaRPr lang="en-US"/>
        </a:p>
      </dgm:t>
    </dgm:pt>
    <dgm:pt modelId="{D35F7196-EF1B-4251-B1A2-BB26EB5F3F5A}" type="asst">
      <dgm:prSet phldrT="[Text]"/>
      <dgm:spPr/>
      <dgm:t>
        <a:bodyPr/>
        <a:lstStyle/>
        <a:p>
          <a:endParaRPr lang="en-US" dirty="0"/>
        </a:p>
      </dgm:t>
    </dgm:pt>
    <dgm:pt modelId="{A7937606-EE7D-4A26-94AF-98930BF57C91}" type="parTrans" cxnId="{E56B1C3B-0FC9-4A5E-BEB3-ECF13EB848F6}">
      <dgm:prSet/>
      <dgm:spPr/>
      <dgm:t>
        <a:bodyPr/>
        <a:lstStyle/>
        <a:p>
          <a:endParaRPr lang="en-US"/>
        </a:p>
      </dgm:t>
    </dgm:pt>
    <dgm:pt modelId="{6D800F7E-6EE0-489B-911F-646D3A7B7E77}" type="sibTrans" cxnId="{E56B1C3B-0FC9-4A5E-BEB3-ECF13EB848F6}">
      <dgm:prSet/>
      <dgm:spPr/>
      <dgm:t>
        <a:bodyPr/>
        <a:lstStyle/>
        <a:p>
          <a:endParaRPr lang="en-US"/>
        </a:p>
      </dgm:t>
    </dgm:pt>
    <dgm:pt modelId="{B18955FE-38A1-49B3-8E4E-44CFA07E5C3F}" type="asst">
      <dgm:prSet phldrT="[Text]"/>
      <dgm:spPr/>
      <dgm:t>
        <a:bodyPr/>
        <a:lstStyle/>
        <a:p>
          <a:endParaRPr lang="en-US" dirty="0"/>
        </a:p>
      </dgm:t>
    </dgm:pt>
    <dgm:pt modelId="{9B9B2756-58F2-4D25-918B-5165111251AE}" type="parTrans" cxnId="{400127DC-525E-4F4C-AFD8-86933669C2E2}">
      <dgm:prSet/>
      <dgm:spPr/>
      <dgm:t>
        <a:bodyPr/>
        <a:lstStyle/>
        <a:p>
          <a:endParaRPr lang="en-US"/>
        </a:p>
      </dgm:t>
    </dgm:pt>
    <dgm:pt modelId="{2B94C4B9-D6A3-48BF-9B70-CF5DB31B3305}" type="sibTrans" cxnId="{400127DC-525E-4F4C-AFD8-86933669C2E2}">
      <dgm:prSet/>
      <dgm:spPr/>
      <dgm:t>
        <a:bodyPr/>
        <a:lstStyle/>
        <a:p>
          <a:endParaRPr lang="en-US"/>
        </a:p>
      </dgm:t>
    </dgm:pt>
    <dgm:pt modelId="{6A825597-7263-4905-A282-8007F49DD15B}" type="asst">
      <dgm:prSet phldrT="[Text]"/>
      <dgm:spPr/>
      <dgm:t>
        <a:bodyPr/>
        <a:lstStyle/>
        <a:p>
          <a:endParaRPr lang="en-US" dirty="0"/>
        </a:p>
      </dgm:t>
    </dgm:pt>
    <dgm:pt modelId="{576DE6C6-86B6-43B5-B051-3B7F51E55D97}" type="parTrans" cxnId="{8E1515C3-7633-4C3B-8983-53FD8F9081C0}">
      <dgm:prSet/>
      <dgm:spPr/>
      <dgm:t>
        <a:bodyPr/>
        <a:lstStyle/>
        <a:p>
          <a:endParaRPr lang="en-US"/>
        </a:p>
      </dgm:t>
    </dgm:pt>
    <dgm:pt modelId="{70E761D5-8555-45AF-B080-30EDAAAD4AFC}" type="sibTrans" cxnId="{8E1515C3-7633-4C3B-8983-53FD8F9081C0}">
      <dgm:prSet/>
      <dgm:spPr/>
      <dgm:t>
        <a:bodyPr/>
        <a:lstStyle/>
        <a:p>
          <a:endParaRPr lang="en-US"/>
        </a:p>
      </dgm:t>
    </dgm:pt>
    <dgm:pt modelId="{B23FA7EA-702B-4CE0-97C6-594E591E151D}" type="asst">
      <dgm:prSet phldrT="[Text]"/>
      <dgm:spPr/>
      <dgm:t>
        <a:bodyPr/>
        <a:lstStyle/>
        <a:p>
          <a:endParaRPr lang="en-US" dirty="0"/>
        </a:p>
      </dgm:t>
    </dgm:pt>
    <dgm:pt modelId="{74AAAFEE-7FE1-44C2-BCC4-B9E8587B918A}" type="parTrans" cxnId="{B2B5A038-02DE-4ED6-8D36-317BC1CCCFE5}">
      <dgm:prSet/>
      <dgm:spPr/>
      <dgm:t>
        <a:bodyPr/>
        <a:lstStyle/>
        <a:p>
          <a:endParaRPr lang="en-US"/>
        </a:p>
      </dgm:t>
    </dgm:pt>
    <dgm:pt modelId="{896BF480-DE8C-4701-A8FB-06903841FFC7}" type="sibTrans" cxnId="{B2B5A038-02DE-4ED6-8D36-317BC1CCCFE5}">
      <dgm:prSet/>
      <dgm:spPr/>
      <dgm:t>
        <a:bodyPr/>
        <a:lstStyle/>
        <a:p>
          <a:endParaRPr lang="en-US"/>
        </a:p>
      </dgm:t>
    </dgm:pt>
    <dgm:pt modelId="{DAE9E88F-A32D-4515-92B8-C95AC8745C91}" type="pres">
      <dgm:prSet presAssocID="{315BD2D5-1848-441D-93C3-7A46374A4186}" presName="hierChild1" presStyleCnt="0">
        <dgm:presLayoutVars>
          <dgm:orgChart val="1"/>
          <dgm:chPref val="1"/>
          <dgm:dir/>
          <dgm:animOne val="branch"/>
          <dgm:animLvl val="lvl"/>
          <dgm:resizeHandles/>
        </dgm:presLayoutVars>
      </dgm:prSet>
      <dgm:spPr/>
      <dgm:t>
        <a:bodyPr/>
        <a:lstStyle/>
        <a:p>
          <a:endParaRPr lang="en-US"/>
        </a:p>
      </dgm:t>
    </dgm:pt>
    <dgm:pt modelId="{F8738DC1-44A1-41B2-9775-5F9928582C17}" type="pres">
      <dgm:prSet presAssocID="{8F653C0B-1102-4F5B-BDF3-D119F8B81A21}" presName="hierRoot1" presStyleCnt="0">
        <dgm:presLayoutVars>
          <dgm:hierBranch val="init"/>
        </dgm:presLayoutVars>
      </dgm:prSet>
      <dgm:spPr/>
    </dgm:pt>
    <dgm:pt modelId="{078DE3EE-AA42-48CB-A254-D4B8D8DC1559}" type="pres">
      <dgm:prSet presAssocID="{8F653C0B-1102-4F5B-BDF3-D119F8B81A21}" presName="rootComposite1" presStyleCnt="0"/>
      <dgm:spPr/>
    </dgm:pt>
    <dgm:pt modelId="{2F9F5901-8BFD-4918-8EC5-976E57F958A9}" type="pres">
      <dgm:prSet presAssocID="{8F653C0B-1102-4F5B-BDF3-D119F8B81A21}" presName="rootText1" presStyleLbl="node0" presStyleIdx="0" presStyleCnt="1">
        <dgm:presLayoutVars>
          <dgm:chPref val="3"/>
        </dgm:presLayoutVars>
      </dgm:prSet>
      <dgm:spPr/>
      <dgm:t>
        <a:bodyPr/>
        <a:lstStyle/>
        <a:p>
          <a:endParaRPr lang="en-US"/>
        </a:p>
      </dgm:t>
    </dgm:pt>
    <dgm:pt modelId="{0274716B-9F53-4264-8A3E-82E01E250AC8}" type="pres">
      <dgm:prSet presAssocID="{8F653C0B-1102-4F5B-BDF3-D119F8B81A21}" presName="rootConnector1" presStyleLbl="node1" presStyleIdx="0" presStyleCnt="0"/>
      <dgm:spPr/>
      <dgm:t>
        <a:bodyPr/>
        <a:lstStyle/>
        <a:p>
          <a:endParaRPr lang="en-US"/>
        </a:p>
      </dgm:t>
    </dgm:pt>
    <dgm:pt modelId="{91AA2E26-C30B-4138-831C-205F78258823}" type="pres">
      <dgm:prSet presAssocID="{8F653C0B-1102-4F5B-BDF3-D119F8B81A21}" presName="hierChild2" presStyleCnt="0"/>
      <dgm:spPr/>
    </dgm:pt>
    <dgm:pt modelId="{AF2D7CBC-3F99-43B2-AA73-66AAB485315E}" type="pres">
      <dgm:prSet presAssocID="{2A2EC32D-D0AF-4039-88F2-799F36FFBDA1}" presName="Name37" presStyleLbl="parChTrans1D2" presStyleIdx="0" presStyleCnt="10"/>
      <dgm:spPr/>
      <dgm:t>
        <a:bodyPr/>
        <a:lstStyle/>
        <a:p>
          <a:endParaRPr lang="en-US"/>
        </a:p>
      </dgm:t>
    </dgm:pt>
    <dgm:pt modelId="{6F56EC67-C59A-4378-92B1-4280EAD89056}" type="pres">
      <dgm:prSet presAssocID="{D8E0D45D-8117-47E8-AC30-3B2FB54C4476}" presName="hierRoot2" presStyleCnt="0">
        <dgm:presLayoutVars>
          <dgm:hierBranch val="init"/>
        </dgm:presLayoutVars>
      </dgm:prSet>
      <dgm:spPr/>
    </dgm:pt>
    <dgm:pt modelId="{84C3BD67-FBF7-49D8-AA47-172B43E120B1}" type="pres">
      <dgm:prSet presAssocID="{D8E0D45D-8117-47E8-AC30-3B2FB54C4476}" presName="rootComposite" presStyleCnt="0"/>
      <dgm:spPr/>
    </dgm:pt>
    <dgm:pt modelId="{32BB87EF-AD31-44CC-861D-7321209CA972}" type="pres">
      <dgm:prSet presAssocID="{D8E0D45D-8117-47E8-AC30-3B2FB54C4476}" presName="rootText" presStyleLbl="node2" presStyleIdx="0" presStyleCnt="3">
        <dgm:presLayoutVars>
          <dgm:chPref val="3"/>
        </dgm:presLayoutVars>
      </dgm:prSet>
      <dgm:spPr/>
      <dgm:t>
        <a:bodyPr/>
        <a:lstStyle/>
        <a:p>
          <a:endParaRPr lang="en-US"/>
        </a:p>
      </dgm:t>
    </dgm:pt>
    <dgm:pt modelId="{CFB982EA-95F3-4050-8F17-C6550C9E2B95}" type="pres">
      <dgm:prSet presAssocID="{D8E0D45D-8117-47E8-AC30-3B2FB54C4476}" presName="rootConnector" presStyleLbl="node2" presStyleIdx="0" presStyleCnt="3"/>
      <dgm:spPr/>
      <dgm:t>
        <a:bodyPr/>
        <a:lstStyle/>
        <a:p>
          <a:endParaRPr lang="en-US"/>
        </a:p>
      </dgm:t>
    </dgm:pt>
    <dgm:pt modelId="{6E7C69F1-B973-4AED-A694-A003EE9E6887}" type="pres">
      <dgm:prSet presAssocID="{D8E0D45D-8117-47E8-AC30-3B2FB54C4476}" presName="hierChild4" presStyleCnt="0"/>
      <dgm:spPr/>
    </dgm:pt>
    <dgm:pt modelId="{0E6BAB0C-C692-4712-9B33-E5E92B59A5C8}" type="pres">
      <dgm:prSet presAssocID="{14EB3D6B-0976-4A25-BA44-1ABEF35C2352}" presName="Name37" presStyleLbl="parChTrans1D3" presStyleIdx="0" presStyleCnt="9"/>
      <dgm:spPr/>
      <dgm:t>
        <a:bodyPr/>
        <a:lstStyle/>
        <a:p>
          <a:endParaRPr lang="en-US"/>
        </a:p>
      </dgm:t>
    </dgm:pt>
    <dgm:pt modelId="{BC6852E8-C2D1-4FA0-8150-537C99D1B774}" type="pres">
      <dgm:prSet presAssocID="{6E4E06BA-B1FE-4355-82EA-1FA0C5D85D86}" presName="hierRoot2" presStyleCnt="0">
        <dgm:presLayoutVars>
          <dgm:hierBranch val="init"/>
        </dgm:presLayoutVars>
      </dgm:prSet>
      <dgm:spPr/>
    </dgm:pt>
    <dgm:pt modelId="{9173E5A2-D193-4444-A5FF-1B6993E95A7F}" type="pres">
      <dgm:prSet presAssocID="{6E4E06BA-B1FE-4355-82EA-1FA0C5D85D86}" presName="rootComposite" presStyleCnt="0"/>
      <dgm:spPr/>
    </dgm:pt>
    <dgm:pt modelId="{349CCC6F-E388-4483-9C51-CE254262F25A}" type="pres">
      <dgm:prSet presAssocID="{6E4E06BA-B1FE-4355-82EA-1FA0C5D85D86}" presName="rootText" presStyleLbl="node3" presStyleIdx="0" presStyleCnt="8">
        <dgm:presLayoutVars>
          <dgm:chPref val="3"/>
        </dgm:presLayoutVars>
      </dgm:prSet>
      <dgm:spPr/>
      <dgm:t>
        <a:bodyPr/>
        <a:lstStyle/>
        <a:p>
          <a:endParaRPr lang="en-US"/>
        </a:p>
      </dgm:t>
    </dgm:pt>
    <dgm:pt modelId="{482D38A9-0214-4E66-9E07-6403A35DA7A1}" type="pres">
      <dgm:prSet presAssocID="{6E4E06BA-B1FE-4355-82EA-1FA0C5D85D86}" presName="rootConnector" presStyleLbl="node3" presStyleIdx="0" presStyleCnt="8"/>
      <dgm:spPr/>
      <dgm:t>
        <a:bodyPr/>
        <a:lstStyle/>
        <a:p>
          <a:endParaRPr lang="en-US"/>
        </a:p>
      </dgm:t>
    </dgm:pt>
    <dgm:pt modelId="{1E70E0FA-1D24-4E53-9395-46618D840DAF}" type="pres">
      <dgm:prSet presAssocID="{6E4E06BA-B1FE-4355-82EA-1FA0C5D85D86}" presName="hierChild4" presStyleCnt="0"/>
      <dgm:spPr/>
    </dgm:pt>
    <dgm:pt modelId="{D6247F12-29BE-4850-A5F7-F11963D7EA90}" type="pres">
      <dgm:prSet presAssocID="{6E4E06BA-B1FE-4355-82EA-1FA0C5D85D86}" presName="hierChild5" presStyleCnt="0"/>
      <dgm:spPr/>
    </dgm:pt>
    <dgm:pt modelId="{D565082A-C1D0-4D0A-BD91-6B632959B453}" type="pres">
      <dgm:prSet presAssocID="{3A168B3D-BF14-4F06-A9EA-9AE593B3BBA3}" presName="Name37" presStyleLbl="parChTrans1D3" presStyleIdx="1" presStyleCnt="9"/>
      <dgm:spPr/>
      <dgm:t>
        <a:bodyPr/>
        <a:lstStyle/>
        <a:p>
          <a:endParaRPr lang="en-US"/>
        </a:p>
      </dgm:t>
    </dgm:pt>
    <dgm:pt modelId="{8A21EB0D-9401-403A-8616-A636752BE06C}" type="pres">
      <dgm:prSet presAssocID="{30035FDE-DFB2-446D-87E5-80E8F8F77CE3}" presName="hierRoot2" presStyleCnt="0">
        <dgm:presLayoutVars>
          <dgm:hierBranch val="init"/>
        </dgm:presLayoutVars>
      </dgm:prSet>
      <dgm:spPr/>
    </dgm:pt>
    <dgm:pt modelId="{447D355A-48E2-45A5-AA19-3B3E2E474FF2}" type="pres">
      <dgm:prSet presAssocID="{30035FDE-DFB2-446D-87E5-80E8F8F77CE3}" presName="rootComposite" presStyleCnt="0"/>
      <dgm:spPr/>
    </dgm:pt>
    <dgm:pt modelId="{B1F6C111-152D-4A60-B4B4-51BB328BE54E}" type="pres">
      <dgm:prSet presAssocID="{30035FDE-DFB2-446D-87E5-80E8F8F77CE3}" presName="rootText" presStyleLbl="node3" presStyleIdx="1" presStyleCnt="8">
        <dgm:presLayoutVars>
          <dgm:chPref val="3"/>
        </dgm:presLayoutVars>
      </dgm:prSet>
      <dgm:spPr/>
      <dgm:t>
        <a:bodyPr/>
        <a:lstStyle/>
        <a:p>
          <a:endParaRPr lang="en-US"/>
        </a:p>
      </dgm:t>
    </dgm:pt>
    <dgm:pt modelId="{BDCC9518-2168-40AD-9B43-19687BB9116C}" type="pres">
      <dgm:prSet presAssocID="{30035FDE-DFB2-446D-87E5-80E8F8F77CE3}" presName="rootConnector" presStyleLbl="node3" presStyleIdx="1" presStyleCnt="8"/>
      <dgm:spPr/>
      <dgm:t>
        <a:bodyPr/>
        <a:lstStyle/>
        <a:p>
          <a:endParaRPr lang="en-US"/>
        </a:p>
      </dgm:t>
    </dgm:pt>
    <dgm:pt modelId="{0BDA9ABE-3EE2-48C8-B9FA-B8E6C69F4479}" type="pres">
      <dgm:prSet presAssocID="{30035FDE-DFB2-446D-87E5-80E8F8F77CE3}" presName="hierChild4" presStyleCnt="0"/>
      <dgm:spPr/>
    </dgm:pt>
    <dgm:pt modelId="{2E5288CE-D8AA-4083-948D-4E49CF76F932}" type="pres">
      <dgm:prSet presAssocID="{30035FDE-DFB2-446D-87E5-80E8F8F77CE3}" presName="hierChild5" presStyleCnt="0"/>
      <dgm:spPr/>
    </dgm:pt>
    <dgm:pt modelId="{5914EC29-D30E-43D0-B19A-424BF534B844}" type="pres">
      <dgm:prSet presAssocID="{D8E0D45D-8117-47E8-AC30-3B2FB54C4476}" presName="hierChild5" presStyleCnt="0"/>
      <dgm:spPr/>
    </dgm:pt>
    <dgm:pt modelId="{8DFA8511-9334-411C-968D-26C172DE4842}" type="pres">
      <dgm:prSet presAssocID="{76EB92BB-5C23-407F-8997-19CE3DF81ABF}" presName="Name37" presStyleLbl="parChTrans1D2" presStyleIdx="1" presStyleCnt="10"/>
      <dgm:spPr/>
      <dgm:t>
        <a:bodyPr/>
        <a:lstStyle/>
        <a:p>
          <a:endParaRPr lang="en-US"/>
        </a:p>
      </dgm:t>
    </dgm:pt>
    <dgm:pt modelId="{78B8406C-6446-4AF1-AA10-AB023E5413A5}" type="pres">
      <dgm:prSet presAssocID="{F7681759-8807-48E9-ABF5-3026EE11B059}" presName="hierRoot2" presStyleCnt="0">
        <dgm:presLayoutVars>
          <dgm:hierBranch val="init"/>
        </dgm:presLayoutVars>
      </dgm:prSet>
      <dgm:spPr/>
    </dgm:pt>
    <dgm:pt modelId="{40ECF9A4-E4C8-4A47-B1E9-AAF46AAF4134}" type="pres">
      <dgm:prSet presAssocID="{F7681759-8807-48E9-ABF5-3026EE11B059}" presName="rootComposite" presStyleCnt="0"/>
      <dgm:spPr/>
    </dgm:pt>
    <dgm:pt modelId="{14C537D0-4E3F-48C4-B39C-9B3BFE58D6B1}" type="pres">
      <dgm:prSet presAssocID="{F7681759-8807-48E9-ABF5-3026EE11B059}" presName="rootText" presStyleLbl="node2" presStyleIdx="1" presStyleCnt="3">
        <dgm:presLayoutVars>
          <dgm:chPref val="3"/>
        </dgm:presLayoutVars>
      </dgm:prSet>
      <dgm:spPr/>
      <dgm:t>
        <a:bodyPr/>
        <a:lstStyle/>
        <a:p>
          <a:endParaRPr lang="en-US"/>
        </a:p>
      </dgm:t>
    </dgm:pt>
    <dgm:pt modelId="{3CBEC044-90AD-46EB-8DB1-F9374F197C08}" type="pres">
      <dgm:prSet presAssocID="{F7681759-8807-48E9-ABF5-3026EE11B059}" presName="rootConnector" presStyleLbl="node2" presStyleIdx="1" presStyleCnt="3"/>
      <dgm:spPr/>
      <dgm:t>
        <a:bodyPr/>
        <a:lstStyle/>
        <a:p>
          <a:endParaRPr lang="en-US"/>
        </a:p>
      </dgm:t>
    </dgm:pt>
    <dgm:pt modelId="{EDA4C290-6219-4CA8-8AB8-F5F4E5587D03}" type="pres">
      <dgm:prSet presAssocID="{F7681759-8807-48E9-ABF5-3026EE11B059}" presName="hierChild4" presStyleCnt="0"/>
      <dgm:spPr/>
    </dgm:pt>
    <dgm:pt modelId="{16B4621C-989C-42FE-963F-2603C7781481}" type="pres">
      <dgm:prSet presAssocID="{8E9CFCE3-49ED-425D-A8A3-A3D65C54F670}" presName="Name37" presStyleLbl="parChTrans1D3" presStyleIdx="2" presStyleCnt="9"/>
      <dgm:spPr/>
      <dgm:t>
        <a:bodyPr/>
        <a:lstStyle/>
        <a:p>
          <a:endParaRPr lang="en-US"/>
        </a:p>
      </dgm:t>
    </dgm:pt>
    <dgm:pt modelId="{0EC64571-2154-4100-B9A5-0CFDAD0B6A02}" type="pres">
      <dgm:prSet presAssocID="{4209E60D-6C10-4080-AA78-423F8E3F4207}" presName="hierRoot2" presStyleCnt="0">
        <dgm:presLayoutVars>
          <dgm:hierBranch val="init"/>
        </dgm:presLayoutVars>
      </dgm:prSet>
      <dgm:spPr/>
    </dgm:pt>
    <dgm:pt modelId="{3A4FCAE3-9179-4863-A45C-D7B4D465254A}" type="pres">
      <dgm:prSet presAssocID="{4209E60D-6C10-4080-AA78-423F8E3F4207}" presName="rootComposite" presStyleCnt="0"/>
      <dgm:spPr/>
    </dgm:pt>
    <dgm:pt modelId="{45700938-22D3-471F-A224-3557953607E4}" type="pres">
      <dgm:prSet presAssocID="{4209E60D-6C10-4080-AA78-423F8E3F4207}" presName="rootText" presStyleLbl="node3" presStyleIdx="2" presStyleCnt="8">
        <dgm:presLayoutVars>
          <dgm:chPref val="3"/>
        </dgm:presLayoutVars>
      </dgm:prSet>
      <dgm:spPr/>
      <dgm:t>
        <a:bodyPr/>
        <a:lstStyle/>
        <a:p>
          <a:endParaRPr lang="en-US"/>
        </a:p>
      </dgm:t>
    </dgm:pt>
    <dgm:pt modelId="{E16D09DC-BA58-436A-AFE7-FCEFEC387723}" type="pres">
      <dgm:prSet presAssocID="{4209E60D-6C10-4080-AA78-423F8E3F4207}" presName="rootConnector" presStyleLbl="node3" presStyleIdx="2" presStyleCnt="8"/>
      <dgm:spPr/>
      <dgm:t>
        <a:bodyPr/>
        <a:lstStyle/>
        <a:p>
          <a:endParaRPr lang="en-US"/>
        </a:p>
      </dgm:t>
    </dgm:pt>
    <dgm:pt modelId="{967578EE-102C-4E55-BA4E-7689F8866892}" type="pres">
      <dgm:prSet presAssocID="{4209E60D-6C10-4080-AA78-423F8E3F4207}" presName="hierChild4" presStyleCnt="0"/>
      <dgm:spPr/>
    </dgm:pt>
    <dgm:pt modelId="{CEC9CDC4-4968-4082-9A14-6DB7E3A5D5F4}" type="pres">
      <dgm:prSet presAssocID="{4209E60D-6C10-4080-AA78-423F8E3F4207}" presName="hierChild5" presStyleCnt="0"/>
      <dgm:spPr/>
    </dgm:pt>
    <dgm:pt modelId="{5433F6C8-F467-4ED7-B63F-7E9AF194834C}" type="pres">
      <dgm:prSet presAssocID="{B0448793-6E20-408D-A96E-FEE930C5F37B}" presName="Name37" presStyleLbl="parChTrans1D3" presStyleIdx="3" presStyleCnt="9"/>
      <dgm:spPr/>
      <dgm:t>
        <a:bodyPr/>
        <a:lstStyle/>
        <a:p>
          <a:endParaRPr lang="en-US"/>
        </a:p>
      </dgm:t>
    </dgm:pt>
    <dgm:pt modelId="{2D33BF56-FFB7-46AA-B253-5792CDA20478}" type="pres">
      <dgm:prSet presAssocID="{EC105640-EF48-4787-A3F5-444643B4A60F}" presName="hierRoot2" presStyleCnt="0">
        <dgm:presLayoutVars>
          <dgm:hierBranch val="init"/>
        </dgm:presLayoutVars>
      </dgm:prSet>
      <dgm:spPr/>
    </dgm:pt>
    <dgm:pt modelId="{75CDF44F-98D1-485C-8E06-361557317438}" type="pres">
      <dgm:prSet presAssocID="{EC105640-EF48-4787-A3F5-444643B4A60F}" presName="rootComposite" presStyleCnt="0"/>
      <dgm:spPr/>
    </dgm:pt>
    <dgm:pt modelId="{A6CC4C1B-7D02-435B-A3DF-3E4276F83157}" type="pres">
      <dgm:prSet presAssocID="{EC105640-EF48-4787-A3F5-444643B4A60F}" presName="rootText" presStyleLbl="node3" presStyleIdx="3" presStyleCnt="8">
        <dgm:presLayoutVars>
          <dgm:chPref val="3"/>
        </dgm:presLayoutVars>
      </dgm:prSet>
      <dgm:spPr/>
      <dgm:t>
        <a:bodyPr/>
        <a:lstStyle/>
        <a:p>
          <a:endParaRPr lang="en-US"/>
        </a:p>
      </dgm:t>
    </dgm:pt>
    <dgm:pt modelId="{BBD99413-C310-4C71-975D-F07F6D2C3745}" type="pres">
      <dgm:prSet presAssocID="{EC105640-EF48-4787-A3F5-444643B4A60F}" presName="rootConnector" presStyleLbl="node3" presStyleIdx="3" presStyleCnt="8"/>
      <dgm:spPr/>
      <dgm:t>
        <a:bodyPr/>
        <a:lstStyle/>
        <a:p>
          <a:endParaRPr lang="en-US"/>
        </a:p>
      </dgm:t>
    </dgm:pt>
    <dgm:pt modelId="{A3F30508-7A3C-42BD-941B-135F5A2E53D3}" type="pres">
      <dgm:prSet presAssocID="{EC105640-EF48-4787-A3F5-444643B4A60F}" presName="hierChild4" presStyleCnt="0"/>
      <dgm:spPr/>
    </dgm:pt>
    <dgm:pt modelId="{489A3397-5CE9-4325-A344-FC0CE2436F41}" type="pres">
      <dgm:prSet presAssocID="{EC105640-EF48-4787-A3F5-444643B4A60F}" presName="hierChild5" presStyleCnt="0"/>
      <dgm:spPr/>
    </dgm:pt>
    <dgm:pt modelId="{A8819CDE-F454-4DF3-973B-EF41273EC8A1}" type="pres">
      <dgm:prSet presAssocID="{F7681759-8807-48E9-ABF5-3026EE11B059}" presName="hierChild5" presStyleCnt="0"/>
      <dgm:spPr/>
    </dgm:pt>
    <dgm:pt modelId="{64B61C1E-76E8-486A-8A1E-B4F38CC7EF45}" type="pres">
      <dgm:prSet presAssocID="{D3A29D38-8F57-4400-AB88-E2C65A9D8C3F}" presName="Name37" presStyleLbl="parChTrans1D2" presStyleIdx="2" presStyleCnt="10"/>
      <dgm:spPr/>
      <dgm:t>
        <a:bodyPr/>
        <a:lstStyle/>
        <a:p>
          <a:endParaRPr lang="en-US"/>
        </a:p>
      </dgm:t>
    </dgm:pt>
    <dgm:pt modelId="{E4E13824-C4A7-46D3-9683-4843898E60B5}" type="pres">
      <dgm:prSet presAssocID="{1554BDE9-1522-4EEF-A1A6-B7FA87661037}" presName="hierRoot2" presStyleCnt="0">
        <dgm:presLayoutVars>
          <dgm:hierBranch val="init"/>
        </dgm:presLayoutVars>
      </dgm:prSet>
      <dgm:spPr/>
    </dgm:pt>
    <dgm:pt modelId="{A83F8C91-CB0D-4C1D-80B0-448FBC32EAAE}" type="pres">
      <dgm:prSet presAssocID="{1554BDE9-1522-4EEF-A1A6-B7FA87661037}" presName="rootComposite" presStyleCnt="0"/>
      <dgm:spPr/>
    </dgm:pt>
    <dgm:pt modelId="{A6DA916C-B498-4243-BB63-B8F52A6894CD}" type="pres">
      <dgm:prSet presAssocID="{1554BDE9-1522-4EEF-A1A6-B7FA87661037}" presName="rootText" presStyleLbl="node2" presStyleIdx="2" presStyleCnt="3">
        <dgm:presLayoutVars>
          <dgm:chPref val="3"/>
        </dgm:presLayoutVars>
      </dgm:prSet>
      <dgm:spPr/>
      <dgm:t>
        <a:bodyPr/>
        <a:lstStyle/>
        <a:p>
          <a:endParaRPr lang="en-US"/>
        </a:p>
      </dgm:t>
    </dgm:pt>
    <dgm:pt modelId="{3470C4EC-BAF3-4DA2-988F-3CA61E9007AB}" type="pres">
      <dgm:prSet presAssocID="{1554BDE9-1522-4EEF-A1A6-B7FA87661037}" presName="rootConnector" presStyleLbl="node2" presStyleIdx="2" presStyleCnt="3"/>
      <dgm:spPr/>
      <dgm:t>
        <a:bodyPr/>
        <a:lstStyle/>
        <a:p>
          <a:endParaRPr lang="en-US"/>
        </a:p>
      </dgm:t>
    </dgm:pt>
    <dgm:pt modelId="{CE47C706-B3C0-4742-9626-37BFBEF19778}" type="pres">
      <dgm:prSet presAssocID="{1554BDE9-1522-4EEF-A1A6-B7FA87661037}" presName="hierChild4" presStyleCnt="0"/>
      <dgm:spPr/>
    </dgm:pt>
    <dgm:pt modelId="{6CF1A6C0-8ED2-4CCE-80E6-319DA55A5A81}" type="pres">
      <dgm:prSet presAssocID="{8CD17BAF-0F80-4001-942A-A04F981A037F}" presName="Name37" presStyleLbl="parChTrans1D3" presStyleIdx="4" presStyleCnt="9"/>
      <dgm:spPr/>
      <dgm:t>
        <a:bodyPr/>
        <a:lstStyle/>
        <a:p>
          <a:endParaRPr lang="en-US"/>
        </a:p>
      </dgm:t>
    </dgm:pt>
    <dgm:pt modelId="{85E47282-80EC-4D8C-BF81-507237333D61}" type="pres">
      <dgm:prSet presAssocID="{DF56BB31-DA4F-4CEE-9FF6-61B28F2BB017}" presName="hierRoot2" presStyleCnt="0">
        <dgm:presLayoutVars>
          <dgm:hierBranch val="init"/>
        </dgm:presLayoutVars>
      </dgm:prSet>
      <dgm:spPr/>
    </dgm:pt>
    <dgm:pt modelId="{03215170-2C74-43EF-A674-E8A7AB1EEEC5}" type="pres">
      <dgm:prSet presAssocID="{DF56BB31-DA4F-4CEE-9FF6-61B28F2BB017}" presName="rootComposite" presStyleCnt="0"/>
      <dgm:spPr/>
    </dgm:pt>
    <dgm:pt modelId="{303C2696-5CA8-4EF8-8C3B-88C72A7547F7}" type="pres">
      <dgm:prSet presAssocID="{DF56BB31-DA4F-4CEE-9FF6-61B28F2BB017}" presName="rootText" presStyleLbl="node3" presStyleIdx="4" presStyleCnt="8">
        <dgm:presLayoutVars>
          <dgm:chPref val="3"/>
        </dgm:presLayoutVars>
      </dgm:prSet>
      <dgm:spPr/>
      <dgm:t>
        <a:bodyPr/>
        <a:lstStyle/>
        <a:p>
          <a:endParaRPr lang="en-US"/>
        </a:p>
      </dgm:t>
    </dgm:pt>
    <dgm:pt modelId="{4358A467-D85B-463E-BEBF-B38FF8E1A778}" type="pres">
      <dgm:prSet presAssocID="{DF56BB31-DA4F-4CEE-9FF6-61B28F2BB017}" presName="rootConnector" presStyleLbl="node3" presStyleIdx="4" presStyleCnt="8"/>
      <dgm:spPr/>
      <dgm:t>
        <a:bodyPr/>
        <a:lstStyle/>
        <a:p>
          <a:endParaRPr lang="en-US"/>
        </a:p>
      </dgm:t>
    </dgm:pt>
    <dgm:pt modelId="{E50CBC47-5575-411C-BD2E-77A3B8341B11}" type="pres">
      <dgm:prSet presAssocID="{DF56BB31-DA4F-4CEE-9FF6-61B28F2BB017}" presName="hierChild4" presStyleCnt="0"/>
      <dgm:spPr/>
    </dgm:pt>
    <dgm:pt modelId="{1FC5EECC-83A3-4613-92D1-29DAF2455A05}" type="pres">
      <dgm:prSet presAssocID="{DF56BB31-DA4F-4CEE-9FF6-61B28F2BB017}" presName="hierChild5" presStyleCnt="0"/>
      <dgm:spPr/>
    </dgm:pt>
    <dgm:pt modelId="{DE35BC6E-1BB1-4D26-A660-C7649E4F2692}" type="pres">
      <dgm:prSet presAssocID="{1554BDE9-1522-4EEF-A1A6-B7FA87661037}" presName="hierChild5" presStyleCnt="0"/>
      <dgm:spPr/>
    </dgm:pt>
    <dgm:pt modelId="{73110CF6-4336-4BAF-B708-6CAC748D9D8F}" type="pres">
      <dgm:prSet presAssocID="{8F653C0B-1102-4F5B-BDF3-D119F8B81A21}" presName="hierChild3" presStyleCnt="0"/>
      <dgm:spPr/>
    </dgm:pt>
    <dgm:pt modelId="{B32053BB-7007-430A-8025-BC96773AB1D7}" type="pres">
      <dgm:prSet presAssocID="{5CEB60B9-785F-4F43-9261-8AD2244B26DF}" presName="Name111" presStyleLbl="parChTrans1D2" presStyleIdx="3" presStyleCnt="10"/>
      <dgm:spPr/>
      <dgm:t>
        <a:bodyPr/>
        <a:lstStyle/>
        <a:p>
          <a:endParaRPr lang="en-US"/>
        </a:p>
      </dgm:t>
    </dgm:pt>
    <dgm:pt modelId="{4FC1B5DF-196F-41B3-A644-13FBD2A5B8F6}" type="pres">
      <dgm:prSet presAssocID="{C7D300D0-9736-4D6A-84C1-A39013C4253E}" presName="hierRoot3" presStyleCnt="0">
        <dgm:presLayoutVars>
          <dgm:hierBranch val="init"/>
        </dgm:presLayoutVars>
      </dgm:prSet>
      <dgm:spPr/>
    </dgm:pt>
    <dgm:pt modelId="{4715D2AE-9FDE-4E1A-92D4-64763289CF0C}" type="pres">
      <dgm:prSet presAssocID="{C7D300D0-9736-4D6A-84C1-A39013C4253E}" presName="rootComposite3" presStyleCnt="0"/>
      <dgm:spPr/>
    </dgm:pt>
    <dgm:pt modelId="{19C3A36D-DB66-4FE9-B09D-AB77D0FA9A91}" type="pres">
      <dgm:prSet presAssocID="{C7D300D0-9736-4D6A-84C1-A39013C4253E}" presName="rootText3" presStyleLbl="asst1" presStyleIdx="0" presStyleCnt="9">
        <dgm:presLayoutVars>
          <dgm:chPref val="3"/>
        </dgm:presLayoutVars>
      </dgm:prSet>
      <dgm:spPr/>
      <dgm:t>
        <a:bodyPr/>
        <a:lstStyle/>
        <a:p>
          <a:endParaRPr lang="en-US"/>
        </a:p>
      </dgm:t>
    </dgm:pt>
    <dgm:pt modelId="{C0E0C800-6BDF-44E1-8DFA-F4725F874D09}" type="pres">
      <dgm:prSet presAssocID="{C7D300D0-9736-4D6A-84C1-A39013C4253E}" presName="rootConnector3" presStyleLbl="asst1" presStyleIdx="0" presStyleCnt="9"/>
      <dgm:spPr/>
      <dgm:t>
        <a:bodyPr/>
        <a:lstStyle/>
        <a:p>
          <a:endParaRPr lang="en-US"/>
        </a:p>
      </dgm:t>
    </dgm:pt>
    <dgm:pt modelId="{CF81A28A-9E4E-43EC-963D-CD27CC4CC449}" type="pres">
      <dgm:prSet presAssocID="{C7D300D0-9736-4D6A-84C1-A39013C4253E}" presName="hierChild6" presStyleCnt="0"/>
      <dgm:spPr/>
    </dgm:pt>
    <dgm:pt modelId="{41C5596B-BB26-43BD-866C-33F1EFAD80E3}" type="pres">
      <dgm:prSet presAssocID="{C7D300D0-9736-4D6A-84C1-A39013C4253E}" presName="hierChild7" presStyleCnt="0"/>
      <dgm:spPr/>
    </dgm:pt>
    <dgm:pt modelId="{4022DF14-E416-4465-B346-6D3B472D9A2E}" type="pres">
      <dgm:prSet presAssocID="{787E3F5A-68C4-4A91-8D96-91B6EEBA7DAF}" presName="Name111" presStyleLbl="parChTrans1D2" presStyleIdx="4" presStyleCnt="10"/>
      <dgm:spPr/>
      <dgm:t>
        <a:bodyPr/>
        <a:lstStyle/>
        <a:p>
          <a:endParaRPr lang="en-US"/>
        </a:p>
      </dgm:t>
    </dgm:pt>
    <dgm:pt modelId="{76679F4A-F10D-4B63-82AB-97E35FD95573}" type="pres">
      <dgm:prSet presAssocID="{694DEAF8-312B-4B85-BBB7-C633DBDA34CB}" presName="hierRoot3" presStyleCnt="0">
        <dgm:presLayoutVars>
          <dgm:hierBranch val="init"/>
        </dgm:presLayoutVars>
      </dgm:prSet>
      <dgm:spPr/>
    </dgm:pt>
    <dgm:pt modelId="{8727E0F0-C3B4-425C-95EC-6FA9EDB3E27E}" type="pres">
      <dgm:prSet presAssocID="{694DEAF8-312B-4B85-BBB7-C633DBDA34CB}" presName="rootComposite3" presStyleCnt="0"/>
      <dgm:spPr/>
    </dgm:pt>
    <dgm:pt modelId="{64CBACBA-5A9B-4359-A638-A422DEB7AE97}" type="pres">
      <dgm:prSet presAssocID="{694DEAF8-312B-4B85-BBB7-C633DBDA34CB}" presName="rootText3" presStyleLbl="asst1" presStyleIdx="1" presStyleCnt="9">
        <dgm:presLayoutVars>
          <dgm:chPref val="3"/>
        </dgm:presLayoutVars>
      </dgm:prSet>
      <dgm:spPr/>
      <dgm:t>
        <a:bodyPr/>
        <a:lstStyle/>
        <a:p>
          <a:endParaRPr lang="en-US"/>
        </a:p>
      </dgm:t>
    </dgm:pt>
    <dgm:pt modelId="{A31312E6-3304-48B7-B4C4-381DA4D29EDC}" type="pres">
      <dgm:prSet presAssocID="{694DEAF8-312B-4B85-BBB7-C633DBDA34CB}" presName="rootConnector3" presStyleLbl="asst1" presStyleIdx="1" presStyleCnt="9"/>
      <dgm:spPr/>
      <dgm:t>
        <a:bodyPr/>
        <a:lstStyle/>
        <a:p>
          <a:endParaRPr lang="en-US"/>
        </a:p>
      </dgm:t>
    </dgm:pt>
    <dgm:pt modelId="{AC23E859-B045-492B-8A50-613A98BD8F27}" type="pres">
      <dgm:prSet presAssocID="{694DEAF8-312B-4B85-BBB7-C633DBDA34CB}" presName="hierChild6" presStyleCnt="0"/>
      <dgm:spPr/>
    </dgm:pt>
    <dgm:pt modelId="{2EB6730B-091D-49AE-88E5-AA465D13F603}" type="pres">
      <dgm:prSet presAssocID="{694DEAF8-312B-4B85-BBB7-C633DBDA34CB}" presName="hierChild7" presStyleCnt="0"/>
      <dgm:spPr/>
    </dgm:pt>
    <dgm:pt modelId="{2FCDD379-DBDF-4ADD-9B78-3B71A8F85858}" type="pres">
      <dgm:prSet presAssocID="{F9212676-518A-48F0-B62A-0784202097EC}" presName="Name111" presStyleLbl="parChTrans1D2" presStyleIdx="5" presStyleCnt="10"/>
      <dgm:spPr/>
      <dgm:t>
        <a:bodyPr/>
        <a:lstStyle/>
        <a:p>
          <a:endParaRPr lang="en-US"/>
        </a:p>
      </dgm:t>
    </dgm:pt>
    <dgm:pt modelId="{81CB646E-6811-47E8-B0F0-E8179F66FA33}" type="pres">
      <dgm:prSet presAssocID="{09E7CC60-4AF6-4A41-9936-3C5EC9057313}" presName="hierRoot3" presStyleCnt="0">
        <dgm:presLayoutVars>
          <dgm:hierBranch val="init"/>
        </dgm:presLayoutVars>
      </dgm:prSet>
      <dgm:spPr/>
    </dgm:pt>
    <dgm:pt modelId="{01178466-07A1-44C9-9681-72E7F2BFCB3B}" type="pres">
      <dgm:prSet presAssocID="{09E7CC60-4AF6-4A41-9936-3C5EC9057313}" presName="rootComposite3" presStyleCnt="0"/>
      <dgm:spPr/>
    </dgm:pt>
    <dgm:pt modelId="{EA6BCACC-FAF1-43AA-9DC1-7192583073CA}" type="pres">
      <dgm:prSet presAssocID="{09E7CC60-4AF6-4A41-9936-3C5EC9057313}" presName="rootText3" presStyleLbl="asst1" presStyleIdx="2" presStyleCnt="9">
        <dgm:presLayoutVars>
          <dgm:chPref val="3"/>
        </dgm:presLayoutVars>
      </dgm:prSet>
      <dgm:spPr/>
      <dgm:t>
        <a:bodyPr/>
        <a:lstStyle/>
        <a:p>
          <a:endParaRPr lang="en-US"/>
        </a:p>
      </dgm:t>
    </dgm:pt>
    <dgm:pt modelId="{2A8062C1-3312-4997-9DAB-65C882B64E0E}" type="pres">
      <dgm:prSet presAssocID="{09E7CC60-4AF6-4A41-9936-3C5EC9057313}" presName="rootConnector3" presStyleLbl="asst1" presStyleIdx="2" presStyleCnt="9"/>
      <dgm:spPr/>
      <dgm:t>
        <a:bodyPr/>
        <a:lstStyle/>
        <a:p>
          <a:endParaRPr lang="en-US"/>
        </a:p>
      </dgm:t>
    </dgm:pt>
    <dgm:pt modelId="{AE190010-4D75-460B-A27C-A8EB88F18012}" type="pres">
      <dgm:prSet presAssocID="{09E7CC60-4AF6-4A41-9936-3C5EC9057313}" presName="hierChild6" presStyleCnt="0"/>
      <dgm:spPr/>
    </dgm:pt>
    <dgm:pt modelId="{F43BC53C-A67B-43F1-80DD-64E05BA8B84C}" type="pres">
      <dgm:prSet presAssocID="{09E7CC60-4AF6-4A41-9936-3C5EC9057313}" presName="hierChild7" presStyleCnt="0"/>
      <dgm:spPr/>
    </dgm:pt>
    <dgm:pt modelId="{907A6CA5-82C6-4CBB-BFFA-E02557ECA361}" type="pres">
      <dgm:prSet presAssocID="{A7937606-EE7D-4A26-94AF-98930BF57C91}" presName="Name111" presStyleLbl="parChTrans1D2" presStyleIdx="6" presStyleCnt="10"/>
      <dgm:spPr/>
      <dgm:t>
        <a:bodyPr/>
        <a:lstStyle/>
        <a:p>
          <a:endParaRPr lang="en-US"/>
        </a:p>
      </dgm:t>
    </dgm:pt>
    <dgm:pt modelId="{59A33B45-8C81-49DD-9218-9DA704D7E519}" type="pres">
      <dgm:prSet presAssocID="{D35F7196-EF1B-4251-B1A2-BB26EB5F3F5A}" presName="hierRoot3" presStyleCnt="0">
        <dgm:presLayoutVars>
          <dgm:hierBranch val="init"/>
        </dgm:presLayoutVars>
      </dgm:prSet>
      <dgm:spPr/>
    </dgm:pt>
    <dgm:pt modelId="{9507697C-D1B8-4266-B6A0-802D19205D31}" type="pres">
      <dgm:prSet presAssocID="{D35F7196-EF1B-4251-B1A2-BB26EB5F3F5A}" presName="rootComposite3" presStyleCnt="0"/>
      <dgm:spPr/>
    </dgm:pt>
    <dgm:pt modelId="{8019AAE5-4AE2-47A4-96F0-699FBB937FB6}" type="pres">
      <dgm:prSet presAssocID="{D35F7196-EF1B-4251-B1A2-BB26EB5F3F5A}" presName="rootText3" presStyleLbl="asst1" presStyleIdx="3" presStyleCnt="9">
        <dgm:presLayoutVars>
          <dgm:chPref val="3"/>
        </dgm:presLayoutVars>
      </dgm:prSet>
      <dgm:spPr/>
      <dgm:t>
        <a:bodyPr/>
        <a:lstStyle/>
        <a:p>
          <a:endParaRPr lang="en-US"/>
        </a:p>
      </dgm:t>
    </dgm:pt>
    <dgm:pt modelId="{298EA9CB-DD81-4478-922F-52E1E5DE1E19}" type="pres">
      <dgm:prSet presAssocID="{D35F7196-EF1B-4251-B1A2-BB26EB5F3F5A}" presName="rootConnector3" presStyleLbl="asst1" presStyleIdx="3" presStyleCnt="9"/>
      <dgm:spPr/>
      <dgm:t>
        <a:bodyPr/>
        <a:lstStyle/>
        <a:p>
          <a:endParaRPr lang="en-US"/>
        </a:p>
      </dgm:t>
    </dgm:pt>
    <dgm:pt modelId="{A2950E9E-1962-4A86-ABAE-4622CF1386EE}" type="pres">
      <dgm:prSet presAssocID="{D35F7196-EF1B-4251-B1A2-BB26EB5F3F5A}" presName="hierChild6" presStyleCnt="0"/>
      <dgm:spPr/>
    </dgm:pt>
    <dgm:pt modelId="{7A90C5BE-E583-4434-A396-BFDE04BE851D}" type="pres">
      <dgm:prSet presAssocID="{D35F7196-EF1B-4251-B1A2-BB26EB5F3F5A}" presName="hierChild7" presStyleCnt="0"/>
      <dgm:spPr/>
    </dgm:pt>
    <dgm:pt modelId="{1C4885C0-2345-415A-8A81-236302E6E8C6}" type="pres">
      <dgm:prSet presAssocID="{9B9B2756-58F2-4D25-918B-5165111251AE}" presName="Name111" presStyleLbl="parChTrans1D2" presStyleIdx="7" presStyleCnt="10"/>
      <dgm:spPr/>
      <dgm:t>
        <a:bodyPr/>
        <a:lstStyle/>
        <a:p>
          <a:endParaRPr lang="en-US"/>
        </a:p>
      </dgm:t>
    </dgm:pt>
    <dgm:pt modelId="{AF4FF701-1DEC-4BF9-9983-1F3BA6BADD53}" type="pres">
      <dgm:prSet presAssocID="{B18955FE-38A1-49B3-8E4E-44CFA07E5C3F}" presName="hierRoot3" presStyleCnt="0">
        <dgm:presLayoutVars>
          <dgm:hierBranch val="init"/>
        </dgm:presLayoutVars>
      </dgm:prSet>
      <dgm:spPr/>
    </dgm:pt>
    <dgm:pt modelId="{7D598583-9BAC-4837-A434-4F6FA12528F7}" type="pres">
      <dgm:prSet presAssocID="{B18955FE-38A1-49B3-8E4E-44CFA07E5C3F}" presName="rootComposite3" presStyleCnt="0"/>
      <dgm:spPr/>
    </dgm:pt>
    <dgm:pt modelId="{360580F3-BF85-49F3-B880-CF2771183BE5}" type="pres">
      <dgm:prSet presAssocID="{B18955FE-38A1-49B3-8E4E-44CFA07E5C3F}" presName="rootText3" presStyleLbl="asst1" presStyleIdx="4" presStyleCnt="9">
        <dgm:presLayoutVars>
          <dgm:chPref val="3"/>
        </dgm:presLayoutVars>
      </dgm:prSet>
      <dgm:spPr/>
      <dgm:t>
        <a:bodyPr/>
        <a:lstStyle/>
        <a:p>
          <a:endParaRPr lang="en-US"/>
        </a:p>
      </dgm:t>
    </dgm:pt>
    <dgm:pt modelId="{017CD3BF-EFEF-4063-945F-406DD896CFEF}" type="pres">
      <dgm:prSet presAssocID="{B18955FE-38A1-49B3-8E4E-44CFA07E5C3F}" presName="rootConnector3" presStyleLbl="asst1" presStyleIdx="4" presStyleCnt="9"/>
      <dgm:spPr/>
      <dgm:t>
        <a:bodyPr/>
        <a:lstStyle/>
        <a:p>
          <a:endParaRPr lang="en-US"/>
        </a:p>
      </dgm:t>
    </dgm:pt>
    <dgm:pt modelId="{0FC9A195-5AD6-4829-9F01-F3EC7CC69424}" type="pres">
      <dgm:prSet presAssocID="{B18955FE-38A1-49B3-8E4E-44CFA07E5C3F}" presName="hierChild6" presStyleCnt="0"/>
      <dgm:spPr/>
    </dgm:pt>
    <dgm:pt modelId="{7586CB57-F5D4-4160-8FD3-1ACF667FA411}" type="pres">
      <dgm:prSet presAssocID="{B18955FE-38A1-49B3-8E4E-44CFA07E5C3F}" presName="hierChild7" presStyleCnt="0"/>
      <dgm:spPr/>
    </dgm:pt>
    <dgm:pt modelId="{76B29A81-A8CA-41DF-8F54-B27CE9C66EC0}" type="pres">
      <dgm:prSet presAssocID="{576DE6C6-86B6-43B5-B051-3B7F51E55D97}" presName="Name111" presStyleLbl="parChTrans1D2" presStyleIdx="8" presStyleCnt="10"/>
      <dgm:spPr/>
      <dgm:t>
        <a:bodyPr/>
        <a:lstStyle/>
        <a:p>
          <a:endParaRPr lang="en-US"/>
        </a:p>
      </dgm:t>
    </dgm:pt>
    <dgm:pt modelId="{2EB121AC-6C91-4F4D-92B1-C66544964B3A}" type="pres">
      <dgm:prSet presAssocID="{6A825597-7263-4905-A282-8007F49DD15B}" presName="hierRoot3" presStyleCnt="0">
        <dgm:presLayoutVars>
          <dgm:hierBranch val="init"/>
        </dgm:presLayoutVars>
      </dgm:prSet>
      <dgm:spPr/>
    </dgm:pt>
    <dgm:pt modelId="{6922C7BC-2F85-43D0-AA0B-A1FD48C8E535}" type="pres">
      <dgm:prSet presAssocID="{6A825597-7263-4905-A282-8007F49DD15B}" presName="rootComposite3" presStyleCnt="0"/>
      <dgm:spPr/>
    </dgm:pt>
    <dgm:pt modelId="{8D34D995-1268-436F-8784-16367BA9ABEF}" type="pres">
      <dgm:prSet presAssocID="{6A825597-7263-4905-A282-8007F49DD15B}" presName="rootText3" presStyleLbl="asst1" presStyleIdx="5" presStyleCnt="9">
        <dgm:presLayoutVars>
          <dgm:chPref val="3"/>
        </dgm:presLayoutVars>
      </dgm:prSet>
      <dgm:spPr/>
      <dgm:t>
        <a:bodyPr/>
        <a:lstStyle/>
        <a:p>
          <a:endParaRPr lang="en-US"/>
        </a:p>
      </dgm:t>
    </dgm:pt>
    <dgm:pt modelId="{15B49807-A0AD-4476-BAEB-439DA2FF3D37}" type="pres">
      <dgm:prSet presAssocID="{6A825597-7263-4905-A282-8007F49DD15B}" presName="rootConnector3" presStyleLbl="asst1" presStyleIdx="5" presStyleCnt="9"/>
      <dgm:spPr/>
      <dgm:t>
        <a:bodyPr/>
        <a:lstStyle/>
        <a:p>
          <a:endParaRPr lang="en-US"/>
        </a:p>
      </dgm:t>
    </dgm:pt>
    <dgm:pt modelId="{C661084C-15E3-456A-A522-123C40F9627B}" type="pres">
      <dgm:prSet presAssocID="{6A825597-7263-4905-A282-8007F49DD15B}" presName="hierChild6" presStyleCnt="0"/>
      <dgm:spPr/>
    </dgm:pt>
    <dgm:pt modelId="{C46A8D9C-6626-4D9B-ADD2-5AEE3A436ED5}" type="pres">
      <dgm:prSet presAssocID="{6A825597-7263-4905-A282-8007F49DD15B}" presName="hierChild7" presStyleCnt="0"/>
      <dgm:spPr/>
    </dgm:pt>
    <dgm:pt modelId="{42E44189-85F2-4D65-BB66-B5E015932F7C}" type="pres">
      <dgm:prSet presAssocID="{74AAAFEE-7FE1-44C2-BCC4-B9E8587B918A}" presName="Name111" presStyleLbl="parChTrans1D3" presStyleIdx="5" presStyleCnt="9"/>
      <dgm:spPr/>
      <dgm:t>
        <a:bodyPr/>
        <a:lstStyle/>
        <a:p>
          <a:endParaRPr lang="en-US"/>
        </a:p>
      </dgm:t>
    </dgm:pt>
    <dgm:pt modelId="{668222D5-50D6-4B1B-9AD8-5450B8C57017}" type="pres">
      <dgm:prSet presAssocID="{B23FA7EA-702B-4CE0-97C6-594E591E151D}" presName="hierRoot3" presStyleCnt="0">
        <dgm:presLayoutVars>
          <dgm:hierBranch val="init"/>
        </dgm:presLayoutVars>
      </dgm:prSet>
      <dgm:spPr/>
    </dgm:pt>
    <dgm:pt modelId="{78422A09-2F4A-4FB4-A5D1-5CBC3DF52DF2}" type="pres">
      <dgm:prSet presAssocID="{B23FA7EA-702B-4CE0-97C6-594E591E151D}" presName="rootComposite3" presStyleCnt="0"/>
      <dgm:spPr/>
    </dgm:pt>
    <dgm:pt modelId="{4A78F159-CFD2-446D-BC17-ACADC86A4017}" type="pres">
      <dgm:prSet presAssocID="{B23FA7EA-702B-4CE0-97C6-594E591E151D}" presName="rootText3" presStyleLbl="asst1" presStyleIdx="6" presStyleCnt="9">
        <dgm:presLayoutVars>
          <dgm:chPref val="3"/>
        </dgm:presLayoutVars>
      </dgm:prSet>
      <dgm:spPr/>
      <dgm:t>
        <a:bodyPr/>
        <a:lstStyle/>
        <a:p>
          <a:endParaRPr lang="en-US"/>
        </a:p>
      </dgm:t>
    </dgm:pt>
    <dgm:pt modelId="{6E4D6232-2500-41CE-AC00-1F13F799BDDD}" type="pres">
      <dgm:prSet presAssocID="{B23FA7EA-702B-4CE0-97C6-594E591E151D}" presName="rootConnector3" presStyleLbl="asst1" presStyleIdx="6" presStyleCnt="9"/>
      <dgm:spPr/>
      <dgm:t>
        <a:bodyPr/>
        <a:lstStyle/>
        <a:p>
          <a:endParaRPr lang="en-US"/>
        </a:p>
      </dgm:t>
    </dgm:pt>
    <dgm:pt modelId="{358248E9-A06C-4861-8A26-DAC364588A89}" type="pres">
      <dgm:prSet presAssocID="{B23FA7EA-702B-4CE0-97C6-594E591E151D}" presName="hierChild6" presStyleCnt="0"/>
      <dgm:spPr/>
    </dgm:pt>
    <dgm:pt modelId="{CEFF29AF-6159-4A4D-9D93-1CB2610E3C1B}" type="pres">
      <dgm:prSet presAssocID="{B23FA7EA-702B-4CE0-97C6-594E591E151D}" presName="hierChild7" presStyleCnt="0"/>
      <dgm:spPr/>
    </dgm:pt>
    <dgm:pt modelId="{CA905871-9183-4773-9F25-747DE31DD797}" type="pres">
      <dgm:prSet presAssocID="{DF069B7C-F042-48C9-A25B-7C28053794C9}" presName="Name111" presStyleLbl="parChTrans1D4" presStyleIdx="0" presStyleCnt="1"/>
      <dgm:spPr/>
      <dgm:t>
        <a:bodyPr/>
        <a:lstStyle/>
        <a:p>
          <a:endParaRPr lang="en-US"/>
        </a:p>
      </dgm:t>
    </dgm:pt>
    <dgm:pt modelId="{87617C2E-A138-409A-9F57-102AC11247D6}" type="pres">
      <dgm:prSet presAssocID="{55971431-0C66-4B29-B07D-08DA99A70BA6}" presName="hierRoot3" presStyleCnt="0">
        <dgm:presLayoutVars>
          <dgm:hierBranch val="init"/>
        </dgm:presLayoutVars>
      </dgm:prSet>
      <dgm:spPr/>
    </dgm:pt>
    <dgm:pt modelId="{16004670-C689-476D-A32D-F36398A3D153}" type="pres">
      <dgm:prSet presAssocID="{55971431-0C66-4B29-B07D-08DA99A70BA6}" presName="rootComposite3" presStyleCnt="0"/>
      <dgm:spPr/>
    </dgm:pt>
    <dgm:pt modelId="{1218A6F4-19AA-43FE-9962-8CB960093EEE}" type="pres">
      <dgm:prSet presAssocID="{55971431-0C66-4B29-B07D-08DA99A70BA6}" presName="rootText3" presStyleLbl="asst1" presStyleIdx="7" presStyleCnt="9">
        <dgm:presLayoutVars>
          <dgm:chPref val="3"/>
        </dgm:presLayoutVars>
      </dgm:prSet>
      <dgm:spPr/>
      <dgm:t>
        <a:bodyPr/>
        <a:lstStyle/>
        <a:p>
          <a:endParaRPr lang="en-US"/>
        </a:p>
      </dgm:t>
    </dgm:pt>
    <dgm:pt modelId="{2EDC4E24-6CCC-4FC8-BF44-1683DAE94AD6}" type="pres">
      <dgm:prSet presAssocID="{55971431-0C66-4B29-B07D-08DA99A70BA6}" presName="rootConnector3" presStyleLbl="asst1" presStyleIdx="7" presStyleCnt="9"/>
      <dgm:spPr/>
      <dgm:t>
        <a:bodyPr/>
        <a:lstStyle/>
        <a:p>
          <a:endParaRPr lang="en-US"/>
        </a:p>
      </dgm:t>
    </dgm:pt>
    <dgm:pt modelId="{DD017F1D-2539-474F-BA2C-1E7E08BBAEC1}" type="pres">
      <dgm:prSet presAssocID="{55971431-0C66-4B29-B07D-08DA99A70BA6}" presName="hierChild6" presStyleCnt="0"/>
      <dgm:spPr/>
    </dgm:pt>
    <dgm:pt modelId="{131DAF43-E0DD-4921-AEB3-8E89F5D58342}" type="pres">
      <dgm:prSet presAssocID="{55971431-0C66-4B29-B07D-08DA99A70BA6}" presName="hierChild7" presStyleCnt="0"/>
      <dgm:spPr/>
    </dgm:pt>
    <dgm:pt modelId="{30E97438-A184-4669-90C0-2CFB444C55F1}" type="pres">
      <dgm:prSet presAssocID="{195E2D16-AD44-4B89-9AB1-98817997957E}" presName="Name111" presStyleLbl="parChTrans1D2" presStyleIdx="9" presStyleCnt="10"/>
      <dgm:spPr/>
      <dgm:t>
        <a:bodyPr/>
        <a:lstStyle/>
        <a:p>
          <a:endParaRPr lang="en-US"/>
        </a:p>
      </dgm:t>
    </dgm:pt>
    <dgm:pt modelId="{CB9C9A39-E21C-4B09-8AAF-B4A5293B234C}" type="pres">
      <dgm:prSet presAssocID="{D07BF285-FB7F-4B89-9FA6-D64D1747865A}" presName="hierRoot3" presStyleCnt="0">
        <dgm:presLayoutVars>
          <dgm:hierBranch val="init"/>
        </dgm:presLayoutVars>
      </dgm:prSet>
      <dgm:spPr/>
    </dgm:pt>
    <dgm:pt modelId="{7651A24F-7346-465E-8F22-5F8701CA14C7}" type="pres">
      <dgm:prSet presAssocID="{D07BF285-FB7F-4B89-9FA6-D64D1747865A}" presName="rootComposite3" presStyleCnt="0"/>
      <dgm:spPr/>
    </dgm:pt>
    <dgm:pt modelId="{ED3E8DE1-4276-4225-BC55-7FB2B88C6DD2}" type="pres">
      <dgm:prSet presAssocID="{D07BF285-FB7F-4B89-9FA6-D64D1747865A}" presName="rootText3" presStyleLbl="asst1" presStyleIdx="8" presStyleCnt="9">
        <dgm:presLayoutVars>
          <dgm:chPref val="3"/>
        </dgm:presLayoutVars>
      </dgm:prSet>
      <dgm:spPr/>
      <dgm:t>
        <a:bodyPr/>
        <a:lstStyle/>
        <a:p>
          <a:endParaRPr lang="en-US"/>
        </a:p>
      </dgm:t>
    </dgm:pt>
    <dgm:pt modelId="{3C010788-B610-498B-8C56-24668E2D289D}" type="pres">
      <dgm:prSet presAssocID="{D07BF285-FB7F-4B89-9FA6-D64D1747865A}" presName="rootConnector3" presStyleLbl="asst1" presStyleIdx="8" presStyleCnt="9"/>
      <dgm:spPr/>
      <dgm:t>
        <a:bodyPr/>
        <a:lstStyle/>
        <a:p>
          <a:endParaRPr lang="en-US"/>
        </a:p>
      </dgm:t>
    </dgm:pt>
    <dgm:pt modelId="{7836E455-13A2-4F43-8142-51479D907863}" type="pres">
      <dgm:prSet presAssocID="{D07BF285-FB7F-4B89-9FA6-D64D1747865A}" presName="hierChild6" presStyleCnt="0"/>
      <dgm:spPr/>
    </dgm:pt>
    <dgm:pt modelId="{B770CF38-F8FB-4464-88B6-A01B461E1831}" type="pres">
      <dgm:prSet presAssocID="{0B0DEEFF-206A-4E2D-83CC-9896C10D22F5}" presName="Name37" presStyleLbl="parChTrans1D3" presStyleIdx="6" presStyleCnt="9"/>
      <dgm:spPr/>
      <dgm:t>
        <a:bodyPr/>
        <a:lstStyle/>
        <a:p>
          <a:endParaRPr lang="en-US"/>
        </a:p>
      </dgm:t>
    </dgm:pt>
    <dgm:pt modelId="{7B7E97A2-3783-48F8-A7D0-32B0AC402C02}" type="pres">
      <dgm:prSet presAssocID="{602AA258-6D34-4F86-825B-00F8E9BAB5C7}" presName="hierRoot2" presStyleCnt="0">
        <dgm:presLayoutVars>
          <dgm:hierBranch val="init"/>
        </dgm:presLayoutVars>
      </dgm:prSet>
      <dgm:spPr/>
    </dgm:pt>
    <dgm:pt modelId="{3BB80B51-C128-4EE3-AE3E-1A2A182D14C5}" type="pres">
      <dgm:prSet presAssocID="{602AA258-6D34-4F86-825B-00F8E9BAB5C7}" presName="rootComposite" presStyleCnt="0"/>
      <dgm:spPr/>
    </dgm:pt>
    <dgm:pt modelId="{B357782E-506B-4102-9A62-D512A9605952}" type="pres">
      <dgm:prSet presAssocID="{602AA258-6D34-4F86-825B-00F8E9BAB5C7}" presName="rootText" presStyleLbl="node3" presStyleIdx="5" presStyleCnt="8">
        <dgm:presLayoutVars>
          <dgm:chPref val="3"/>
        </dgm:presLayoutVars>
      </dgm:prSet>
      <dgm:spPr/>
      <dgm:t>
        <a:bodyPr/>
        <a:lstStyle/>
        <a:p>
          <a:endParaRPr lang="en-US"/>
        </a:p>
      </dgm:t>
    </dgm:pt>
    <dgm:pt modelId="{91743F04-F17C-4BA9-B05F-B906BEBB0819}" type="pres">
      <dgm:prSet presAssocID="{602AA258-6D34-4F86-825B-00F8E9BAB5C7}" presName="rootConnector" presStyleLbl="node3" presStyleIdx="5" presStyleCnt="8"/>
      <dgm:spPr/>
      <dgm:t>
        <a:bodyPr/>
        <a:lstStyle/>
        <a:p>
          <a:endParaRPr lang="en-US"/>
        </a:p>
      </dgm:t>
    </dgm:pt>
    <dgm:pt modelId="{C7CCFC81-092D-44FC-BD71-4C18F24A43F3}" type="pres">
      <dgm:prSet presAssocID="{602AA258-6D34-4F86-825B-00F8E9BAB5C7}" presName="hierChild4" presStyleCnt="0"/>
      <dgm:spPr/>
    </dgm:pt>
    <dgm:pt modelId="{EFC81EC1-8D76-4B21-8509-2201F3152B2C}" type="pres">
      <dgm:prSet presAssocID="{602AA258-6D34-4F86-825B-00F8E9BAB5C7}" presName="hierChild5" presStyleCnt="0"/>
      <dgm:spPr/>
    </dgm:pt>
    <dgm:pt modelId="{E34C47F0-E1DD-4FD7-AC5F-F15813189D17}" type="pres">
      <dgm:prSet presAssocID="{B75D58C3-C7B0-4638-A019-A6AC889AA972}" presName="Name37" presStyleLbl="parChTrans1D3" presStyleIdx="7" presStyleCnt="9"/>
      <dgm:spPr/>
      <dgm:t>
        <a:bodyPr/>
        <a:lstStyle/>
        <a:p>
          <a:endParaRPr lang="en-US"/>
        </a:p>
      </dgm:t>
    </dgm:pt>
    <dgm:pt modelId="{F53399EB-B140-48E2-AD7C-D28948562766}" type="pres">
      <dgm:prSet presAssocID="{38B9003A-B74D-467F-AE40-D652D869FFD9}" presName="hierRoot2" presStyleCnt="0">
        <dgm:presLayoutVars>
          <dgm:hierBranch val="init"/>
        </dgm:presLayoutVars>
      </dgm:prSet>
      <dgm:spPr/>
    </dgm:pt>
    <dgm:pt modelId="{960E74D2-AB3C-4C1C-AECB-E8B6FE838C27}" type="pres">
      <dgm:prSet presAssocID="{38B9003A-B74D-467F-AE40-D652D869FFD9}" presName="rootComposite" presStyleCnt="0"/>
      <dgm:spPr/>
    </dgm:pt>
    <dgm:pt modelId="{E072D01A-4613-408B-A01C-99B128264C9E}" type="pres">
      <dgm:prSet presAssocID="{38B9003A-B74D-467F-AE40-D652D869FFD9}" presName="rootText" presStyleLbl="node3" presStyleIdx="6" presStyleCnt="8">
        <dgm:presLayoutVars>
          <dgm:chPref val="3"/>
        </dgm:presLayoutVars>
      </dgm:prSet>
      <dgm:spPr/>
      <dgm:t>
        <a:bodyPr/>
        <a:lstStyle/>
        <a:p>
          <a:endParaRPr lang="en-US"/>
        </a:p>
      </dgm:t>
    </dgm:pt>
    <dgm:pt modelId="{DBDE4E9D-8CFB-4022-9A81-6F46B1337D78}" type="pres">
      <dgm:prSet presAssocID="{38B9003A-B74D-467F-AE40-D652D869FFD9}" presName="rootConnector" presStyleLbl="node3" presStyleIdx="6" presStyleCnt="8"/>
      <dgm:spPr/>
      <dgm:t>
        <a:bodyPr/>
        <a:lstStyle/>
        <a:p>
          <a:endParaRPr lang="en-US"/>
        </a:p>
      </dgm:t>
    </dgm:pt>
    <dgm:pt modelId="{F94E12A3-3803-4B2F-ACB6-38295821B916}" type="pres">
      <dgm:prSet presAssocID="{38B9003A-B74D-467F-AE40-D652D869FFD9}" presName="hierChild4" presStyleCnt="0"/>
      <dgm:spPr/>
    </dgm:pt>
    <dgm:pt modelId="{D95D004E-684B-4FBD-9FFC-E4B08B056390}" type="pres">
      <dgm:prSet presAssocID="{38B9003A-B74D-467F-AE40-D652D869FFD9}" presName="hierChild5" presStyleCnt="0"/>
      <dgm:spPr/>
    </dgm:pt>
    <dgm:pt modelId="{88E15490-0CBE-4C17-A0E4-76990FCF95FD}" type="pres">
      <dgm:prSet presAssocID="{CB24A9E1-975F-46A4-AB84-CFED1FFA9C21}" presName="Name37" presStyleLbl="parChTrans1D3" presStyleIdx="8" presStyleCnt="9"/>
      <dgm:spPr/>
      <dgm:t>
        <a:bodyPr/>
        <a:lstStyle/>
        <a:p>
          <a:endParaRPr lang="en-US"/>
        </a:p>
      </dgm:t>
    </dgm:pt>
    <dgm:pt modelId="{018DF112-0340-470B-BF6D-1E15C68E1111}" type="pres">
      <dgm:prSet presAssocID="{8D18B665-B539-4170-8664-02E0CAE97745}" presName="hierRoot2" presStyleCnt="0">
        <dgm:presLayoutVars>
          <dgm:hierBranch val="init"/>
        </dgm:presLayoutVars>
      </dgm:prSet>
      <dgm:spPr/>
    </dgm:pt>
    <dgm:pt modelId="{E12C882B-3E7B-47A9-88FD-4C796DB4BECA}" type="pres">
      <dgm:prSet presAssocID="{8D18B665-B539-4170-8664-02E0CAE97745}" presName="rootComposite" presStyleCnt="0"/>
      <dgm:spPr/>
    </dgm:pt>
    <dgm:pt modelId="{2C30A1EC-BF70-4C1F-9964-8E98CA487012}" type="pres">
      <dgm:prSet presAssocID="{8D18B665-B539-4170-8664-02E0CAE97745}" presName="rootText" presStyleLbl="node3" presStyleIdx="7" presStyleCnt="8">
        <dgm:presLayoutVars>
          <dgm:chPref val="3"/>
        </dgm:presLayoutVars>
      </dgm:prSet>
      <dgm:spPr/>
      <dgm:t>
        <a:bodyPr/>
        <a:lstStyle/>
        <a:p>
          <a:endParaRPr lang="en-US"/>
        </a:p>
      </dgm:t>
    </dgm:pt>
    <dgm:pt modelId="{68C08FB0-3071-41EA-8226-A79C1E707AC0}" type="pres">
      <dgm:prSet presAssocID="{8D18B665-B539-4170-8664-02E0CAE97745}" presName="rootConnector" presStyleLbl="node3" presStyleIdx="7" presStyleCnt="8"/>
      <dgm:spPr/>
      <dgm:t>
        <a:bodyPr/>
        <a:lstStyle/>
        <a:p>
          <a:endParaRPr lang="en-US"/>
        </a:p>
      </dgm:t>
    </dgm:pt>
    <dgm:pt modelId="{221F7C21-1655-4810-84EC-A24D4139121E}" type="pres">
      <dgm:prSet presAssocID="{8D18B665-B539-4170-8664-02E0CAE97745}" presName="hierChild4" presStyleCnt="0"/>
      <dgm:spPr/>
    </dgm:pt>
    <dgm:pt modelId="{D86FA6FD-F910-4B8A-B8FA-D7366A7B5BE4}" type="pres">
      <dgm:prSet presAssocID="{8D18B665-B539-4170-8664-02E0CAE97745}" presName="hierChild5" presStyleCnt="0"/>
      <dgm:spPr/>
    </dgm:pt>
    <dgm:pt modelId="{EE34EE74-BB8D-4DCC-99C0-F581D62F7AC2}" type="pres">
      <dgm:prSet presAssocID="{D07BF285-FB7F-4B89-9FA6-D64D1747865A}" presName="hierChild7" presStyleCnt="0"/>
      <dgm:spPr/>
    </dgm:pt>
  </dgm:ptLst>
  <dgm:cxnLst>
    <dgm:cxn modelId="{4D1F2800-AC41-4ED4-AAC5-BC4E7789FC18}" srcId="{1554BDE9-1522-4EEF-A1A6-B7FA87661037}" destId="{DF56BB31-DA4F-4CEE-9FF6-61B28F2BB017}" srcOrd="0" destOrd="0" parTransId="{8CD17BAF-0F80-4001-942A-A04F981A037F}" sibTransId="{8C8E1874-5F7F-417F-8C89-332E021CCCFE}"/>
    <dgm:cxn modelId="{B4D7B058-9548-4EAB-9BA9-D91E5E8EC006}" type="presOf" srcId="{1554BDE9-1522-4EEF-A1A6-B7FA87661037}" destId="{3470C4EC-BAF3-4DA2-988F-3CA61E9007AB}" srcOrd="1" destOrd="0" presId="urn:microsoft.com/office/officeart/2005/8/layout/orgChart1"/>
    <dgm:cxn modelId="{F17DB1CD-155C-49FD-977D-A5E6782589B7}" type="presOf" srcId="{8D18B665-B539-4170-8664-02E0CAE97745}" destId="{68C08FB0-3071-41EA-8226-A79C1E707AC0}" srcOrd="1" destOrd="0" presId="urn:microsoft.com/office/officeart/2005/8/layout/orgChart1"/>
    <dgm:cxn modelId="{C5F9E9CC-5A4A-454A-8F68-5F1594F3F58E}" type="presOf" srcId="{5CEB60B9-785F-4F43-9261-8AD2244B26DF}" destId="{B32053BB-7007-430A-8025-BC96773AB1D7}" srcOrd="0" destOrd="0" presId="urn:microsoft.com/office/officeart/2005/8/layout/orgChart1"/>
    <dgm:cxn modelId="{F0294FF7-C1C2-45C8-A17C-FE1C02CCFBF0}" srcId="{315BD2D5-1848-441D-93C3-7A46374A4186}" destId="{8F653C0B-1102-4F5B-BDF3-D119F8B81A21}" srcOrd="0" destOrd="0" parTransId="{39A21E7B-36F6-41C2-B5E6-A86CBED290BC}" sibTransId="{0AB515A0-9000-4A74-8143-B0E50DC940D0}"/>
    <dgm:cxn modelId="{4C03556A-C9AB-4EEC-9069-F1DF6D49D042}" type="presOf" srcId="{38B9003A-B74D-467F-AE40-D652D869FFD9}" destId="{E072D01A-4613-408B-A01C-99B128264C9E}" srcOrd="0" destOrd="0" presId="urn:microsoft.com/office/officeart/2005/8/layout/orgChart1"/>
    <dgm:cxn modelId="{3FE9D24C-9850-42FA-A0E9-6280B708A5D2}" type="presOf" srcId="{9B9B2756-58F2-4D25-918B-5165111251AE}" destId="{1C4885C0-2345-415A-8A81-236302E6E8C6}" srcOrd="0" destOrd="0" presId="urn:microsoft.com/office/officeart/2005/8/layout/orgChart1"/>
    <dgm:cxn modelId="{50FE52BE-73FB-4FE3-BA1A-0D1DAF6635AC}" type="presOf" srcId="{B18955FE-38A1-49B3-8E4E-44CFA07E5C3F}" destId="{017CD3BF-EFEF-4063-945F-406DD896CFEF}" srcOrd="1" destOrd="0" presId="urn:microsoft.com/office/officeart/2005/8/layout/orgChart1"/>
    <dgm:cxn modelId="{8E1515C3-7633-4C3B-8983-53FD8F9081C0}" srcId="{8F653C0B-1102-4F5B-BDF3-D119F8B81A21}" destId="{6A825597-7263-4905-A282-8007F49DD15B}" srcOrd="5" destOrd="0" parTransId="{576DE6C6-86B6-43B5-B051-3B7F51E55D97}" sibTransId="{70E761D5-8555-45AF-B080-30EDAAAD4AFC}"/>
    <dgm:cxn modelId="{A8D91C08-7D77-48CD-B8C2-5D3DA7862C3B}" type="presOf" srcId="{F9212676-518A-48F0-B62A-0784202097EC}" destId="{2FCDD379-DBDF-4ADD-9B78-3B71A8F85858}" srcOrd="0" destOrd="0" presId="urn:microsoft.com/office/officeart/2005/8/layout/orgChart1"/>
    <dgm:cxn modelId="{FB1D7911-B310-4253-A700-C662CF1B1923}" type="presOf" srcId="{195E2D16-AD44-4B89-9AB1-98817997957E}" destId="{30E97438-A184-4669-90C0-2CFB444C55F1}" srcOrd="0" destOrd="0" presId="urn:microsoft.com/office/officeart/2005/8/layout/orgChart1"/>
    <dgm:cxn modelId="{69EBCF7E-F92E-4B4F-A27F-8023501B1115}" type="presOf" srcId="{0B0DEEFF-206A-4E2D-83CC-9896C10D22F5}" destId="{B770CF38-F8FB-4464-88B6-A01B461E1831}" srcOrd="0" destOrd="0" presId="urn:microsoft.com/office/officeart/2005/8/layout/orgChart1"/>
    <dgm:cxn modelId="{7C5104AF-6405-42FB-926A-A20B4064B630}" type="presOf" srcId="{6A825597-7263-4905-A282-8007F49DD15B}" destId="{15B49807-A0AD-4476-BAEB-439DA2FF3D37}" srcOrd="1" destOrd="0" presId="urn:microsoft.com/office/officeart/2005/8/layout/orgChart1"/>
    <dgm:cxn modelId="{71434797-71B5-48ED-B449-2495F10487D5}" type="presOf" srcId="{09E7CC60-4AF6-4A41-9936-3C5EC9057313}" destId="{2A8062C1-3312-4997-9DAB-65C882B64E0E}" srcOrd="1" destOrd="0" presId="urn:microsoft.com/office/officeart/2005/8/layout/orgChart1"/>
    <dgm:cxn modelId="{98A224E6-5652-4EEA-B50C-C5E8AA4C9B7F}" type="presOf" srcId="{D07BF285-FB7F-4B89-9FA6-D64D1747865A}" destId="{ED3E8DE1-4276-4225-BC55-7FB2B88C6DD2}" srcOrd="0" destOrd="0" presId="urn:microsoft.com/office/officeart/2005/8/layout/orgChart1"/>
    <dgm:cxn modelId="{6844DD70-8602-4986-AAB9-CDD9A89B9F59}" type="presOf" srcId="{602AA258-6D34-4F86-825B-00F8E9BAB5C7}" destId="{91743F04-F17C-4BA9-B05F-B906BEBB0819}" srcOrd="1" destOrd="0" presId="urn:microsoft.com/office/officeart/2005/8/layout/orgChart1"/>
    <dgm:cxn modelId="{1CFBF5E7-00C3-42BC-9D5A-A8A1D48CDAB8}" type="presOf" srcId="{74AAAFEE-7FE1-44C2-BCC4-B9E8587B918A}" destId="{42E44189-85F2-4D65-BB66-B5E015932F7C}" srcOrd="0" destOrd="0" presId="urn:microsoft.com/office/officeart/2005/8/layout/orgChart1"/>
    <dgm:cxn modelId="{73BCD966-AD8B-4591-8600-89950F7FB6B0}" type="presOf" srcId="{D8E0D45D-8117-47E8-AC30-3B2FB54C4476}" destId="{CFB982EA-95F3-4050-8F17-C6550C9E2B95}" srcOrd="1" destOrd="0" presId="urn:microsoft.com/office/officeart/2005/8/layout/orgChart1"/>
    <dgm:cxn modelId="{0AB1806B-46C1-4796-8504-1C660CA3D45F}" type="presOf" srcId="{B0448793-6E20-408D-A96E-FEE930C5F37B}" destId="{5433F6C8-F467-4ED7-B63F-7E9AF194834C}" srcOrd="0" destOrd="0" presId="urn:microsoft.com/office/officeart/2005/8/layout/orgChart1"/>
    <dgm:cxn modelId="{400127DC-525E-4F4C-AFD8-86933669C2E2}" srcId="{8F653C0B-1102-4F5B-BDF3-D119F8B81A21}" destId="{B18955FE-38A1-49B3-8E4E-44CFA07E5C3F}" srcOrd="4" destOrd="0" parTransId="{9B9B2756-58F2-4D25-918B-5165111251AE}" sibTransId="{2B94C4B9-D6A3-48BF-9B70-CF5DB31B3305}"/>
    <dgm:cxn modelId="{01B3F8EA-20F1-41A0-B944-8FFE5E7F0D2D}" type="presOf" srcId="{8E9CFCE3-49ED-425D-A8A3-A3D65C54F670}" destId="{16B4621C-989C-42FE-963F-2603C7781481}" srcOrd="0" destOrd="0" presId="urn:microsoft.com/office/officeart/2005/8/layout/orgChart1"/>
    <dgm:cxn modelId="{FD4D6129-D9C3-44FF-B461-A3908D9E4318}" type="presOf" srcId="{D35F7196-EF1B-4251-B1A2-BB26EB5F3F5A}" destId="{8019AAE5-4AE2-47A4-96F0-699FBB937FB6}" srcOrd="0" destOrd="0" presId="urn:microsoft.com/office/officeart/2005/8/layout/orgChart1"/>
    <dgm:cxn modelId="{28150FD7-9112-4A85-A9AA-3E93CC683258}" type="presOf" srcId="{4209E60D-6C10-4080-AA78-423F8E3F4207}" destId="{E16D09DC-BA58-436A-AFE7-FCEFEC387723}" srcOrd="1" destOrd="0" presId="urn:microsoft.com/office/officeart/2005/8/layout/orgChart1"/>
    <dgm:cxn modelId="{FD21E3D3-918E-4431-95C6-FFBA5C7154C8}" srcId="{8F653C0B-1102-4F5B-BDF3-D119F8B81A21}" destId="{09E7CC60-4AF6-4A41-9936-3C5EC9057313}" srcOrd="2" destOrd="0" parTransId="{F9212676-518A-48F0-B62A-0784202097EC}" sibTransId="{D6D46C08-411B-44C5-943A-38EB681B8B69}"/>
    <dgm:cxn modelId="{802F5950-0FF4-4110-AFBA-96EC2BE916BC}" type="presOf" srcId="{315BD2D5-1848-441D-93C3-7A46374A4186}" destId="{DAE9E88F-A32D-4515-92B8-C95AC8745C91}" srcOrd="0" destOrd="0" presId="urn:microsoft.com/office/officeart/2005/8/layout/orgChart1"/>
    <dgm:cxn modelId="{3E8FB190-D823-4F0E-98FA-EEA7B7567AD4}" type="presOf" srcId="{8F653C0B-1102-4F5B-BDF3-D119F8B81A21}" destId="{0274716B-9F53-4264-8A3E-82E01E250AC8}" srcOrd="1" destOrd="0" presId="urn:microsoft.com/office/officeart/2005/8/layout/orgChart1"/>
    <dgm:cxn modelId="{50C26D4A-29B9-4CA6-ABD6-FE8DAEC019A7}" type="presOf" srcId="{38B9003A-B74D-467F-AE40-D652D869FFD9}" destId="{DBDE4E9D-8CFB-4022-9A81-6F46B1337D78}" srcOrd="1" destOrd="0" presId="urn:microsoft.com/office/officeart/2005/8/layout/orgChart1"/>
    <dgm:cxn modelId="{CB04E517-01DD-47B7-8302-01F14225A8EE}" type="presOf" srcId="{D8E0D45D-8117-47E8-AC30-3B2FB54C4476}" destId="{32BB87EF-AD31-44CC-861D-7321209CA972}" srcOrd="0" destOrd="0" presId="urn:microsoft.com/office/officeart/2005/8/layout/orgChart1"/>
    <dgm:cxn modelId="{82CB0781-C03D-429E-9D9D-BF8CD9EBBC4D}" srcId="{F7681759-8807-48E9-ABF5-3026EE11B059}" destId="{EC105640-EF48-4787-A3F5-444643B4A60F}" srcOrd="1" destOrd="0" parTransId="{B0448793-6E20-408D-A96E-FEE930C5F37B}" sibTransId="{697113D2-ED3A-4ABF-A3AF-45DD1F8BE7BA}"/>
    <dgm:cxn modelId="{3A74EE0F-278F-41BE-9221-5B9396B5471F}" type="presOf" srcId="{F7681759-8807-48E9-ABF5-3026EE11B059}" destId="{3CBEC044-90AD-46EB-8DB1-F9374F197C08}" srcOrd="1" destOrd="0" presId="urn:microsoft.com/office/officeart/2005/8/layout/orgChart1"/>
    <dgm:cxn modelId="{DA65A702-E843-4D71-AD9A-E2CED500708D}" srcId="{8F653C0B-1102-4F5B-BDF3-D119F8B81A21}" destId="{D07BF285-FB7F-4B89-9FA6-D64D1747865A}" srcOrd="6" destOrd="0" parTransId="{195E2D16-AD44-4B89-9AB1-98817997957E}" sibTransId="{0411DD00-B5E4-48C5-A8C6-4F1EEA80E395}"/>
    <dgm:cxn modelId="{90769D89-8B8E-4E1D-8CDE-967B01075F2F}" type="presOf" srcId="{F7681759-8807-48E9-ABF5-3026EE11B059}" destId="{14C537D0-4E3F-48C4-B39C-9B3BFE58D6B1}" srcOrd="0" destOrd="0" presId="urn:microsoft.com/office/officeart/2005/8/layout/orgChart1"/>
    <dgm:cxn modelId="{BB610C51-6048-4ADB-90A8-5DE879F3CCD7}" type="presOf" srcId="{30035FDE-DFB2-446D-87E5-80E8F8F77CE3}" destId="{BDCC9518-2168-40AD-9B43-19687BB9116C}" srcOrd="1" destOrd="0" presId="urn:microsoft.com/office/officeart/2005/8/layout/orgChart1"/>
    <dgm:cxn modelId="{E56B1C3B-0FC9-4A5E-BEB3-ECF13EB848F6}" srcId="{8F653C0B-1102-4F5B-BDF3-D119F8B81A21}" destId="{D35F7196-EF1B-4251-B1A2-BB26EB5F3F5A}" srcOrd="3" destOrd="0" parTransId="{A7937606-EE7D-4A26-94AF-98930BF57C91}" sibTransId="{6D800F7E-6EE0-489B-911F-646D3A7B7E77}"/>
    <dgm:cxn modelId="{79B9A4E5-B5AC-4EA2-982D-4B03F8089F30}" type="presOf" srcId="{DF56BB31-DA4F-4CEE-9FF6-61B28F2BB017}" destId="{303C2696-5CA8-4EF8-8C3B-88C72A7547F7}" srcOrd="0" destOrd="0" presId="urn:microsoft.com/office/officeart/2005/8/layout/orgChart1"/>
    <dgm:cxn modelId="{5B48A94F-018C-4F23-AC89-929F60B98C58}" type="presOf" srcId="{DF56BB31-DA4F-4CEE-9FF6-61B28F2BB017}" destId="{4358A467-D85B-463E-BEBF-B38FF8E1A778}" srcOrd="1" destOrd="0" presId="urn:microsoft.com/office/officeart/2005/8/layout/orgChart1"/>
    <dgm:cxn modelId="{FF7903FD-3819-4816-9D51-94DCC4453CAE}" type="presOf" srcId="{6E4E06BA-B1FE-4355-82EA-1FA0C5D85D86}" destId="{482D38A9-0214-4E66-9E07-6403A35DA7A1}" srcOrd="1" destOrd="0" presId="urn:microsoft.com/office/officeart/2005/8/layout/orgChart1"/>
    <dgm:cxn modelId="{AC292019-68D3-494D-8ADC-25F186FDF497}" srcId="{8F653C0B-1102-4F5B-BDF3-D119F8B81A21}" destId="{1554BDE9-1522-4EEF-A1A6-B7FA87661037}" srcOrd="9" destOrd="0" parTransId="{D3A29D38-8F57-4400-AB88-E2C65A9D8C3F}" sibTransId="{49F0C708-AB8B-48E2-A960-66327ACAFBFD}"/>
    <dgm:cxn modelId="{0ED8B795-855E-4D20-9010-8EC0E9185324}" type="presOf" srcId="{787E3F5A-68C4-4A91-8D96-91B6EEBA7DAF}" destId="{4022DF14-E416-4465-B346-6D3B472D9A2E}" srcOrd="0" destOrd="0" presId="urn:microsoft.com/office/officeart/2005/8/layout/orgChart1"/>
    <dgm:cxn modelId="{38D4E6D6-57AE-496B-B689-AACAE08A8CE8}" type="presOf" srcId="{14EB3D6B-0976-4A25-BA44-1ABEF35C2352}" destId="{0E6BAB0C-C692-4712-9B33-E5E92B59A5C8}" srcOrd="0" destOrd="0" presId="urn:microsoft.com/office/officeart/2005/8/layout/orgChart1"/>
    <dgm:cxn modelId="{310C2DA6-315F-49CF-B8B2-A3678C795125}" type="presOf" srcId="{694DEAF8-312B-4B85-BBB7-C633DBDA34CB}" destId="{64CBACBA-5A9B-4359-A638-A422DEB7AE97}" srcOrd="0" destOrd="0" presId="urn:microsoft.com/office/officeart/2005/8/layout/orgChart1"/>
    <dgm:cxn modelId="{3EC95B4D-A53E-4941-85C7-B789E48BFF55}" type="presOf" srcId="{CB24A9E1-975F-46A4-AB84-CFED1FFA9C21}" destId="{88E15490-0CBE-4C17-A0E4-76990FCF95FD}" srcOrd="0" destOrd="0" presId="urn:microsoft.com/office/officeart/2005/8/layout/orgChart1"/>
    <dgm:cxn modelId="{7A322C76-2E01-4E2D-AAC3-2EC89A5C39C1}" srcId="{B23FA7EA-702B-4CE0-97C6-594E591E151D}" destId="{55971431-0C66-4B29-B07D-08DA99A70BA6}" srcOrd="0" destOrd="0" parTransId="{DF069B7C-F042-48C9-A25B-7C28053794C9}" sibTransId="{64F12931-C704-4D7A-B199-2C2333591E58}"/>
    <dgm:cxn modelId="{F73C835A-050C-47C4-8E13-45044B6F10AA}" type="presOf" srcId="{B18955FE-38A1-49B3-8E4E-44CFA07E5C3F}" destId="{360580F3-BF85-49F3-B880-CF2771183BE5}" srcOrd="0" destOrd="0" presId="urn:microsoft.com/office/officeart/2005/8/layout/orgChart1"/>
    <dgm:cxn modelId="{E62826D6-3EB9-46AE-836A-5C98A0D2E78B}" srcId="{D07BF285-FB7F-4B89-9FA6-D64D1747865A}" destId="{602AA258-6D34-4F86-825B-00F8E9BAB5C7}" srcOrd="0" destOrd="0" parTransId="{0B0DEEFF-206A-4E2D-83CC-9896C10D22F5}" sibTransId="{2D999CF8-8709-4B58-B126-AA4D9026C0A5}"/>
    <dgm:cxn modelId="{FFB52171-0376-4C6B-82AC-EC0064169AFB}" type="presOf" srcId="{B23FA7EA-702B-4CE0-97C6-594E591E151D}" destId="{6E4D6232-2500-41CE-AC00-1F13F799BDDD}" srcOrd="1" destOrd="0" presId="urn:microsoft.com/office/officeart/2005/8/layout/orgChart1"/>
    <dgm:cxn modelId="{5B05E1B9-FC39-4484-91DC-273376AD1F75}" type="presOf" srcId="{D07BF285-FB7F-4B89-9FA6-D64D1747865A}" destId="{3C010788-B610-498B-8C56-24668E2D289D}" srcOrd="1" destOrd="0" presId="urn:microsoft.com/office/officeart/2005/8/layout/orgChart1"/>
    <dgm:cxn modelId="{1AD721F8-353C-4584-B6E9-26744DD13514}" type="presOf" srcId="{D3A29D38-8F57-4400-AB88-E2C65A9D8C3F}" destId="{64B61C1E-76E8-486A-8A1E-B4F38CC7EF45}" srcOrd="0" destOrd="0" presId="urn:microsoft.com/office/officeart/2005/8/layout/orgChart1"/>
    <dgm:cxn modelId="{DEAFBCE0-404A-4F70-8947-92A9119675E7}" srcId="{D8E0D45D-8117-47E8-AC30-3B2FB54C4476}" destId="{30035FDE-DFB2-446D-87E5-80E8F8F77CE3}" srcOrd="1" destOrd="0" parTransId="{3A168B3D-BF14-4F06-A9EA-9AE593B3BBA3}" sibTransId="{2ACDD8A2-3A0B-4B9D-A992-5B86FFF3602B}"/>
    <dgm:cxn modelId="{3BA1F596-6649-470B-8475-000219A14B65}" type="presOf" srcId="{4209E60D-6C10-4080-AA78-423F8E3F4207}" destId="{45700938-22D3-471F-A224-3557953607E4}" srcOrd="0" destOrd="0" presId="urn:microsoft.com/office/officeart/2005/8/layout/orgChart1"/>
    <dgm:cxn modelId="{602B5394-77F7-4481-8DC4-30ECC79A2817}" type="presOf" srcId="{C7D300D0-9736-4D6A-84C1-A39013C4253E}" destId="{C0E0C800-6BDF-44E1-8DFA-F4725F874D09}" srcOrd="1" destOrd="0" presId="urn:microsoft.com/office/officeart/2005/8/layout/orgChart1"/>
    <dgm:cxn modelId="{CB7F35F2-52B1-4A51-AE68-707BA9221C05}" srcId="{8F653C0B-1102-4F5B-BDF3-D119F8B81A21}" destId="{D8E0D45D-8117-47E8-AC30-3B2FB54C4476}" srcOrd="7" destOrd="0" parTransId="{2A2EC32D-D0AF-4039-88F2-799F36FFBDA1}" sibTransId="{91E11777-961F-4B91-A8A7-28BC9BA6B737}"/>
    <dgm:cxn modelId="{DFF301E6-51EB-413E-BAF1-AC02CB56FCC3}" type="presOf" srcId="{EC105640-EF48-4787-A3F5-444643B4A60F}" destId="{BBD99413-C310-4C71-975D-F07F6D2C3745}" srcOrd="1" destOrd="0" presId="urn:microsoft.com/office/officeart/2005/8/layout/orgChart1"/>
    <dgm:cxn modelId="{E64E88E0-E638-460A-98BA-377F7A25BC89}" type="presOf" srcId="{576DE6C6-86B6-43B5-B051-3B7F51E55D97}" destId="{76B29A81-A8CA-41DF-8F54-B27CE9C66EC0}" srcOrd="0" destOrd="0" presId="urn:microsoft.com/office/officeart/2005/8/layout/orgChart1"/>
    <dgm:cxn modelId="{AF33C60D-1B17-4F95-8DE3-1F199882FC3B}" type="presOf" srcId="{6E4E06BA-B1FE-4355-82EA-1FA0C5D85D86}" destId="{349CCC6F-E388-4483-9C51-CE254262F25A}" srcOrd="0" destOrd="0" presId="urn:microsoft.com/office/officeart/2005/8/layout/orgChart1"/>
    <dgm:cxn modelId="{331790FD-C219-440F-B390-D1528F3A0E8A}" type="presOf" srcId="{55971431-0C66-4B29-B07D-08DA99A70BA6}" destId="{1218A6F4-19AA-43FE-9962-8CB960093EEE}" srcOrd="0" destOrd="0" presId="urn:microsoft.com/office/officeart/2005/8/layout/orgChart1"/>
    <dgm:cxn modelId="{C8F733F8-428D-4C96-859C-148F02F27A6A}" type="presOf" srcId="{A7937606-EE7D-4A26-94AF-98930BF57C91}" destId="{907A6CA5-82C6-4CBB-BFFA-E02557ECA361}" srcOrd="0" destOrd="0" presId="urn:microsoft.com/office/officeart/2005/8/layout/orgChart1"/>
    <dgm:cxn modelId="{4992D26A-40EB-4C70-8F8D-ECE0CDAEA981}" srcId="{D07BF285-FB7F-4B89-9FA6-D64D1747865A}" destId="{8D18B665-B539-4170-8664-02E0CAE97745}" srcOrd="2" destOrd="0" parTransId="{CB24A9E1-975F-46A4-AB84-CFED1FFA9C21}" sibTransId="{8B5219D8-16C6-4AFD-BF55-29B864844300}"/>
    <dgm:cxn modelId="{7A151AC2-0D25-4F0E-B04C-BF7E42FF27C0}" type="presOf" srcId="{2A2EC32D-D0AF-4039-88F2-799F36FFBDA1}" destId="{AF2D7CBC-3F99-43B2-AA73-66AAB485315E}" srcOrd="0" destOrd="0" presId="urn:microsoft.com/office/officeart/2005/8/layout/orgChart1"/>
    <dgm:cxn modelId="{14CB0E17-0D32-4A98-B851-D7D3B82EC1CB}" type="presOf" srcId="{C7D300D0-9736-4D6A-84C1-A39013C4253E}" destId="{19C3A36D-DB66-4FE9-B09D-AB77D0FA9A91}" srcOrd="0" destOrd="0" presId="urn:microsoft.com/office/officeart/2005/8/layout/orgChart1"/>
    <dgm:cxn modelId="{2E3CD0E3-8922-4A22-B52B-7EE90ED7B655}" srcId="{8F653C0B-1102-4F5B-BDF3-D119F8B81A21}" destId="{F7681759-8807-48E9-ABF5-3026EE11B059}" srcOrd="8" destOrd="0" parTransId="{76EB92BB-5C23-407F-8997-19CE3DF81ABF}" sibTransId="{0DBEA983-EB5E-4A3F-8641-7A800C3E3436}"/>
    <dgm:cxn modelId="{C6605109-7C4D-41A6-916E-8AF10B9576B3}" type="presOf" srcId="{3A168B3D-BF14-4F06-A9EA-9AE593B3BBA3}" destId="{D565082A-C1D0-4D0A-BD91-6B632959B453}" srcOrd="0" destOrd="0" presId="urn:microsoft.com/office/officeart/2005/8/layout/orgChart1"/>
    <dgm:cxn modelId="{20E24512-56D8-45E6-9FEC-DFF1FB3E334A}" type="presOf" srcId="{8F653C0B-1102-4F5B-BDF3-D119F8B81A21}" destId="{2F9F5901-8BFD-4918-8EC5-976E57F958A9}" srcOrd="0" destOrd="0" presId="urn:microsoft.com/office/officeart/2005/8/layout/orgChart1"/>
    <dgm:cxn modelId="{538DF2AC-77FC-4AAE-8F6F-DDCC2F41E676}" type="presOf" srcId="{B75D58C3-C7B0-4638-A019-A6AC889AA972}" destId="{E34C47F0-E1DD-4FD7-AC5F-F15813189D17}" srcOrd="0" destOrd="0" presId="urn:microsoft.com/office/officeart/2005/8/layout/orgChart1"/>
    <dgm:cxn modelId="{DE2CBE24-DE4B-4ECF-8A08-349183563D08}" type="presOf" srcId="{6A825597-7263-4905-A282-8007F49DD15B}" destId="{8D34D995-1268-436F-8784-16367BA9ABEF}" srcOrd="0" destOrd="0" presId="urn:microsoft.com/office/officeart/2005/8/layout/orgChart1"/>
    <dgm:cxn modelId="{D51C75CB-3383-471F-BE56-D7640DC00A17}" srcId="{D07BF285-FB7F-4B89-9FA6-D64D1747865A}" destId="{38B9003A-B74D-467F-AE40-D652D869FFD9}" srcOrd="1" destOrd="0" parTransId="{B75D58C3-C7B0-4638-A019-A6AC889AA972}" sibTransId="{9AA46FFA-CC4E-41A4-A41F-CF77C9E359CC}"/>
    <dgm:cxn modelId="{8204CE30-6C9C-493B-AC95-896699661971}" type="presOf" srcId="{D35F7196-EF1B-4251-B1A2-BB26EB5F3F5A}" destId="{298EA9CB-DD81-4478-922F-52E1E5DE1E19}" srcOrd="1" destOrd="0" presId="urn:microsoft.com/office/officeart/2005/8/layout/orgChart1"/>
    <dgm:cxn modelId="{4032B6E3-6FAB-4C8E-9DD6-188DE8EC6B61}" type="presOf" srcId="{76EB92BB-5C23-407F-8997-19CE3DF81ABF}" destId="{8DFA8511-9334-411C-968D-26C172DE4842}" srcOrd="0" destOrd="0" presId="urn:microsoft.com/office/officeart/2005/8/layout/orgChart1"/>
    <dgm:cxn modelId="{4A42ECBB-9BE0-4718-88F2-F88CF2FF93C5}" srcId="{8F653C0B-1102-4F5B-BDF3-D119F8B81A21}" destId="{C7D300D0-9736-4D6A-84C1-A39013C4253E}" srcOrd="0" destOrd="0" parTransId="{5CEB60B9-785F-4F43-9261-8AD2244B26DF}" sibTransId="{3C5E6D71-02D4-40EF-8B60-AF8334CD2D98}"/>
    <dgm:cxn modelId="{EA129C3B-5FA4-4723-AC24-314CFD2F25A4}" type="presOf" srcId="{EC105640-EF48-4787-A3F5-444643B4A60F}" destId="{A6CC4C1B-7D02-435B-A3DF-3E4276F83157}" srcOrd="0" destOrd="0" presId="urn:microsoft.com/office/officeart/2005/8/layout/orgChart1"/>
    <dgm:cxn modelId="{201DCCB9-BDD5-40E9-81C0-1877059E83A0}" type="presOf" srcId="{1554BDE9-1522-4EEF-A1A6-B7FA87661037}" destId="{A6DA916C-B498-4243-BB63-B8F52A6894CD}" srcOrd="0" destOrd="0" presId="urn:microsoft.com/office/officeart/2005/8/layout/orgChart1"/>
    <dgm:cxn modelId="{CF5F9550-B404-49BC-8204-6CA25A17A513}" type="presOf" srcId="{8CD17BAF-0F80-4001-942A-A04F981A037F}" destId="{6CF1A6C0-8ED2-4CCE-80E6-319DA55A5A81}" srcOrd="0" destOrd="0" presId="urn:microsoft.com/office/officeart/2005/8/layout/orgChart1"/>
    <dgm:cxn modelId="{90104CED-DCFF-48BA-91A3-1B1BE2282C68}" type="presOf" srcId="{30035FDE-DFB2-446D-87E5-80E8F8F77CE3}" destId="{B1F6C111-152D-4A60-B4B4-51BB328BE54E}" srcOrd="0" destOrd="0" presId="urn:microsoft.com/office/officeart/2005/8/layout/orgChart1"/>
    <dgm:cxn modelId="{2735C864-89E6-4E2E-A3C6-94A00C4B26FC}" srcId="{D8E0D45D-8117-47E8-AC30-3B2FB54C4476}" destId="{6E4E06BA-B1FE-4355-82EA-1FA0C5D85D86}" srcOrd="0" destOrd="0" parTransId="{14EB3D6B-0976-4A25-BA44-1ABEF35C2352}" sibTransId="{F4B6723E-B9C0-4CE1-A78F-D1B081A34029}"/>
    <dgm:cxn modelId="{C6297721-BFBB-4CDF-8537-FA5A5B29EA55}" type="presOf" srcId="{55971431-0C66-4B29-B07D-08DA99A70BA6}" destId="{2EDC4E24-6CCC-4FC8-BF44-1683DAE94AD6}" srcOrd="1" destOrd="0" presId="urn:microsoft.com/office/officeart/2005/8/layout/orgChart1"/>
    <dgm:cxn modelId="{9DF9FE7B-BC80-4F21-A7DB-E1BF4BCBEC77}" srcId="{F7681759-8807-48E9-ABF5-3026EE11B059}" destId="{4209E60D-6C10-4080-AA78-423F8E3F4207}" srcOrd="0" destOrd="0" parTransId="{8E9CFCE3-49ED-425D-A8A3-A3D65C54F670}" sibTransId="{0527C1B1-A6FB-42B2-94DC-8431043829F6}"/>
    <dgm:cxn modelId="{48E4941A-F36D-4228-BCBA-2596E4131960}" type="presOf" srcId="{8D18B665-B539-4170-8664-02E0CAE97745}" destId="{2C30A1EC-BF70-4C1F-9964-8E98CA487012}" srcOrd="0" destOrd="0" presId="urn:microsoft.com/office/officeart/2005/8/layout/orgChart1"/>
    <dgm:cxn modelId="{C04028F4-D4A0-4BFD-B29C-63881DC3CA9E}" srcId="{8F653C0B-1102-4F5B-BDF3-D119F8B81A21}" destId="{694DEAF8-312B-4B85-BBB7-C633DBDA34CB}" srcOrd="1" destOrd="0" parTransId="{787E3F5A-68C4-4A91-8D96-91B6EEBA7DAF}" sibTransId="{5002E51B-5375-44C6-84BE-EE18E089EA4E}"/>
    <dgm:cxn modelId="{D609068F-D42E-4065-BD31-B1312613DA81}" type="presOf" srcId="{B23FA7EA-702B-4CE0-97C6-594E591E151D}" destId="{4A78F159-CFD2-446D-BC17-ACADC86A4017}" srcOrd="0" destOrd="0" presId="urn:microsoft.com/office/officeart/2005/8/layout/orgChart1"/>
    <dgm:cxn modelId="{4E422967-A22F-4FFF-BD8A-6F4F963315F7}" type="presOf" srcId="{DF069B7C-F042-48C9-A25B-7C28053794C9}" destId="{CA905871-9183-4773-9F25-747DE31DD797}" srcOrd="0" destOrd="0" presId="urn:microsoft.com/office/officeart/2005/8/layout/orgChart1"/>
    <dgm:cxn modelId="{B2B5A038-02DE-4ED6-8D36-317BC1CCCFE5}" srcId="{6A825597-7263-4905-A282-8007F49DD15B}" destId="{B23FA7EA-702B-4CE0-97C6-594E591E151D}" srcOrd="0" destOrd="0" parTransId="{74AAAFEE-7FE1-44C2-BCC4-B9E8587B918A}" sibTransId="{896BF480-DE8C-4701-A8FB-06903841FFC7}"/>
    <dgm:cxn modelId="{6B5FA34A-72D6-4169-98B4-BBCE5521E201}" type="presOf" srcId="{694DEAF8-312B-4B85-BBB7-C633DBDA34CB}" destId="{A31312E6-3304-48B7-B4C4-381DA4D29EDC}" srcOrd="1" destOrd="0" presId="urn:microsoft.com/office/officeart/2005/8/layout/orgChart1"/>
    <dgm:cxn modelId="{BEDBCBF1-6DAE-4C0A-9F40-212142DFE6F5}" type="presOf" srcId="{09E7CC60-4AF6-4A41-9936-3C5EC9057313}" destId="{EA6BCACC-FAF1-43AA-9DC1-7192583073CA}" srcOrd="0" destOrd="0" presId="urn:microsoft.com/office/officeart/2005/8/layout/orgChart1"/>
    <dgm:cxn modelId="{9611FAF8-B00D-4A6A-B783-390B95752312}" type="presOf" srcId="{602AA258-6D34-4F86-825B-00F8E9BAB5C7}" destId="{B357782E-506B-4102-9A62-D512A9605952}" srcOrd="0" destOrd="0" presId="urn:microsoft.com/office/officeart/2005/8/layout/orgChart1"/>
    <dgm:cxn modelId="{43A95098-A22E-479A-A0E4-4C6102D12937}" type="presParOf" srcId="{DAE9E88F-A32D-4515-92B8-C95AC8745C91}" destId="{F8738DC1-44A1-41B2-9775-5F9928582C17}" srcOrd="0" destOrd="0" presId="urn:microsoft.com/office/officeart/2005/8/layout/orgChart1"/>
    <dgm:cxn modelId="{BDC672C0-D244-4F68-9D6D-1037C23B98C2}" type="presParOf" srcId="{F8738DC1-44A1-41B2-9775-5F9928582C17}" destId="{078DE3EE-AA42-48CB-A254-D4B8D8DC1559}" srcOrd="0" destOrd="0" presId="urn:microsoft.com/office/officeart/2005/8/layout/orgChart1"/>
    <dgm:cxn modelId="{8FCA09BE-ECF4-4784-B559-02BB135F8F81}" type="presParOf" srcId="{078DE3EE-AA42-48CB-A254-D4B8D8DC1559}" destId="{2F9F5901-8BFD-4918-8EC5-976E57F958A9}" srcOrd="0" destOrd="0" presId="urn:microsoft.com/office/officeart/2005/8/layout/orgChart1"/>
    <dgm:cxn modelId="{3EC05C69-7A6F-47D5-802D-03F9EA5A0145}" type="presParOf" srcId="{078DE3EE-AA42-48CB-A254-D4B8D8DC1559}" destId="{0274716B-9F53-4264-8A3E-82E01E250AC8}" srcOrd="1" destOrd="0" presId="urn:microsoft.com/office/officeart/2005/8/layout/orgChart1"/>
    <dgm:cxn modelId="{D25A58C0-8295-4053-9215-BF4AF51E75EC}" type="presParOf" srcId="{F8738DC1-44A1-41B2-9775-5F9928582C17}" destId="{91AA2E26-C30B-4138-831C-205F78258823}" srcOrd="1" destOrd="0" presId="urn:microsoft.com/office/officeart/2005/8/layout/orgChart1"/>
    <dgm:cxn modelId="{6F5CC35D-B0A0-4C82-908D-13491A83BCEE}" type="presParOf" srcId="{91AA2E26-C30B-4138-831C-205F78258823}" destId="{AF2D7CBC-3F99-43B2-AA73-66AAB485315E}" srcOrd="0" destOrd="0" presId="urn:microsoft.com/office/officeart/2005/8/layout/orgChart1"/>
    <dgm:cxn modelId="{4B0B6E2C-84DF-41FF-BB9D-7402557DDBCC}" type="presParOf" srcId="{91AA2E26-C30B-4138-831C-205F78258823}" destId="{6F56EC67-C59A-4378-92B1-4280EAD89056}" srcOrd="1" destOrd="0" presId="urn:microsoft.com/office/officeart/2005/8/layout/orgChart1"/>
    <dgm:cxn modelId="{2AB2B61C-9EC3-4329-9328-56720FB3269F}" type="presParOf" srcId="{6F56EC67-C59A-4378-92B1-4280EAD89056}" destId="{84C3BD67-FBF7-49D8-AA47-172B43E120B1}" srcOrd="0" destOrd="0" presId="urn:microsoft.com/office/officeart/2005/8/layout/orgChart1"/>
    <dgm:cxn modelId="{6751C31A-D0F0-4C49-B7DE-D67CAC2AD459}" type="presParOf" srcId="{84C3BD67-FBF7-49D8-AA47-172B43E120B1}" destId="{32BB87EF-AD31-44CC-861D-7321209CA972}" srcOrd="0" destOrd="0" presId="urn:microsoft.com/office/officeart/2005/8/layout/orgChart1"/>
    <dgm:cxn modelId="{6F213B89-03A9-4C97-84F8-E08F3C865F34}" type="presParOf" srcId="{84C3BD67-FBF7-49D8-AA47-172B43E120B1}" destId="{CFB982EA-95F3-4050-8F17-C6550C9E2B95}" srcOrd="1" destOrd="0" presId="urn:microsoft.com/office/officeart/2005/8/layout/orgChart1"/>
    <dgm:cxn modelId="{3DED6669-DA91-45D5-8ADD-778E0886B2BC}" type="presParOf" srcId="{6F56EC67-C59A-4378-92B1-4280EAD89056}" destId="{6E7C69F1-B973-4AED-A694-A003EE9E6887}" srcOrd="1" destOrd="0" presId="urn:microsoft.com/office/officeart/2005/8/layout/orgChart1"/>
    <dgm:cxn modelId="{D560CDCE-EB22-4A61-8690-51CCAAB442CD}" type="presParOf" srcId="{6E7C69F1-B973-4AED-A694-A003EE9E6887}" destId="{0E6BAB0C-C692-4712-9B33-E5E92B59A5C8}" srcOrd="0" destOrd="0" presId="urn:microsoft.com/office/officeart/2005/8/layout/orgChart1"/>
    <dgm:cxn modelId="{B1AD351E-67E2-4FB4-81C9-86E03781BF4B}" type="presParOf" srcId="{6E7C69F1-B973-4AED-A694-A003EE9E6887}" destId="{BC6852E8-C2D1-4FA0-8150-537C99D1B774}" srcOrd="1" destOrd="0" presId="urn:microsoft.com/office/officeart/2005/8/layout/orgChart1"/>
    <dgm:cxn modelId="{318FC17E-6DAB-4A47-A0B6-343E2DEEBDAA}" type="presParOf" srcId="{BC6852E8-C2D1-4FA0-8150-537C99D1B774}" destId="{9173E5A2-D193-4444-A5FF-1B6993E95A7F}" srcOrd="0" destOrd="0" presId="urn:microsoft.com/office/officeart/2005/8/layout/orgChart1"/>
    <dgm:cxn modelId="{79FC79C5-952D-4B19-A807-BBA78F70BE09}" type="presParOf" srcId="{9173E5A2-D193-4444-A5FF-1B6993E95A7F}" destId="{349CCC6F-E388-4483-9C51-CE254262F25A}" srcOrd="0" destOrd="0" presId="urn:microsoft.com/office/officeart/2005/8/layout/orgChart1"/>
    <dgm:cxn modelId="{BF9A3CF9-524F-4606-ADCC-0B7F6947DCA1}" type="presParOf" srcId="{9173E5A2-D193-4444-A5FF-1B6993E95A7F}" destId="{482D38A9-0214-4E66-9E07-6403A35DA7A1}" srcOrd="1" destOrd="0" presId="urn:microsoft.com/office/officeart/2005/8/layout/orgChart1"/>
    <dgm:cxn modelId="{19ACFC9C-D446-4C86-A792-32149DDFF1C9}" type="presParOf" srcId="{BC6852E8-C2D1-4FA0-8150-537C99D1B774}" destId="{1E70E0FA-1D24-4E53-9395-46618D840DAF}" srcOrd="1" destOrd="0" presId="urn:microsoft.com/office/officeart/2005/8/layout/orgChart1"/>
    <dgm:cxn modelId="{BF9ED7D0-4A70-4E37-8488-D84E603BD983}" type="presParOf" srcId="{BC6852E8-C2D1-4FA0-8150-537C99D1B774}" destId="{D6247F12-29BE-4850-A5F7-F11963D7EA90}" srcOrd="2" destOrd="0" presId="urn:microsoft.com/office/officeart/2005/8/layout/orgChart1"/>
    <dgm:cxn modelId="{9A67EEBA-01C0-4443-AAE4-B135AF250FFD}" type="presParOf" srcId="{6E7C69F1-B973-4AED-A694-A003EE9E6887}" destId="{D565082A-C1D0-4D0A-BD91-6B632959B453}" srcOrd="2" destOrd="0" presId="urn:microsoft.com/office/officeart/2005/8/layout/orgChart1"/>
    <dgm:cxn modelId="{77A5C705-FB3A-4E88-8BFB-D0308B9DBD27}" type="presParOf" srcId="{6E7C69F1-B973-4AED-A694-A003EE9E6887}" destId="{8A21EB0D-9401-403A-8616-A636752BE06C}" srcOrd="3" destOrd="0" presId="urn:microsoft.com/office/officeart/2005/8/layout/orgChart1"/>
    <dgm:cxn modelId="{51F64DC6-025B-4195-AE93-E33F80FB557B}" type="presParOf" srcId="{8A21EB0D-9401-403A-8616-A636752BE06C}" destId="{447D355A-48E2-45A5-AA19-3B3E2E474FF2}" srcOrd="0" destOrd="0" presId="urn:microsoft.com/office/officeart/2005/8/layout/orgChart1"/>
    <dgm:cxn modelId="{07D3D065-7166-45DF-9DCF-5C0819F62D97}" type="presParOf" srcId="{447D355A-48E2-45A5-AA19-3B3E2E474FF2}" destId="{B1F6C111-152D-4A60-B4B4-51BB328BE54E}" srcOrd="0" destOrd="0" presId="urn:microsoft.com/office/officeart/2005/8/layout/orgChart1"/>
    <dgm:cxn modelId="{493D94FA-7C6B-4EA0-9D5E-375E5661EE5E}" type="presParOf" srcId="{447D355A-48E2-45A5-AA19-3B3E2E474FF2}" destId="{BDCC9518-2168-40AD-9B43-19687BB9116C}" srcOrd="1" destOrd="0" presId="urn:microsoft.com/office/officeart/2005/8/layout/orgChart1"/>
    <dgm:cxn modelId="{22538AD1-DD13-4159-82C7-922A3C9E84A2}" type="presParOf" srcId="{8A21EB0D-9401-403A-8616-A636752BE06C}" destId="{0BDA9ABE-3EE2-48C8-B9FA-B8E6C69F4479}" srcOrd="1" destOrd="0" presId="urn:microsoft.com/office/officeart/2005/8/layout/orgChart1"/>
    <dgm:cxn modelId="{F314CA3C-F283-42CF-AB91-7F1F11ABFEBC}" type="presParOf" srcId="{8A21EB0D-9401-403A-8616-A636752BE06C}" destId="{2E5288CE-D8AA-4083-948D-4E49CF76F932}" srcOrd="2" destOrd="0" presId="urn:microsoft.com/office/officeart/2005/8/layout/orgChart1"/>
    <dgm:cxn modelId="{7ECFFEAD-738A-4B86-BAA8-E2574F9AFD21}" type="presParOf" srcId="{6F56EC67-C59A-4378-92B1-4280EAD89056}" destId="{5914EC29-D30E-43D0-B19A-424BF534B844}" srcOrd="2" destOrd="0" presId="urn:microsoft.com/office/officeart/2005/8/layout/orgChart1"/>
    <dgm:cxn modelId="{5BAD28F7-365F-485C-BF92-F4885B5D8191}" type="presParOf" srcId="{91AA2E26-C30B-4138-831C-205F78258823}" destId="{8DFA8511-9334-411C-968D-26C172DE4842}" srcOrd="2" destOrd="0" presId="urn:microsoft.com/office/officeart/2005/8/layout/orgChart1"/>
    <dgm:cxn modelId="{07311ED9-D23D-4634-8EEF-43D3970A02A0}" type="presParOf" srcId="{91AA2E26-C30B-4138-831C-205F78258823}" destId="{78B8406C-6446-4AF1-AA10-AB023E5413A5}" srcOrd="3" destOrd="0" presId="urn:microsoft.com/office/officeart/2005/8/layout/orgChart1"/>
    <dgm:cxn modelId="{B986B7B2-EB7F-4AC6-A145-4595370E47F0}" type="presParOf" srcId="{78B8406C-6446-4AF1-AA10-AB023E5413A5}" destId="{40ECF9A4-E4C8-4A47-B1E9-AAF46AAF4134}" srcOrd="0" destOrd="0" presId="urn:microsoft.com/office/officeart/2005/8/layout/orgChart1"/>
    <dgm:cxn modelId="{E9A3C9F5-41C0-48EA-BA32-2B3C5CE00444}" type="presParOf" srcId="{40ECF9A4-E4C8-4A47-B1E9-AAF46AAF4134}" destId="{14C537D0-4E3F-48C4-B39C-9B3BFE58D6B1}" srcOrd="0" destOrd="0" presId="urn:microsoft.com/office/officeart/2005/8/layout/orgChart1"/>
    <dgm:cxn modelId="{DBFC4E50-2E0F-4868-9139-BF78F50969FB}" type="presParOf" srcId="{40ECF9A4-E4C8-4A47-B1E9-AAF46AAF4134}" destId="{3CBEC044-90AD-46EB-8DB1-F9374F197C08}" srcOrd="1" destOrd="0" presId="urn:microsoft.com/office/officeart/2005/8/layout/orgChart1"/>
    <dgm:cxn modelId="{11A36C4F-2D12-4E37-81FC-0F02C461A97D}" type="presParOf" srcId="{78B8406C-6446-4AF1-AA10-AB023E5413A5}" destId="{EDA4C290-6219-4CA8-8AB8-F5F4E5587D03}" srcOrd="1" destOrd="0" presId="urn:microsoft.com/office/officeart/2005/8/layout/orgChart1"/>
    <dgm:cxn modelId="{F85ED6F0-A460-4A33-9577-1B2D383E963B}" type="presParOf" srcId="{EDA4C290-6219-4CA8-8AB8-F5F4E5587D03}" destId="{16B4621C-989C-42FE-963F-2603C7781481}" srcOrd="0" destOrd="0" presId="urn:microsoft.com/office/officeart/2005/8/layout/orgChart1"/>
    <dgm:cxn modelId="{110F3F70-BF17-44B1-ADA7-8E3F61AF82C9}" type="presParOf" srcId="{EDA4C290-6219-4CA8-8AB8-F5F4E5587D03}" destId="{0EC64571-2154-4100-B9A5-0CFDAD0B6A02}" srcOrd="1" destOrd="0" presId="urn:microsoft.com/office/officeart/2005/8/layout/orgChart1"/>
    <dgm:cxn modelId="{ED55F841-7A86-4C14-8273-CA7054D39101}" type="presParOf" srcId="{0EC64571-2154-4100-B9A5-0CFDAD0B6A02}" destId="{3A4FCAE3-9179-4863-A45C-D7B4D465254A}" srcOrd="0" destOrd="0" presId="urn:microsoft.com/office/officeart/2005/8/layout/orgChart1"/>
    <dgm:cxn modelId="{A86078D6-76C6-4735-A2C3-EFB0866EB8A4}" type="presParOf" srcId="{3A4FCAE3-9179-4863-A45C-D7B4D465254A}" destId="{45700938-22D3-471F-A224-3557953607E4}" srcOrd="0" destOrd="0" presId="urn:microsoft.com/office/officeart/2005/8/layout/orgChart1"/>
    <dgm:cxn modelId="{9C3A7BA2-B10C-4EA9-9640-AC78FA2ED0D5}" type="presParOf" srcId="{3A4FCAE3-9179-4863-A45C-D7B4D465254A}" destId="{E16D09DC-BA58-436A-AFE7-FCEFEC387723}" srcOrd="1" destOrd="0" presId="urn:microsoft.com/office/officeart/2005/8/layout/orgChart1"/>
    <dgm:cxn modelId="{AA02A300-8FEE-4E9F-9493-AFC60A77BCA9}" type="presParOf" srcId="{0EC64571-2154-4100-B9A5-0CFDAD0B6A02}" destId="{967578EE-102C-4E55-BA4E-7689F8866892}" srcOrd="1" destOrd="0" presId="urn:microsoft.com/office/officeart/2005/8/layout/orgChart1"/>
    <dgm:cxn modelId="{5A9A45FF-26DD-495F-8C04-DEF22299F985}" type="presParOf" srcId="{0EC64571-2154-4100-B9A5-0CFDAD0B6A02}" destId="{CEC9CDC4-4968-4082-9A14-6DB7E3A5D5F4}" srcOrd="2" destOrd="0" presId="urn:microsoft.com/office/officeart/2005/8/layout/orgChart1"/>
    <dgm:cxn modelId="{56E74554-AF3D-4988-964A-2F087E3E2837}" type="presParOf" srcId="{EDA4C290-6219-4CA8-8AB8-F5F4E5587D03}" destId="{5433F6C8-F467-4ED7-B63F-7E9AF194834C}" srcOrd="2" destOrd="0" presId="urn:microsoft.com/office/officeart/2005/8/layout/orgChart1"/>
    <dgm:cxn modelId="{CC9BC422-47D8-49E3-BE26-5ECE20E0A58B}" type="presParOf" srcId="{EDA4C290-6219-4CA8-8AB8-F5F4E5587D03}" destId="{2D33BF56-FFB7-46AA-B253-5792CDA20478}" srcOrd="3" destOrd="0" presId="urn:microsoft.com/office/officeart/2005/8/layout/orgChart1"/>
    <dgm:cxn modelId="{6B456F56-9F39-4893-AE1A-01C4AFDF6493}" type="presParOf" srcId="{2D33BF56-FFB7-46AA-B253-5792CDA20478}" destId="{75CDF44F-98D1-485C-8E06-361557317438}" srcOrd="0" destOrd="0" presId="urn:microsoft.com/office/officeart/2005/8/layout/orgChart1"/>
    <dgm:cxn modelId="{A784329D-76F4-485E-9752-DCE2D36C8630}" type="presParOf" srcId="{75CDF44F-98D1-485C-8E06-361557317438}" destId="{A6CC4C1B-7D02-435B-A3DF-3E4276F83157}" srcOrd="0" destOrd="0" presId="urn:microsoft.com/office/officeart/2005/8/layout/orgChart1"/>
    <dgm:cxn modelId="{FD04A7FF-EB7F-48C0-80D3-C7461A9BF549}" type="presParOf" srcId="{75CDF44F-98D1-485C-8E06-361557317438}" destId="{BBD99413-C310-4C71-975D-F07F6D2C3745}" srcOrd="1" destOrd="0" presId="urn:microsoft.com/office/officeart/2005/8/layout/orgChart1"/>
    <dgm:cxn modelId="{885BE2CC-1AD5-42EF-99A7-6694672A3E36}" type="presParOf" srcId="{2D33BF56-FFB7-46AA-B253-5792CDA20478}" destId="{A3F30508-7A3C-42BD-941B-135F5A2E53D3}" srcOrd="1" destOrd="0" presId="urn:microsoft.com/office/officeart/2005/8/layout/orgChart1"/>
    <dgm:cxn modelId="{42A07752-089F-484B-9ABB-6C6C920D0C4A}" type="presParOf" srcId="{2D33BF56-FFB7-46AA-B253-5792CDA20478}" destId="{489A3397-5CE9-4325-A344-FC0CE2436F41}" srcOrd="2" destOrd="0" presId="urn:microsoft.com/office/officeart/2005/8/layout/orgChart1"/>
    <dgm:cxn modelId="{97B9EE05-CD95-4644-82D3-EB863387026E}" type="presParOf" srcId="{78B8406C-6446-4AF1-AA10-AB023E5413A5}" destId="{A8819CDE-F454-4DF3-973B-EF41273EC8A1}" srcOrd="2" destOrd="0" presId="urn:microsoft.com/office/officeart/2005/8/layout/orgChart1"/>
    <dgm:cxn modelId="{BD2F7C03-55E9-48D7-AD49-BD18E6D9AC65}" type="presParOf" srcId="{91AA2E26-C30B-4138-831C-205F78258823}" destId="{64B61C1E-76E8-486A-8A1E-B4F38CC7EF45}" srcOrd="4" destOrd="0" presId="urn:microsoft.com/office/officeart/2005/8/layout/orgChart1"/>
    <dgm:cxn modelId="{132433A9-89CD-4749-9538-0A66EAD9A6DE}" type="presParOf" srcId="{91AA2E26-C30B-4138-831C-205F78258823}" destId="{E4E13824-C4A7-46D3-9683-4843898E60B5}" srcOrd="5" destOrd="0" presId="urn:microsoft.com/office/officeart/2005/8/layout/orgChart1"/>
    <dgm:cxn modelId="{B1412993-81AF-4636-BCED-E3B602E8381F}" type="presParOf" srcId="{E4E13824-C4A7-46D3-9683-4843898E60B5}" destId="{A83F8C91-CB0D-4C1D-80B0-448FBC32EAAE}" srcOrd="0" destOrd="0" presId="urn:microsoft.com/office/officeart/2005/8/layout/orgChart1"/>
    <dgm:cxn modelId="{AFC9CE41-D101-4AF7-A3BD-9FBD9431E813}" type="presParOf" srcId="{A83F8C91-CB0D-4C1D-80B0-448FBC32EAAE}" destId="{A6DA916C-B498-4243-BB63-B8F52A6894CD}" srcOrd="0" destOrd="0" presId="urn:microsoft.com/office/officeart/2005/8/layout/orgChart1"/>
    <dgm:cxn modelId="{3E300FE6-BF54-42EC-9316-5E7E9ED3B3D3}" type="presParOf" srcId="{A83F8C91-CB0D-4C1D-80B0-448FBC32EAAE}" destId="{3470C4EC-BAF3-4DA2-988F-3CA61E9007AB}" srcOrd="1" destOrd="0" presId="urn:microsoft.com/office/officeart/2005/8/layout/orgChart1"/>
    <dgm:cxn modelId="{FA6BDEB5-FA7C-4124-9BEB-F757B278CB92}" type="presParOf" srcId="{E4E13824-C4A7-46D3-9683-4843898E60B5}" destId="{CE47C706-B3C0-4742-9626-37BFBEF19778}" srcOrd="1" destOrd="0" presId="urn:microsoft.com/office/officeart/2005/8/layout/orgChart1"/>
    <dgm:cxn modelId="{8A0266A8-675A-451F-A30E-E96C1FE28EE5}" type="presParOf" srcId="{CE47C706-B3C0-4742-9626-37BFBEF19778}" destId="{6CF1A6C0-8ED2-4CCE-80E6-319DA55A5A81}" srcOrd="0" destOrd="0" presId="urn:microsoft.com/office/officeart/2005/8/layout/orgChart1"/>
    <dgm:cxn modelId="{4112D822-2478-46EF-8A88-38B36EF6F008}" type="presParOf" srcId="{CE47C706-B3C0-4742-9626-37BFBEF19778}" destId="{85E47282-80EC-4D8C-BF81-507237333D61}" srcOrd="1" destOrd="0" presId="urn:microsoft.com/office/officeart/2005/8/layout/orgChart1"/>
    <dgm:cxn modelId="{3CF01248-370D-4E31-A1CD-91C01FEC03F6}" type="presParOf" srcId="{85E47282-80EC-4D8C-BF81-507237333D61}" destId="{03215170-2C74-43EF-A674-E8A7AB1EEEC5}" srcOrd="0" destOrd="0" presId="urn:microsoft.com/office/officeart/2005/8/layout/orgChart1"/>
    <dgm:cxn modelId="{A2DEA59C-A97B-4735-89B9-93361FA28B44}" type="presParOf" srcId="{03215170-2C74-43EF-A674-E8A7AB1EEEC5}" destId="{303C2696-5CA8-4EF8-8C3B-88C72A7547F7}" srcOrd="0" destOrd="0" presId="urn:microsoft.com/office/officeart/2005/8/layout/orgChart1"/>
    <dgm:cxn modelId="{230FF3F0-B76A-441C-99D8-3853B0CBEF6D}" type="presParOf" srcId="{03215170-2C74-43EF-A674-E8A7AB1EEEC5}" destId="{4358A467-D85B-463E-BEBF-B38FF8E1A778}" srcOrd="1" destOrd="0" presId="urn:microsoft.com/office/officeart/2005/8/layout/orgChart1"/>
    <dgm:cxn modelId="{462F1D57-073A-4166-8B79-B9506F74552C}" type="presParOf" srcId="{85E47282-80EC-4D8C-BF81-507237333D61}" destId="{E50CBC47-5575-411C-BD2E-77A3B8341B11}" srcOrd="1" destOrd="0" presId="urn:microsoft.com/office/officeart/2005/8/layout/orgChart1"/>
    <dgm:cxn modelId="{3D9A4CDB-F62F-4936-B699-39C64B8C9E66}" type="presParOf" srcId="{85E47282-80EC-4D8C-BF81-507237333D61}" destId="{1FC5EECC-83A3-4613-92D1-29DAF2455A05}" srcOrd="2" destOrd="0" presId="urn:microsoft.com/office/officeart/2005/8/layout/orgChart1"/>
    <dgm:cxn modelId="{52C39FA1-2D8D-40F5-9632-1B1B7C53C92F}" type="presParOf" srcId="{E4E13824-C4A7-46D3-9683-4843898E60B5}" destId="{DE35BC6E-1BB1-4D26-A660-C7649E4F2692}" srcOrd="2" destOrd="0" presId="urn:microsoft.com/office/officeart/2005/8/layout/orgChart1"/>
    <dgm:cxn modelId="{5D8FB8B1-EDD7-42E1-AD1A-8B9C7E35D488}" type="presParOf" srcId="{F8738DC1-44A1-41B2-9775-5F9928582C17}" destId="{73110CF6-4336-4BAF-B708-6CAC748D9D8F}" srcOrd="2" destOrd="0" presId="urn:microsoft.com/office/officeart/2005/8/layout/orgChart1"/>
    <dgm:cxn modelId="{AE56D518-1151-40B1-9645-F8EAF1517367}" type="presParOf" srcId="{73110CF6-4336-4BAF-B708-6CAC748D9D8F}" destId="{B32053BB-7007-430A-8025-BC96773AB1D7}" srcOrd="0" destOrd="0" presId="urn:microsoft.com/office/officeart/2005/8/layout/orgChart1"/>
    <dgm:cxn modelId="{CDF14B84-F46B-4EEF-BE92-3E876D9DEAD9}" type="presParOf" srcId="{73110CF6-4336-4BAF-B708-6CAC748D9D8F}" destId="{4FC1B5DF-196F-41B3-A644-13FBD2A5B8F6}" srcOrd="1" destOrd="0" presId="urn:microsoft.com/office/officeart/2005/8/layout/orgChart1"/>
    <dgm:cxn modelId="{65DAC282-2848-4B11-9E5A-3AEC1A3803B7}" type="presParOf" srcId="{4FC1B5DF-196F-41B3-A644-13FBD2A5B8F6}" destId="{4715D2AE-9FDE-4E1A-92D4-64763289CF0C}" srcOrd="0" destOrd="0" presId="urn:microsoft.com/office/officeart/2005/8/layout/orgChart1"/>
    <dgm:cxn modelId="{AD8267FB-445E-4D04-AA4D-DC2F3A51C512}" type="presParOf" srcId="{4715D2AE-9FDE-4E1A-92D4-64763289CF0C}" destId="{19C3A36D-DB66-4FE9-B09D-AB77D0FA9A91}" srcOrd="0" destOrd="0" presId="urn:microsoft.com/office/officeart/2005/8/layout/orgChart1"/>
    <dgm:cxn modelId="{2B130453-FC46-4885-AC84-058D83618FAE}" type="presParOf" srcId="{4715D2AE-9FDE-4E1A-92D4-64763289CF0C}" destId="{C0E0C800-6BDF-44E1-8DFA-F4725F874D09}" srcOrd="1" destOrd="0" presId="urn:microsoft.com/office/officeart/2005/8/layout/orgChart1"/>
    <dgm:cxn modelId="{6D71EE91-5A87-4E24-B0D6-6C76F283CD5B}" type="presParOf" srcId="{4FC1B5DF-196F-41B3-A644-13FBD2A5B8F6}" destId="{CF81A28A-9E4E-43EC-963D-CD27CC4CC449}" srcOrd="1" destOrd="0" presId="urn:microsoft.com/office/officeart/2005/8/layout/orgChart1"/>
    <dgm:cxn modelId="{E6EFCB77-A51F-435D-A7B3-F384991EB317}" type="presParOf" srcId="{4FC1B5DF-196F-41B3-A644-13FBD2A5B8F6}" destId="{41C5596B-BB26-43BD-866C-33F1EFAD80E3}" srcOrd="2" destOrd="0" presId="urn:microsoft.com/office/officeart/2005/8/layout/orgChart1"/>
    <dgm:cxn modelId="{B30ADC54-3F2B-4BA6-AAE5-9A6BBF5C711A}" type="presParOf" srcId="{73110CF6-4336-4BAF-B708-6CAC748D9D8F}" destId="{4022DF14-E416-4465-B346-6D3B472D9A2E}" srcOrd="2" destOrd="0" presId="urn:microsoft.com/office/officeart/2005/8/layout/orgChart1"/>
    <dgm:cxn modelId="{5EEC60F8-DE01-4127-8A24-B776DB1A1012}" type="presParOf" srcId="{73110CF6-4336-4BAF-B708-6CAC748D9D8F}" destId="{76679F4A-F10D-4B63-82AB-97E35FD95573}" srcOrd="3" destOrd="0" presId="urn:microsoft.com/office/officeart/2005/8/layout/orgChart1"/>
    <dgm:cxn modelId="{55AD290E-EE36-4105-993D-C4FD341DAFE4}" type="presParOf" srcId="{76679F4A-F10D-4B63-82AB-97E35FD95573}" destId="{8727E0F0-C3B4-425C-95EC-6FA9EDB3E27E}" srcOrd="0" destOrd="0" presId="urn:microsoft.com/office/officeart/2005/8/layout/orgChart1"/>
    <dgm:cxn modelId="{C5BF5036-BEDD-427D-998F-3555B82BCB51}" type="presParOf" srcId="{8727E0F0-C3B4-425C-95EC-6FA9EDB3E27E}" destId="{64CBACBA-5A9B-4359-A638-A422DEB7AE97}" srcOrd="0" destOrd="0" presId="urn:microsoft.com/office/officeart/2005/8/layout/orgChart1"/>
    <dgm:cxn modelId="{9BD6B1F0-6065-4F12-B06E-A399BC6C64CF}" type="presParOf" srcId="{8727E0F0-C3B4-425C-95EC-6FA9EDB3E27E}" destId="{A31312E6-3304-48B7-B4C4-381DA4D29EDC}" srcOrd="1" destOrd="0" presId="urn:microsoft.com/office/officeart/2005/8/layout/orgChart1"/>
    <dgm:cxn modelId="{EA35A68B-B32E-4185-9919-6EB35F7C67F2}" type="presParOf" srcId="{76679F4A-F10D-4B63-82AB-97E35FD95573}" destId="{AC23E859-B045-492B-8A50-613A98BD8F27}" srcOrd="1" destOrd="0" presId="urn:microsoft.com/office/officeart/2005/8/layout/orgChart1"/>
    <dgm:cxn modelId="{220F1124-95DF-4AE0-8638-22C2A434CC8A}" type="presParOf" srcId="{76679F4A-F10D-4B63-82AB-97E35FD95573}" destId="{2EB6730B-091D-49AE-88E5-AA465D13F603}" srcOrd="2" destOrd="0" presId="urn:microsoft.com/office/officeart/2005/8/layout/orgChart1"/>
    <dgm:cxn modelId="{E7746F1E-AFEF-4782-ADC4-50C56DA2900F}" type="presParOf" srcId="{73110CF6-4336-4BAF-B708-6CAC748D9D8F}" destId="{2FCDD379-DBDF-4ADD-9B78-3B71A8F85858}" srcOrd="4" destOrd="0" presId="urn:microsoft.com/office/officeart/2005/8/layout/orgChart1"/>
    <dgm:cxn modelId="{29D261FC-B9F8-4EB9-9961-423FFEB539D1}" type="presParOf" srcId="{73110CF6-4336-4BAF-B708-6CAC748D9D8F}" destId="{81CB646E-6811-47E8-B0F0-E8179F66FA33}" srcOrd="5" destOrd="0" presId="urn:microsoft.com/office/officeart/2005/8/layout/orgChart1"/>
    <dgm:cxn modelId="{CCD3ADDE-BE58-47A7-A733-1C2BBC645C80}" type="presParOf" srcId="{81CB646E-6811-47E8-B0F0-E8179F66FA33}" destId="{01178466-07A1-44C9-9681-72E7F2BFCB3B}" srcOrd="0" destOrd="0" presId="urn:microsoft.com/office/officeart/2005/8/layout/orgChart1"/>
    <dgm:cxn modelId="{6AA1AA40-4AA7-4E4D-9DB8-E5B93D084664}" type="presParOf" srcId="{01178466-07A1-44C9-9681-72E7F2BFCB3B}" destId="{EA6BCACC-FAF1-43AA-9DC1-7192583073CA}" srcOrd="0" destOrd="0" presId="urn:microsoft.com/office/officeart/2005/8/layout/orgChart1"/>
    <dgm:cxn modelId="{38DCE4C8-9C01-4049-A4FD-CED496D3780E}" type="presParOf" srcId="{01178466-07A1-44C9-9681-72E7F2BFCB3B}" destId="{2A8062C1-3312-4997-9DAB-65C882B64E0E}" srcOrd="1" destOrd="0" presId="urn:microsoft.com/office/officeart/2005/8/layout/orgChart1"/>
    <dgm:cxn modelId="{D27491E4-9808-4FEE-BF97-3C3F400FE859}" type="presParOf" srcId="{81CB646E-6811-47E8-B0F0-E8179F66FA33}" destId="{AE190010-4D75-460B-A27C-A8EB88F18012}" srcOrd="1" destOrd="0" presId="urn:microsoft.com/office/officeart/2005/8/layout/orgChart1"/>
    <dgm:cxn modelId="{79BB9414-9188-496B-AFBE-5F69CDC9A6B4}" type="presParOf" srcId="{81CB646E-6811-47E8-B0F0-E8179F66FA33}" destId="{F43BC53C-A67B-43F1-80DD-64E05BA8B84C}" srcOrd="2" destOrd="0" presId="urn:microsoft.com/office/officeart/2005/8/layout/orgChart1"/>
    <dgm:cxn modelId="{C4FECF70-03CF-45D9-8A34-ED069267EA13}" type="presParOf" srcId="{73110CF6-4336-4BAF-B708-6CAC748D9D8F}" destId="{907A6CA5-82C6-4CBB-BFFA-E02557ECA361}" srcOrd="6" destOrd="0" presId="urn:microsoft.com/office/officeart/2005/8/layout/orgChart1"/>
    <dgm:cxn modelId="{FF0D4B8B-FAD0-4E79-BBC7-FFA187E76F90}" type="presParOf" srcId="{73110CF6-4336-4BAF-B708-6CAC748D9D8F}" destId="{59A33B45-8C81-49DD-9218-9DA704D7E519}" srcOrd="7" destOrd="0" presId="urn:microsoft.com/office/officeart/2005/8/layout/orgChart1"/>
    <dgm:cxn modelId="{5857AE62-0080-4F8B-B18E-84DFC58C5357}" type="presParOf" srcId="{59A33B45-8C81-49DD-9218-9DA704D7E519}" destId="{9507697C-D1B8-4266-B6A0-802D19205D31}" srcOrd="0" destOrd="0" presId="urn:microsoft.com/office/officeart/2005/8/layout/orgChart1"/>
    <dgm:cxn modelId="{BE7809DE-2EEA-41A3-8EFB-71E81931249B}" type="presParOf" srcId="{9507697C-D1B8-4266-B6A0-802D19205D31}" destId="{8019AAE5-4AE2-47A4-96F0-699FBB937FB6}" srcOrd="0" destOrd="0" presId="urn:microsoft.com/office/officeart/2005/8/layout/orgChart1"/>
    <dgm:cxn modelId="{6678AA86-1839-45F4-B368-8889B08E63BD}" type="presParOf" srcId="{9507697C-D1B8-4266-B6A0-802D19205D31}" destId="{298EA9CB-DD81-4478-922F-52E1E5DE1E19}" srcOrd="1" destOrd="0" presId="urn:microsoft.com/office/officeart/2005/8/layout/orgChart1"/>
    <dgm:cxn modelId="{86AAC85D-B3FF-4AA5-BCDB-7112A934C0EA}" type="presParOf" srcId="{59A33B45-8C81-49DD-9218-9DA704D7E519}" destId="{A2950E9E-1962-4A86-ABAE-4622CF1386EE}" srcOrd="1" destOrd="0" presId="urn:microsoft.com/office/officeart/2005/8/layout/orgChart1"/>
    <dgm:cxn modelId="{27C987FE-E8A5-4069-B830-D78A7DA6028F}" type="presParOf" srcId="{59A33B45-8C81-49DD-9218-9DA704D7E519}" destId="{7A90C5BE-E583-4434-A396-BFDE04BE851D}" srcOrd="2" destOrd="0" presId="urn:microsoft.com/office/officeart/2005/8/layout/orgChart1"/>
    <dgm:cxn modelId="{05349C9A-F0A4-42F7-9040-69115CCEFC09}" type="presParOf" srcId="{73110CF6-4336-4BAF-B708-6CAC748D9D8F}" destId="{1C4885C0-2345-415A-8A81-236302E6E8C6}" srcOrd="8" destOrd="0" presId="urn:microsoft.com/office/officeart/2005/8/layout/orgChart1"/>
    <dgm:cxn modelId="{2CCFA3F3-BE32-4E07-A51F-C681E11D6BE9}" type="presParOf" srcId="{73110CF6-4336-4BAF-B708-6CAC748D9D8F}" destId="{AF4FF701-1DEC-4BF9-9983-1F3BA6BADD53}" srcOrd="9" destOrd="0" presId="urn:microsoft.com/office/officeart/2005/8/layout/orgChart1"/>
    <dgm:cxn modelId="{14EE3044-7C2A-467C-915F-63D571438EAE}" type="presParOf" srcId="{AF4FF701-1DEC-4BF9-9983-1F3BA6BADD53}" destId="{7D598583-9BAC-4837-A434-4F6FA12528F7}" srcOrd="0" destOrd="0" presId="urn:microsoft.com/office/officeart/2005/8/layout/orgChart1"/>
    <dgm:cxn modelId="{DCDA6520-DA8D-4C29-B104-D0274427AB4F}" type="presParOf" srcId="{7D598583-9BAC-4837-A434-4F6FA12528F7}" destId="{360580F3-BF85-49F3-B880-CF2771183BE5}" srcOrd="0" destOrd="0" presId="urn:microsoft.com/office/officeart/2005/8/layout/orgChart1"/>
    <dgm:cxn modelId="{5D23CA44-18DF-487A-BB36-915F6792EED6}" type="presParOf" srcId="{7D598583-9BAC-4837-A434-4F6FA12528F7}" destId="{017CD3BF-EFEF-4063-945F-406DD896CFEF}" srcOrd="1" destOrd="0" presId="urn:microsoft.com/office/officeart/2005/8/layout/orgChart1"/>
    <dgm:cxn modelId="{6834117E-8789-4A40-ADEA-388B07836731}" type="presParOf" srcId="{AF4FF701-1DEC-4BF9-9983-1F3BA6BADD53}" destId="{0FC9A195-5AD6-4829-9F01-F3EC7CC69424}" srcOrd="1" destOrd="0" presId="urn:microsoft.com/office/officeart/2005/8/layout/orgChart1"/>
    <dgm:cxn modelId="{AE750EBE-701F-4C7C-8C3E-6A96A4FACED9}" type="presParOf" srcId="{AF4FF701-1DEC-4BF9-9983-1F3BA6BADD53}" destId="{7586CB57-F5D4-4160-8FD3-1ACF667FA411}" srcOrd="2" destOrd="0" presId="urn:microsoft.com/office/officeart/2005/8/layout/orgChart1"/>
    <dgm:cxn modelId="{33C1B931-E0CC-4660-896D-606ED4734903}" type="presParOf" srcId="{73110CF6-4336-4BAF-B708-6CAC748D9D8F}" destId="{76B29A81-A8CA-41DF-8F54-B27CE9C66EC0}" srcOrd="10" destOrd="0" presId="urn:microsoft.com/office/officeart/2005/8/layout/orgChart1"/>
    <dgm:cxn modelId="{37C2B699-6519-48A4-9F44-6E3C70C5E06B}" type="presParOf" srcId="{73110CF6-4336-4BAF-B708-6CAC748D9D8F}" destId="{2EB121AC-6C91-4F4D-92B1-C66544964B3A}" srcOrd="11" destOrd="0" presId="urn:microsoft.com/office/officeart/2005/8/layout/orgChart1"/>
    <dgm:cxn modelId="{BF3C97A2-859F-41F3-B6CC-B38FCD586F68}" type="presParOf" srcId="{2EB121AC-6C91-4F4D-92B1-C66544964B3A}" destId="{6922C7BC-2F85-43D0-AA0B-A1FD48C8E535}" srcOrd="0" destOrd="0" presId="urn:microsoft.com/office/officeart/2005/8/layout/orgChart1"/>
    <dgm:cxn modelId="{AE5A2731-4AEC-4C42-8E8F-4B722844C815}" type="presParOf" srcId="{6922C7BC-2F85-43D0-AA0B-A1FD48C8E535}" destId="{8D34D995-1268-436F-8784-16367BA9ABEF}" srcOrd="0" destOrd="0" presId="urn:microsoft.com/office/officeart/2005/8/layout/orgChart1"/>
    <dgm:cxn modelId="{C0C2ADFB-57F2-483E-BF12-43C99E67B981}" type="presParOf" srcId="{6922C7BC-2F85-43D0-AA0B-A1FD48C8E535}" destId="{15B49807-A0AD-4476-BAEB-439DA2FF3D37}" srcOrd="1" destOrd="0" presId="urn:microsoft.com/office/officeart/2005/8/layout/orgChart1"/>
    <dgm:cxn modelId="{6139EA13-D73A-4E2B-ADF6-C67129C2D13E}" type="presParOf" srcId="{2EB121AC-6C91-4F4D-92B1-C66544964B3A}" destId="{C661084C-15E3-456A-A522-123C40F9627B}" srcOrd="1" destOrd="0" presId="urn:microsoft.com/office/officeart/2005/8/layout/orgChart1"/>
    <dgm:cxn modelId="{74938E98-AB66-4745-8D73-278496BD6C12}" type="presParOf" srcId="{2EB121AC-6C91-4F4D-92B1-C66544964B3A}" destId="{C46A8D9C-6626-4D9B-ADD2-5AEE3A436ED5}" srcOrd="2" destOrd="0" presId="urn:microsoft.com/office/officeart/2005/8/layout/orgChart1"/>
    <dgm:cxn modelId="{97B6CAE3-97C9-42C9-8771-64A50FB63C64}" type="presParOf" srcId="{C46A8D9C-6626-4D9B-ADD2-5AEE3A436ED5}" destId="{42E44189-85F2-4D65-BB66-B5E015932F7C}" srcOrd="0" destOrd="0" presId="urn:microsoft.com/office/officeart/2005/8/layout/orgChart1"/>
    <dgm:cxn modelId="{820F1625-1D5A-48AC-9046-1D5688D138E4}" type="presParOf" srcId="{C46A8D9C-6626-4D9B-ADD2-5AEE3A436ED5}" destId="{668222D5-50D6-4B1B-9AD8-5450B8C57017}" srcOrd="1" destOrd="0" presId="urn:microsoft.com/office/officeart/2005/8/layout/orgChart1"/>
    <dgm:cxn modelId="{911F6FD6-837F-45D1-9CD0-A596D43E8ACD}" type="presParOf" srcId="{668222D5-50D6-4B1B-9AD8-5450B8C57017}" destId="{78422A09-2F4A-4FB4-A5D1-5CBC3DF52DF2}" srcOrd="0" destOrd="0" presId="urn:microsoft.com/office/officeart/2005/8/layout/orgChart1"/>
    <dgm:cxn modelId="{ADBF62B8-A2C9-4A06-8334-D0D1B434ADDD}" type="presParOf" srcId="{78422A09-2F4A-4FB4-A5D1-5CBC3DF52DF2}" destId="{4A78F159-CFD2-446D-BC17-ACADC86A4017}" srcOrd="0" destOrd="0" presId="urn:microsoft.com/office/officeart/2005/8/layout/orgChart1"/>
    <dgm:cxn modelId="{836282A7-6359-4CAF-9CB6-8D119433AF76}" type="presParOf" srcId="{78422A09-2F4A-4FB4-A5D1-5CBC3DF52DF2}" destId="{6E4D6232-2500-41CE-AC00-1F13F799BDDD}" srcOrd="1" destOrd="0" presId="urn:microsoft.com/office/officeart/2005/8/layout/orgChart1"/>
    <dgm:cxn modelId="{9A4AF05A-3826-4831-980C-15C987E97104}" type="presParOf" srcId="{668222D5-50D6-4B1B-9AD8-5450B8C57017}" destId="{358248E9-A06C-4861-8A26-DAC364588A89}" srcOrd="1" destOrd="0" presId="urn:microsoft.com/office/officeart/2005/8/layout/orgChart1"/>
    <dgm:cxn modelId="{557F566D-E205-4D46-AFC9-3A60DD2C38DB}" type="presParOf" srcId="{668222D5-50D6-4B1B-9AD8-5450B8C57017}" destId="{CEFF29AF-6159-4A4D-9D93-1CB2610E3C1B}" srcOrd="2" destOrd="0" presId="urn:microsoft.com/office/officeart/2005/8/layout/orgChart1"/>
    <dgm:cxn modelId="{4578956A-E426-45FB-A1D6-C2A4B9CC5028}" type="presParOf" srcId="{CEFF29AF-6159-4A4D-9D93-1CB2610E3C1B}" destId="{CA905871-9183-4773-9F25-747DE31DD797}" srcOrd="0" destOrd="0" presId="urn:microsoft.com/office/officeart/2005/8/layout/orgChart1"/>
    <dgm:cxn modelId="{E7477DB7-84A0-47E7-8961-916D7A852EE8}" type="presParOf" srcId="{CEFF29AF-6159-4A4D-9D93-1CB2610E3C1B}" destId="{87617C2E-A138-409A-9F57-102AC11247D6}" srcOrd="1" destOrd="0" presId="urn:microsoft.com/office/officeart/2005/8/layout/orgChart1"/>
    <dgm:cxn modelId="{06588FDE-67D7-455E-8072-E8960B0C83BA}" type="presParOf" srcId="{87617C2E-A138-409A-9F57-102AC11247D6}" destId="{16004670-C689-476D-A32D-F36398A3D153}" srcOrd="0" destOrd="0" presId="urn:microsoft.com/office/officeart/2005/8/layout/orgChart1"/>
    <dgm:cxn modelId="{1B457AD1-2230-4415-BB41-3D305EFCDC04}" type="presParOf" srcId="{16004670-C689-476D-A32D-F36398A3D153}" destId="{1218A6F4-19AA-43FE-9962-8CB960093EEE}" srcOrd="0" destOrd="0" presId="urn:microsoft.com/office/officeart/2005/8/layout/orgChart1"/>
    <dgm:cxn modelId="{0BF1FA15-23B2-47E9-9ADD-5BB9AF23A8C6}" type="presParOf" srcId="{16004670-C689-476D-A32D-F36398A3D153}" destId="{2EDC4E24-6CCC-4FC8-BF44-1683DAE94AD6}" srcOrd="1" destOrd="0" presId="urn:microsoft.com/office/officeart/2005/8/layout/orgChart1"/>
    <dgm:cxn modelId="{062755D8-BEB8-4E8C-9A92-0D4ADC24BE49}" type="presParOf" srcId="{87617C2E-A138-409A-9F57-102AC11247D6}" destId="{DD017F1D-2539-474F-BA2C-1E7E08BBAEC1}" srcOrd="1" destOrd="0" presId="urn:microsoft.com/office/officeart/2005/8/layout/orgChart1"/>
    <dgm:cxn modelId="{CFCB5E93-AED0-4920-95CC-0502F3D22E6F}" type="presParOf" srcId="{87617C2E-A138-409A-9F57-102AC11247D6}" destId="{131DAF43-E0DD-4921-AEB3-8E89F5D58342}" srcOrd="2" destOrd="0" presId="urn:microsoft.com/office/officeart/2005/8/layout/orgChart1"/>
    <dgm:cxn modelId="{534C4142-5BD7-4590-9C9D-8C239ECAA75A}" type="presParOf" srcId="{73110CF6-4336-4BAF-B708-6CAC748D9D8F}" destId="{30E97438-A184-4669-90C0-2CFB444C55F1}" srcOrd="12" destOrd="0" presId="urn:microsoft.com/office/officeart/2005/8/layout/orgChart1"/>
    <dgm:cxn modelId="{6E234DB4-83E5-4E84-AADA-E3933823DC0A}" type="presParOf" srcId="{73110CF6-4336-4BAF-B708-6CAC748D9D8F}" destId="{CB9C9A39-E21C-4B09-8AAF-B4A5293B234C}" srcOrd="13" destOrd="0" presId="urn:microsoft.com/office/officeart/2005/8/layout/orgChart1"/>
    <dgm:cxn modelId="{ADBAE195-FB4B-45CD-AC4E-337D8E13EB92}" type="presParOf" srcId="{CB9C9A39-E21C-4B09-8AAF-B4A5293B234C}" destId="{7651A24F-7346-465E-8F22-5F8701CA14C7}" srcOrd="0" destOrd="0" presId="urn:microsoft.com/office/officeart/2005/8/layout/orgChart1"/>
    <dgm:cxn modelId="{A374BB4A-B5A0-49A6-9FD8-B09BCDB928C9}" type="presParOf" srcId="{7651A24F-7346-465E-8F22-5F8701CA14C7}" destId="{ED3E8DE1-4276-4225-BC55-7FB2B88C6DD2}" srcOrd="0" destOrd="0" presId="urn:microsoft.com/office/officeart/2005/8/layout/orgChart1"/>
    <dgm:cxn modelId="{A166447A-6473-4EB7-A0D5-9CF5FC0AE752}" type="presParOf" srcId="{7651A24F-7346-465E-8F22-5F8701CA14C7}" destId="{3C010788-B610-498B-8C56-24668E2D289D}" srcOrd="1" destOrd="0" presId="urn:microsoft.com/office/officeart/2005/8/layout/orgChart1"/>
    <dgm:cxn modelId="{FFD246FB-CDC1-49F1-88DE-5413F04A4683}" type="presParOf" srcId="{CB9C9A39-E21C-4B09-8AAF-B4A5293B234C}" destId="{7836E455-13A2-4F43-8142-51479D907863}" srcOrd="1" destOrd="0" presId="urn:microsoft.com/office/officeart/2005/8/layout/orgChart1"/>
    <dgm:cxn modelId="{B71EEB3F-54A6-4764-A0F1-2417241B7D32}" type="presParOf" srcId="{7836E455-13A2-4F43-8142-51479D907863}" destId="{B770CF38-F8FB-4464-88B6-A01B461E1831}" srcOrd="0" destOrd="0" presId="urn:microsoft.com/office/officeart/2005/8/layout/orgChart1"/>
    <dgm:cxn modelId="{EF5A69C1-9CF2-4C6B-9B77-E914225F479D}" type="presParOf" srcId="{7836E455-13A2-4F43-8142-51479D907863}" destId="{7B7E97A2-3783-48F8-A7D0-32B0AC402C02}" srcOrd="1" destOrd="0" presId="urn:microsoft.com/office/officeart/2005/8/layout/orgChart1"/>
    <dgm:cxn modelId="{B0DE85C6-C18C-4B76-90D6-B67A5630C078}" type="presParOf" srcId="{7B7E97A2-3783-48F8-A7D0-32B0AC402C02}" destId="{3BB80B51-C128-4EE3-AE3E-1A2A182D14C5}" srcOrd="0" destOrd="0" presId="urn:microsoft.com/office/officeart/2005/8/layout/orgChart1"/>
    <dgm:cxn modelId="{E8ED30BD-E70E-4335-8122-D5EA502AC92F}" type="presParOf" srcId="{3BB80B51-C128-4EE3-AE3E-1A2A182D14C5}" destId="{B357782E-506B-4102-9A62-D512A9605952}" srcOrd="0" destOrd="0" presId="urn:microsoft.com/office/officeart/2005/8/layout/orgChart1"/>
    <dgm:cxn modelId="{845A2480-D464-46F5-8B04-FECC0EB7F9EA}" type="presParOf" srcId="{3BB80B51-C128-4EE3-AE3E-1A2A182D14C5}" destId="{91743F04-F17C-4BA9-B05F-B906BEBB0819}" srcOrd="1" destOrd="0" presId="urn:microsoft.com/office/officeart/2005/8/layout/orgChart1"/>
    <dgm:cxn modelId="{CF4B9FA8-FDD9-4CE0-A6ED-EEFD2105FB12}" type="presParOf" srcId="{7B7E97A2-3783-48F8-A7D0-32B0AC402C02}" destId="{C7CCFC81-092D-44FC-BD71-4C18F24A43F3}" srcOrd="1" destOrd="0" presId="urn:microsoft.com/office/officeart/2005/8/layout/orgChart1"/>
    <dgm:cxn modelId="{59CA9DDB-BAB0-468A-9E8A-F6C16C2DAA73}" type="presParOf" srcId="{7B7E97A2-3783-48F8-A7D0-32B0AC402C02}" destId="{EFC81EC1-8D76-4B21-8509-2201F3152B2C}" srcOrd="2" destOrd="0" presId="urn:microsoft.com/office/officeart/2005/8/layout/orgChart1"/>
    <dgm:cxn modelId="{A9A1DC23-5DFF-447B-8F5E-C905F71AE007}" type="presParOf" srcId="{7836E455-13A2-4F43-8142-51479D907863}" destId="{E34C47F0-E1DD-4FD7-AC5F-F15813189D17}" srcOrd="2" destOrd="0" presId="urn:microsoft.com/office/officeart/2005/8/layout/orgChart1"/>
    <dgm:cxn modelId="{42FA82F1-648F-4D94-AA8E-526684AC3AA0}" type="presParOf" srcId="{7836E455-13A2-4F43-8142-51479D907863}" destId="{F53399EB-B140-48E2-AD7C-D28948562766}" srcOrd="3" destOrd="0" presId="urn:microsoft.com/office/officeart/2005/8/layout/orgChart1"/>
    <dgm:cxn modelId="{2BA110F1-742E-4288-8794-F7125244C931}" type="presParOf" srcId="{F53399EB-B140-48E2-AD7C-D28948562766}" destId="{960E74D2-AB3C-4C1C-AECB-E8B6FE838C27}" srcOrd="0" destOrd="0" presId="urn:microsoft.com/office/officeart/2005/8/layout/orgChart1"/>
    <dgm:cxn modelId="{388856B9-481E-4E24-87B7-D6019916168A}" type="presParOf" srcId="{960E74D2-AB3C-4C1C-AECB-E8B6FE838C27}" destId="{E072D01A-4613-408B-A01C-99B128264C9E}" srcOrd="0" destOrd="0" presId="urn:microsoft.com/office/officeart/2005/8/layout/orgChart1"/>
    <dgm:cxn modelId="{933B6B06-ACF3-4A26-A0A9-30FDF4CBCF15}" type="presParOf" srcId="{960E74D2-AB3C-4C1C-AECB-E8B6FE838C27}" destId="{DBDE4E9D-8CFB-4022-9A81-6F46B1337D78}" srcOrd="1" destOrd="0" presId="urn:microsoft.com/office/officeart/2005/8/layout/orgChart1"/>
    <dgm:cxn modelId="{1E32E0A9-F612-4038-A1A4-A77A35744BC2}" type="presParOf" srcId="{F53399EB-B140-48E2-AD7C-D28948562766}" destId="{F94E12A3-3803-4B2F-ACB6-38295821B916}" srcOrd="1" destOrd="0" presId="urn:microsoft.com/office/officeart/2005/8/layout/orgChart1"/>
    <dgm:cxn modelId="{30B2ED9F-EA06-4DF3-ABCD-C8257249F57C}" type="presParOf" srcId="{F53399EB-B140-48E2-AD7C-D28948562766}" destId="{D95D004E-684B-4FBD-9FFC-E4B08B056390}" srcOrd="2" destOrd="0" presId="urn:microsoft.com/office/officeart/2005/8/layout/orgChart1"/>
    <dgm:cxn modelId="{348E5D02-837B-490B-8515-535E8EA387CA}" type="presParOf" srcId="{7836E455-13A2-4F43-8142-51479D907863}" destId="{88E15490-0CBE-4C17-A0E4-76990FCF95FD}" srcOrd="4" destOrd="0" presId="urn:microsoft.com/office/officeart/2005/8/layout/orgChart1"/>
    <dgm:cxn modelId="{CB07F405-DFFC-4AAB-96C2-86B02B2504FD}" type="presParOf" srcId="{7836E455-13A2-4F43-8142-51479D907863}" destId="{018DF112-0340-470B-BF6D-1E15C68E1111}" srcOrd="5" destOrd="0" presId="urn:microsoft.com/office/officeart/2005/8/layout/orgChart1"/>
    <dgm:cxn modelId="{3430D0BE-C010-4CD8-B5F1-1D954A125262}" type="presParOf" srcId="{018DF112-0340-470B-BF6D-1E15C68E1111}" destId="{E12C882B-3E7B-47A9-88FD-4C796DB4BECA}" srcOrd="0" destOrd="0" presId="urn:microsoft.com/office/officeart/2005/8/layout/orgChart1"/>
    <dgm:cxn modelId="{C0A739C0-98DB-4C1C-BF87-46F551909B97}" type="presParOf" srcId="{E12C882B-3E7B-47A9-88FD-4C796DB4BECA}" destId="{2C30A1EC-BF70-4C1F-9964-8E98CA487012}" srcOrd="0" destOrd="0" presId="urn:microsoft.com/office/officeart/2005/8/layout/orgChart1"/>
    <dgm:cxn modelId="{94F175CA-CA0E-46C4-9359-66913935DC4B}" type="presParOf" srcId="{E12C882B-3E7B-47A9-88FD-4C796DB4BECA}" destId="{68C08FB0-3071-41EA-8226-A79C1E707AC0}" srcOrd="1" destOrd="0" presId="urn:microsoft.com/office/officeart/2005/8/layout/orgChart1"/>
    <dgm:cxn modelId="{2629BBC1-CF0B-4534-B2E5-24ECC6DF4038}" type="presParOf" srcId="{018DF112-0340-470B-BF6D-1E15C68E1111}" destId="{221F7C21-1655-4810-84EC-A24D4139121E}" srcOrd="1" destOrd="0" presId="urn:microsoft.com/office/officeart/2005/8/layout/orgChart1"/>
    <dgm:cxn modelId="{1C39B01D-5BA6-4734-AEAA-692FE4543E5A}" type="presParOf" srcId="{018DF112-0340-470B-BF6D-1E15C68E1111}" destId="{D86FA6FD-F910-4B8A-B8FA-D7366A7B5BE4}" srcOrd="2" destOrd="0" presId="urn:microsoft.com/office/officeart/2005/8/layout/orgChart1"/>
    <dgm:cxn modelId="{5BED1279-2B50-41A0-86FE-718D93605D91}" type="presParOf" srcId="{CB9C9A39-E21C-4B09-8AAF-B4A5293B234C}" destId="{EE34EE74-BB8D-4DCC-99C0-F581D62F7AC2}" srcOrd="2" destOrd="0" presId="urn:microsoft.com/office/officeart/2005/8/layout/orgChar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F877529-EF88-40ED-844A-38E98F5E88D6}" type="doc">
      <dgm:prSet loTypeId="urn:microsoft.com/office/officeart/2005/8/layout/cycle4" loCatId="cycle" qsTypeId="urn:microsoft.com/office/officeart/2005/8/quickstyle/simple1" qsCatId="simple" csTypeId="urn:microsoft.com/office/officeart/2005/8/colors/accent1_2" csCatId="accent1" phldr="1"/>
      <dgm:spPr/>
      <dgm:t>
        <a:bodyPr/>
        <a:lstStyle/>
        <a:p>
          <a:endParaRPr lang="en-US"/>
        </a:p>
      </dgm:t>
    </dgm:pt>
    <dgm:pt modelId="{A7D55EAB-4637-4A1F-9F9C-7EAF938BC948}">
      <dgm:prSet phldrT="[Text]"/>
      <dgm:spPr/>
      <dgm:t>
        <a:bodyPr/>
        <a:lstStyle/>
        <a:p>
          <a:pPr algn="l"/>
          <a:r>
            <a:rPr lang="fa-IR" dirty="0" smtClean="0">
              <a:cs typeface="B Titr" panose="00000700000000000000" pitchFamily="2" charset="-78"/>
            </a:rPr>
            <a:t>ساده ناپایدار</a:t>
          </a:r>
          <a:endParaRPr lang="en-US" dirty="0">
            <a:cs typeface="B Titr" panose="00000700000000000000" pitchFamily="2" charset="-78"/>
          </a:endParaRPr>
        </a:p>
      </dgm:t>
    </dgm:pt>
    <dgm:pt modelId="{CAEF11C5-379D-4E45-96A2-62F2451C80A0}" type="parTrans" cxnId="{238A9DA8-5D10-4EA6-BF29-32EECCBC5DBA}">
      <dgm:prSet/>
      <dgm:spPr/>
      <dgm:t>
        <a:bodyPr/>
        <a:lstStyle/>
        <a:p>
          <a:endParaRPr lang="en-US"/>
        </a:p>
      </dgm:t>
    </dgm:pt>
    <dgm:pt modelId="{8055C88D-817F-4645-BB9D-888C500C21AB}" type="sibTrans" cxnId="{238A9DA8-5D10-4EA6-BF29-32EECCBC5DBA}">
      <dgm:prSet/>
      <dgm:spPr/>
      <dgm:t>
        <a:bodyPr/>
        <a:lstStyle/>
        <a:p>
          <a:endParaRPr lang="en-US"/>
        </a:p>
      </dgm:t>
    </dgm:pt>
    <dgm:pt modelId="{5E752681-7E1A-4308-9C26-7B3B6D59B342}">
      <dgm:prSet phldrT="[Text]" custT="1"/>
      <dgm:spPr/>
      <dgm:t>
        <a:bodyPr/>
        <a:lstStyle/>
        <a:p>
          <a:pPr rtl="1"/>
          <a:r>
            <a:rPr lang="fa-IR" sz="1000" dirty="0" smtClean="0">
              <a:cs typeface="B Jadid" panose="00000700000000000000" pitchFamily="2" charset="-78"/>
            </a:rPr>
            <a:t>ساختار</a:t>
          </a:r>
          <a:r>
            <a:rPr lang="fa-IR" sz="1000" baseline="0" dirty="0" smtClean="0">
              <a:cs typeface="B Jadid" panose="00000700000000000000" pitchFamily="2" charset="-78"/>
            </a:rPr>
            <a:t> ارگانیک، کار تیمی و عدم تمرکز</a:t>
          </a:r>
          <a:endParaRPr lang="en-US" sz="1000" dirty="0">
            <a:cs typeface="B Jadid" panose="00000700000000000000" pitchFamily="2" charset="-78"/>
          </a:endParaRPr>
        </a:p>
      </dgm:t>
    </dgm:pt>
    <dgm:pt modelId="{07E08BD3-CDE5-449A-B24B-72B4C1FBEC48}" type="parTrans" cxnId="{48553614-D4B0-41AB-9E73-C3319EA9353C}">
      <dgm:prSet/>
      <dgm:spPr/>
      <dgm:t>
        <a:bodyPr/>
        <a:lstStyle/>
        <a:p>
          <a:endParaRPr lang="en-US"/>
        </a:p>
      </dgm:t>
    </dgm:pt>
    <dgm:pt modelId="{97FEB8DF-06CC-4F02-861D-54518B2D7EA3}" type="sibTrans" cxnId="{48553614-D4B0-41AB-9E73-C3319EA9353C}">
      <dgm:prSet/>
      <dgm:spPr/>
      <dgm:t>
        <a:bodyPr/>
        <a:lstStyle/>
        <a:p>
          <a:endParaRPr lang="en-US"/>
        </a:p>
      </dgm:t>
    </dgm:pt>
    <dgm:pt modelId="{1803B86D-888C-404B-A220-8C9F3AF291EE}">
      <dgm:prSet phldrT="[Text]"/>
      <dgm:spPr/>
      <dgm:t>
        <a:bodyPr/>
        <a:lstStyle/>
        <a:p>
          <a:pPr algn="r"/>
          <a:r>
            <a:rPr lang="fa-IR" dirty="0" smtClean="0">
              <a:cs typeface="B Titr" panose="00000700000000000000" pitchFamily="2" charset="-78"/>
            </a:rPr>
            <a:t>پیچیده ناپایدار</a:t>
          </a:r>
          <a:endParaRPr lang="en-US" dirty="0">
            <a:cs typeface="B Titr" panose="00000700000000000000" pitchFamily="2" charset="-78"/>
          </a:endParaRPr>
        </a:p>
      </dgm:t>
    </dgm:pt>
    <dgm:pt modelId="{364BF99B-6364-4010-86D8-56AC23F5E9CB}" type="parTrans" cxnId="{817B285F-55C6-48FA-87DA-92F3A831D85A}">
      <dgm:prSet/>
      <dgm:spPr/>
      <dgm:t>
        <a:bodyPr/>
        <a:lstStyle/>
        <a:p>
          <a:endParaRPr lang="en-US"/>
        </a:p>
      </dgm:t>
    </dgm:pt>
    <dgm:pt modelId="{9BC85BCD-E983-480E-8DC9-B2E4AE314C8D}" type="sibTrans" cxnId="{817B285F-55C6-48FA-87DA-92F3A831D85A}">
      <dgm:prSet/>
      <dgm:spPr/>
      <dgm:t>
        <a:bodyPr/>
        <a:lstStyle/>
        <a:p>
          <a:endParaRPr lang="en-US"/>
        </a:p>
      </dgm:t>
    </dgm:pt>
    <dgm:pt modelId="{EB91FFAA-637B-417E-8784-749CD6F2B7E0}">
      <dgm:prSet phldrT="[Text]"/>
      <dgm:spPr/>
      <dgm:t>
        <a:bodyPr/>
        <a:lstStyle/>
        <a:p>
          <a:pPr rtl="1"/>
          <a:endParaRPr lang="en-US" sz="800" dirty="0">
            <a:cs typeface="B Jadid" panose="00000700000000000000" pitchFamily="2" charset="-78"/>
          </a:endParaRPr>
        </a:p>
      </dgm:t>
    </dgm:pt>
    <dgm:pt modelId="{2B96B1FA-57D0-47C9-93DE-EDE9360CC1EA}" type="parTrans" cxnId="{AC543A61-172A-40C9-A596-31B77C3D4F0E}">
      <dgm:prSet/>
      <dgm:spPr/>
      <dgm:t>
        <a:bodyPr/>
        <a:lstStyle/>
        <a:p>
          <a:endParaRPr lang="en-US"/>
        </a:p>
      </dgm:t>
    </dgm:pt>
    <dgm:pt modelId="{9EEB636F-627A-4C9F-9B2E-304727027346}" type="sibTrans" cxnId="{AC543A61-172A-40C9-A596-31B77C3D4F0E}">
      <dgm:prSet/>
      <dgm:spPr/>
      <dgm:t>
        <a:bodyPr/>
        <a:lstStyle/>
        <a:p>
          <a:endParaRPr lang="en-US"/>
        </a:p>
      </dgm:t>
    </dgm:pt>
    <dgm:pt modelId="{3EDA6655-7FD2-4716-9364-8C98EF96328B}">
      <dgm:prSet phldrT="[Text]"/>
      <dgm:spPr/>
      <dgm:t>
        <a:bodyPr/>
        <a:lstStyle/>
        <a:p>
          <a:pPr algn="r"/>
          <a:r>
            <a:rPr lang="fa-IR" dirty="0" smtClean="0">
              <a:cs typeface="B Titr" panose="00000700000000000000" pitchFamily="2" charset="-78"/>
            </a:rPr>
            <a:t>پیچیده پایدار</a:t>
          </a:r>
          <a:endParaRPr lang="en-US" dirty="0">
            <a:cs typeface="B Titr" panose="00000700000000000000" pitchFamily="2" charset="-78"/>
          </a:endParaRPr>
        </a:p>
      </dgm:t>
    </dgm:pt>
    <dgm:pt modelId="{20D713AA-7ACC-4DC7-97BD-1B1C69C5711A}" type="parTrans" cxnId="{521BB973-07A0-4E0C-9237-FD19DF84587E}">
      <dgm:prSet/>
      <dgm:spPr/>
      <dgm:t>
        <a:bodyPr/>
        <a:lstStyle/>
        <a:p>
          <a:endParaRPr lang="en-US"/>
        </a:p>
      </dgm:t>
    </dgm:pt>
    <dgm:pt modelId="{AB8902A0-4CA5-4E59-9875-4B69DAF987F9}" type="sibTrans" cxnId="{521BB973-07A0-4E0C-9237-FD19DF84587E}">
      <dgm:prSet/>
      <dgm:spPr/>
      <dgm:t>
        <a:bodyPr/>
        <a:lstStyle/>
        <a:p>
          <a:endParaRPr lang="en-US"/>
        </a:p>
      </dgm:t>
    </dgm:pt>
    <dgm:pt modelId="{92A39C22-3426-4C42-84F0-659FEB0B63F2}">
      <dgm:prSet phldrT="[Text]" custT="1"/>
      <dgm:spPr/>
      <dgm:t>
        <a:bodyPr/>
        <a:lstStyle/>
        <a:p>
          <a:pPr rtl="1"/>
          <a:r>
            <a:rPr lang="fa-IR" sz="1000" dirty="0" smtClean="0">
              <a:cs typeface="B Jadid" panose="00000700000000000000" pitchFamily="2" charset="-78"/>
            </a:rPr>
            <a:t>ساختار مکانیکی، رسمی و متمرکز</a:t>
          </a:r>
          <a:endParaRPr lang="en-US" sz="1000" dirty="0">
            <a:cs typeface="B Jadid" panose="00000700000000000000" pitchFamily="2" charset="-78"/>
          </a:endParaRPr>
        </a:p>
      </dgm:t>
    </dgm:pt>
    <dgm:pt modelId="{44E5ABD6-6567-4419-858E-A2165F21B633}" type="parTrans" cxnId="{F415A7B3-FCAD-4127-9169-F4B5BDBE9CCC}">
      <dgm:prSet/>
      <dgm:spPr/>
      <dgm:t>
        <a:bodyPr/>
        <a:lstStyle/>
        <a:p>
          <a:endParaRPr lang="en-US"/>
        </a:p>
      </dgm:t>
    </dgm:pt>
    <dgm:pt modelId="{4FA52132-1322-4AC4-AD77-5F7C9D24B0BB}" type="sibTrans" cxnId="{F415A7B3-FCAD-4127-9169-F4B5BDBE9CCC}">
      <dgm:prSet/>
      <dgm:spPr/>
      <dgm:t>
        <a:bodyPr/>
        <a:lstStyle/>
        <a:p>
          <a:endParaRPr lang="en-US"/>
        </a:p>
      </dgm:t>
    </dgm:pt>
    <dgm:pt modelId="{DE22AA81-D6AE-477E-99FD-8BB415634C79}">
      <dgm:prSet phldrT="[Text]"/>
      <dgm:spPr/>
      <dgm:t>
        <a:bodyPr/>
        <a:lstStyle/>
        <a:p>
          <a:pPr algn="l"/>
          <a:r>
            <a:rPr lang="fa-IR" dirty="0" smtClean="0">
              <a:cs typeface="B Titr" panose="00000700000000000000" pitchFamily="2" charset="-78"/>
            </a:rPr>
            <a:t>ساده پایدار</a:t>
          </a:r>
          <a:endParaRPr lang="en-US" dirty="0">
            <a:cs typeface="B Titr" panose="00000700000000000000" pitchFamily="2" charset="-78"/>
          </a:endParaRPr>
        </a:p>
      </dgm:t>
    </dgm:pt>
    <dgm:pt modelId="{D2B1A4F2-9289-4F2F-8D72-273DDADA1273}" type="parTrans" cxnId="{96D330E0-7C77-47B3-AB6A-7626144A8264}">
      <dgm:prSet/>
      <dgm:spPr/>
      <dgm:t>
        <a:bodyPr/>
        <a:lstStyle/>
        <a:p>
          <a:endParaRPr lang="en-US"/>
        </a:p>
      </dgm:t>
    </dgm:pt>
    <dgm:pt modelId="{414EBE38-AC46-478F-A6C0-68DA1D59ED8B}" type="sibTrans" cxnId="{96D330E0-7C77-47B3-AB6A-7626144A8264}">
      <dgm:prSet/>
      <dgm:spPr/>
      <dgm:t>
        <a:bodyPr/>
        <a:lstStyle/>
        <a:p>
          <a:endParaRPr lang="en-US"/>
        </a:p>
      </dgm:t>
    </dgm:pt>
    <dgm:pt modelId="{62EA9E7D-686F-4A12-BB41-4538956CB607}">
      <dgm:prSet phldrT="[Text]" custT="1"/>
      <dgm:spPr/>
      <dgm:t>
        <a:bodyPr/>
        <a:lstStyle/>
        <a:p>
          <a:pPr rtl="1"/>
          <a:r>
            <a:rPr lang="fa-IR" sz="1000" dirty="0" smtClean="0">
              <a:cs typeface="B Jadid" panose="00000700000000000000" pitchFamily="2" charset="-78"/>
            </a:rPr>
            <a:t>ساختار مکانیکی، رسمی و متمرکز</a:t>
          </a:r>
          <a:endParaRPr lang="en-US" sz="1000" dirty="0">
            <a:cs typeface="B Jadid" panose="00000700000000000000" pitchFamily="2" charset="-78"/>
          </a:endParaRPr>
        </a:p>
      </dgm:t>
    </dgm:pt>
    <dgm:pt modelId="{8E64C2B2-4A94-45E6-AAF6-4EF16A13F30D}" type="parTrans" cxnId="{80EA6E25-D0C1-4934-81BD-72CC6EA21661}">
      <dgm:prSet/>
      <dgm:spPr/>
      <dgm:t>
        <a:bodyPr/>
        <a:lstStyle/>
        <a:p>
          <a:endParaRPr lang="en-US"/>
        </a:p>
      </dgm:t>
    </dgm:pt>
    <dgm:pt modelId="{4F93D428-4E77-48D8-B5A5-B3D10EFD65C2}" type="sibTrans" cxnId="{80EA6E25-D0C1-4934-81BD-72CC6EA21661}">
      <dgm:prSet/>
      <dgm:spPr/>
      <dgm:t>
        <a:bodyPr/>
        <a:lstStyle/>
        <a:p>
          <a:endParaRPr lang="en-US"/>
        </a:p>
      </dgm:t>
    </dgm:pt>
    <dgm:pt modelId="{8D64C565-453F-41EC-9961-70FE58C3472A}">
      <dgm:prSet phldrT="[Text]" custT="1"/>
      <dgm:spPr/>
      <dgm:t>
        <a:bodyPr/>
        <a:lstStyle/>
        <a:p>
          <a:pPr rtl="1"/>
          <a:r>
            <a:rPr lang="fa-IR" sz="1000" dirty="0" smtClean="0">
              <a:cs typeface="B Jadid" panose="00000700000000000000" pitchFamily="2" charset="-78"/>
            </a:rPr>
            <a:t>تعداد واحد ها اندک، ازین بین نسبت زیادی از واحد ها مرز گستر هستند</a:t>
          </a:r>
          <a:endParaRPr lang="en-US" sz="1000" dirty="0">
            <a:cs typeface="B Jadid" panose="00000700000000000000" pitchFamily="2" charset="-78"/>
          </a:endParaRPr>
        </a:p>
      </dgm:t>
    </dgm:pt>
    <dgm:pt modelId="{96B34317-33BF-48A9-88B1-AD4E63C4B44C}" type="parTrans" cxnId="{466DB280-F098-48AD-8185-3B269F9C40DB}">
      <dgm:prSet/>
      <dgm:spPr/>
      <dgm:t>
        <a:bodyPr/>
        <a:lstStyle/>
        <a:p>
          <a:endParaRPr lang="en-US"/>
        </a:p>
      </dgm:t>
    </dgm:pt>
    <dgm:pt modelId="{566BAF50-8F07-406B-BBED-E009BD86B611}" type="sibTrans" cxnId="{466DB280-F098-48AD-8185-3B269F9C40DB}">
      <dgm:prSet/>
      <dgm:spPr/>
      <dgm:t>
        <a:bodyPr/>
        <a:lstStyle/>
        <a:p>
          <a:endParaRPr lang="en-US"/>
        </a:p>
      </dgm:t>
    </dgm:pt>
    <dgm:pt modelId="{682F6A33-E9A4-414E-B375-89A6A76BE9DA}">
      <dgm:prSet phldrT="[Text]" custT="1"/>
      <dgm:spPr/>
      <dgm:t>
        <a:bodyPr/>
        <a:lstStyle/>
        <a:p>
          <a:pPr rtl="1"/>
          <a:r>
            <a:rPr lang="fa-IR" sz="1000" dirty="0" smtClean="0">
              <a:cs typeface="B Jadid" panose="00000700000000000000" pitchFamily="2" charset="-78"/>
            </a:rPr>
            <a:t>مدیران هماهنگ کننده میانی اندک</a:t>
          </a:r>
          <a:endParaRPr lang="en-US" sz="1000" dirty="0">
            <a:cs typeface="B Jadid" panose="00000700000000000000" pitchFamily="2" charset="-78"/>
          </a:endParaRPr>
        </a:p>
      </dgm:t>
    </dgm:pt>
    <dgm:pt modelId="{D0BE570E-B360-4F3F-A0DF-D9D5EC9F89DE}" type="parTrans" cxnId="{7C663AC1-0A70-4EFF-99B8-6BC8BA22ED92}">
      <dgm:prSet/>
      <dgm:spPr/>
      <dgm:t>
        <a:bodyPr/>
        <a:lstStyle/>
        <a:p>
          <a:endParaRPr lang="en-US"/>
        </a:p>
      </dgm:t>
    </dgm:pt>
    <dgm:pt modelId="{AA27791B-E2B6-4C2D-B9C7-19353AD60909}" type="sibTrans" cxnId="{7C663AC1-0A70-4EFF-99B8-6BC8BA22ED92}">
      <dgm:prSet/>
      <dgm:spPr/>
      <dgm:t>
        <a:bodyPr/>
        <a:lstStyle/>
        <a:p>
          <a:endParaRPr lang="en-US"/>
        </a:p>
      </dgm:t>
    </dgm:pt>
    <dgm:pt modelId="{110A55C0-250D-464F-87A4-A478768326E6}">
      <dgm:prSet phldrT="[Text]" custT="1"/>
      <dgm:spPr/>
      <dgm:t>
        <a:bodyPr/>
        <a:lstStyle/>
        <a:p>
          <a:pPr rtl="1"/>
          <a:r>
            <a:rPr lang="fa-IR" sz="1000" dirty="0" smtClean="0">
              <a:cs typeface="B Jadid" panose="00000700000000000000" pitchFamily="2" charset="-78"/>
            </a:rPr>
            <a:t>گرایش به برنامه ریزی و ارائه پاسخ با سرعت زیاد</a:t>
          </a:r>
          <a:endParaRPr lang="en-US" sz="1000" dirty="0">
            <a:cs typeface="B Jadid" panose="00000700000000000000" pitchFamily="2" charset="-78"/>
          </a:endParaRPr>
        </a:p>
      </dgm:t>
    </dgm:pt>
    <dgm:pt modelId="{39BF3B4C-E80E-4A82-B8A4-2668008787D0}" type="parTrans" cxnId="{8C9EB115-F395-4230-B1F1-7842BE17547C}">
      <dgm:prSet/>
      <dgm:spPr/>
      <dgm:t>
        <a:bodyPr/>
        <a:lstStyle/>
        <a:p>
          <a:endParaRPr lang="en-US"/>
        </a:p>
      </dgm:t>
    </dgm:pt>
    <dgm:pt modelId="{C3C1487D-42DD-4530-97ED-7406D7ED59FC}" type="sibTrans" cxnId="{8C9EB115-F395-4230-B1F1-7842BE17547C}">
      <dgm:prSet/>
      <dgm:spPr/>
      <dgm:t>
        <a:bodyPr/>
        <a:lstStyle/>
        <a:p>
          <a:endParaRPr lang="en-US"/>
        </a:p>
      </dgm:t>
    </dgm:pt>
    <dgm:pt modelId="{E816FF6D-0DCB-4370-B219-F96EE8A0B07C}">
      <dgm:prSet custT="1"/>
      <dgm:spPr/>
      <dgm:t>
        <a:bodyPr/>
        <a:lstStyle/>
        <a:p>
          <a:pPr rtl="1"/>
          <a:r>
            <a:rPr lang="fa-IR" sz="1000" dirty="0" smtClean="0">
              <a:cs typeface="B Jadid" panose="00000700000000000000" pitchFamily="2" charset="-78"/>
            </a:rPr>
            <a:t>ساختار</a:t>
          </a:r>
          <a:r>
            <a:rPr lang="fa-IR" sz="1000" baseline="0" dirty="0" smtClean="0">
              <a:cs typeface="B Jadid" panose="00000700000000000000" pitchFamily="2" charset="-78"/>
            </a:rPr>
            <a:t> ارگانیک، کار تیمی و عدم تمرکز</a:t>
          </a:r>
          <a:endParaRPr lang="en-US" sz="1000" dirty="0">
            <a:cs typeface="B Jadid" panose="00000700000000000000" pitchFamily="2" charset="-78"/>
          </a:endParaRPr>
        </a:p>
      </dgm:t>
    </dgm:pt>
    <dgm:pt modelId="{DE966DBA-EEDE-4B38-8706-723CDE5978E8}" type="parTrans" cxnId="{6F136C84-0E21-4E3B-AB87-C0854F32CFDD}">
      <dgm:prSet/>
      <dgm:spPr/>
      <dgm:t>
        <a:bodyPr/>
        <a:lstStyle/>
        <a:p>
          <a:endParaRPr lang="en-US"/>
        </a:p>
      </dgm:t>
    </dgm:pt>
    <dgm:pt modelId="{23F88B4E-0660-4D71-9AB0-6E8A9B37CAA2}" type="sibTrans" cxnId="{6F136C84-0E21-4E3B-AB87-C0854F32CFDD}">
      <dgm:prSet/>
      <dgm:spPr/>
      <dgm:t>
        <a:bodyPr/>
        <a:lstStyle/>
        <a:p>
          <a:endParaRPr lang="en-US"/>
        </a:p>
      </dgm:t>
    </dgm:pt>
    <dgm:pt modelId="{BBBE4999-8881-4C7C-9AC2-3F2A8F22E6BE}">
      <dgm:prSet custT="1"/>
      <dgm:spPr/>
      <dgm:t>
        <a:bodyPr/>
        <a:lstStyle/>
        <a:p>
          <a:pPr rtl="1"/>
          <a:r>
            <a:rPr lang="fa-IR" sz="1000" dirty="0" smtClean="0">
              <a:cs typeface="B Jadid" panose="00000700000000000000" pitchFamily="2" charset="-78"/>
            </a:rPr>
            <a:t>تعداد واحد های زیاد و تفکیک شده، تعداد زیادی واحد مرز گستر</a:t>
          </a:r>
          <a:endParaRPr lang="en-US" sz="1000" dirty="0">
            <a:cs typeface="B Jadid" panose="00000700000000000000" pitchFamily="2" charset="-78"/>
          </a:endParaRPr>
        </a:p>
      </dgm:t>
    </dgm:pt>
    <dgm:pt modelId="{0C049199-0090-49CC-BBF6-6B1D6BAE933B}" type="parTrans" cxnId="{FA6908BA-88DE-48F3-BF85-081C239E5C6D}">
      <dgm:prSet/>
      <dgm:spPr/>
      <dgm:t>
        <a:bodyPr/>
        <a:lstStyle/>
        <a:p>
          <a:endParaRPr lang="en-US"/>
        </a:p>
      </dgm:t>
    </dgm:pt>
    <dgm:pt modelId="{7CEBCFB5-F44A-4E34-8A6F-BB4F2D0B07B0}" type="sibTrans" cxnId="{FA6908BA-88DE-48F3-BF85-081C239E5C6D}">
      <dgm:prSet/>
      <dgm:spPr/>
      <dgm:t>
        <a:bodyPr/>
        <a:lstStyle/>
        <a:p>
          <a:endParaRPr lang="en-US"/>
        </a:p>
      </dgm:t>
    </dgm:pt>
    <dgm:pt modelId="{F0DC7AD3-30B4-440E-A821-C37A4FDC4721}">
      <dgm:prSet custT="1"/>
      <dgm:spPr/>
      <dgm:t>
        <a:bodyPr/>
        <a:lstStyle/>
        <a:p>
          <a:pPr rtl="1"/>
          <a:r>
            <a:rPr lang="fa-IR" sz="1000" dirty="0" smtClean="0">
              <a:cs typeface="B Jadid" panose="00000700000000000000" pitchFamily="2" charset="-78"/>
            </a:rPr>
            <a:t>تعداد زیادی مدیر هماهنگ کننده</a:t>
          </a:r>
          <a:endParaRPr lang="en-US" sz="1000" dirty="0">
            <a:cs typeface="B Jadid" panose="00000700000000000000" pitchFamily="2" charset="-78"/>
          </a:endParaRPr>
        </a:p>
      </dgm:t>
    </dgm:pt>
    <dgm:pt modelId="{B19C0BD5-45ED-406D-88A1-3B83B4511901}" type="parTrans" cxnId="{E90B6487-FC33-43DD-903F-C1592C69092D}">
      <dgm:prSet/>
      <dgm:spPr/>
      <dgm:t>
        <a:bodyPr/>
        <a:lstStyle/>
        <a:p>
          <a:endParaRPr lang="en-US"/>
        </a:p>
      </dgm:t>
    </dgm:pt>
    <dgm:pt modelId="{AFA5A37A-A7B3-49B2-9596-74DC35C4A36F}" type="sibTrans" cxnId="{E90B6487-FC33-43DD-903F-C1592C69092D}">
      <dgm:prSet/>
      <dgm:spPr/>
      <dgm:t>
        <a:bodyPr/>
        <a:lstStyle/>
        <a:p>
          <a:endParaRPr lang="en-US"/>
        </a:p>
      </dgm:t>
    </dgm:pt>
    <dgm:pt modelId="{47EC0A4E-8421-4EAB-9B6F-B96831CFFF05}">
      <dgm:prSet custT="1"/>
      <dgm:spPr/>
      <dgm:t>
        <a:bodyPr/>
        <a:lstStyle/>
        <a:p>
          <a:pPr rtl="1"/>
          <a:r>
            <a:rPr lang="fa-IR" sz="1000" dirty="0" smtClean="0">
              <a:cs typeface="B Jadid" panose="00000700000000000000" pitchFamily="2" charset="-78"/>
            </a:rPr>
            <a:t>برنامه ریزی وسیع، پیشبینی، ارائه پاسخ با سرعت زیاد</a:t>
          </a:r>
          <a:endParaRPr lang="en-US" sz="1000" dirty="0">
            <a:cs typeface="B Jadid" panose="00000700000000000000" pitchFamily="2" charset="-78"/>
          </a:endParaRPr>
        </a:p>
      </dgm:t>
    </dgm:pt>
    <dgm:pt modelId="{B185C5A3-AD44-4AAA-99D6-BFCE6802CCA3}" type="parTrans" cxnId="{BC69EE37-E6EB-40C4-AFF5-4B76EB8DBED4}">
      <dgm:prSet/>
      <dgm:spPr/>
      <dgm:t>
        <a:bodyPr/>
        <a:lstStyle/>
        <a:p>
          <a:endParaRPr lang="en-US"/>
        </a:p>
      </dgm:t>
    </dgm:pt>
    <dgm:pt modelId="{5E362804-82EF-4BD9-B8E8-A570D562F443}" type="sibTrans" cxnId="{BC69EE37-E6EB-40C4-AFF5-4B76EB8DBED4}">
      <dgm:prSet/>
      <dgm:spPr/>
      <dgm:t>
        <a:bodyPr/>
        <a:lstStyle/>
        <a:p>
          <a:endParaRPr lang="en-US"/>
        </a:p>
      </dgm:t>
    </dgm:pt>
    <dgm:pt modelId="{8050BD43-C552-499B-AB6A-C6E2B0B0E74B}">
      <dgm:prSet phldrT="[Text]" custT="1"/>
      <dgm:spPr/>
      <dgm:t>
        <a:bodyPr/>
        <a:lstStyle/>
        <a:p>
          <a:pPr rtl="1"/>
          <a:r>
            <a:rPr lang="fa-IR" sz="1000" dirty="0" smtClean="0">
              <a:cs typeface="B Jadid" panose="00000700000000000000" pitchFamily="2" charset="-78"/>
            </a:rPr>
            <a:t>تعداد واحد های اندک</a:t>
          </a:r>
          <a:endParaRPr lang="en-US" sz="1000" dirty="0">
            <a:cs typeface="B Jadid" panose="00000700000000000000" pitchFamily="2" charset="-78"/>
          </a:endParaRPr>
        </a:p>
      </dgm:t>
    </dgm:pt>
    <dgm:pt modelId="{058782E0-812D-42AA-BFDE-2B01D23E9119}" type="parTrans" cxnId="{74771D07-BCAB-4C82-A78F-51A37FAEA712}">
      <dgm:prSet/>
      <dgm:spPr/>
      <dgm:t>
        <a:bodyPr/>
        <a:lstStyle/>
        <a:p>
          <a:endParaRPr lang="en-US"/>
        </a:p>
      </dgm:t>
    </dgm:pt>
    <dgm:pt modelId="{61C76ED6-0922-44F6-9B9B-418E0DF2C102}" type="sibTrans" cxnId="{74771D07-BCAB-4C82-A78F-51A37FAEA712}">
      <dgm:prSet/>
      <dgm:spPr/>
      <dgm:t>
        <a:bodyPr/>
        <a:lstStyle/>
        <a:p>
          <a:endParaRPr lang="en-US"/>
        </a:p>
      </dgm:t>
    </dgm:pt>
    <dgm:pt modelId="{9EE49AF7-FD5E-4E7A-B9C1-2F7362851793}">
      <dgm:prSet phldrT="[Text]" custT="1"/>
      <dgm:spPr/>
      <dgm:t>
        <a:bodyPr/>
        <a:lstStyle/>
        <a:p>
          <a:pPr rtl="1"/>
          <a:r>
            <a:rPr lang="fa-IR" sz="1000" dirty="0" smtClean="0">
              <a:cs typeface="B Jadid" panose="00000700000000000000" pitchFamily="2" charset="-78"/>
            </a:rPr>
            <a:t>عدم نیاز به مدیران هماهنگ کننده</a:t>
          </a:r>
          <a:endParaRPr lang="en-US" sz="1000" dirty="0">
            <a:cs typeface="B Jadid" panose="00000700000000000000" pitchFamily="2" charset="-78"/>
          </a:endParaRPr>
        </a:p>
      </dgm:t>
    </dgm:pt>
    <dgm:pt modelId="{E69456A6-FEE4-4336-B866-B495D220DF9D}" type="parTrans" cxnId="{FA1E07BE-ADBE-4D61-BD70-2A23337E86A0}">
      <dgm:prSet/>
      <dgm:spPr/>
      <dgm:t>
        <a:bodyPr/>
        <a:lstStyle/>
        <a:p>
          <a:endParaRPr lang="en-US"/>
        </a:p>
      </dgm:t>
    </dgm:pt>
    <dgm:pt modelId="{B7CEB9CB-2BE8-4B15-B8A3-7DFF93E63E2B}" type="sibTrans" cxnId="{FA1E07BE-ADBE-4D61-BD70-2A23337E86A0}">
      <dgm:prSet/>
      <dgm:spPr/>
      <dgm:t>
        <a:bodyPr/>
        <a:lstStyle/>
        <a:p>
          <a:endParaRPr lang="en-US"/>
        </a:p>
      </dgm:t>
    </dgm:pt>
    <dgm:pt modelId="{304327D3-9C8C-4EAE-870D-D2A2FF5DA212}">
      <dgm:prSet phldrT="[Text]" custT="1"/>
      <dgm:spPr/>
      <dgm:t>
        <a:bodyPr/>
        <a:lstStyle/>
        <a:p>
          <a:pPr rtl="1"/>
          <a:r>
            <a:rPr lang="fa-IR" sz="1000" dirty="0" smtClean="0">
              <a:cs typeface="B Jadid" panose="00000700000000000000" pitchFamily="2" charset="-78"/>
            </a:rPr>
            <a:t>گرایش به عملیات فعلی، عدم برنامه ریزی، ارائه پاسخ با سرعت اندک</a:t>
          </a:r>
          <a:endParaRPr lang="en-US" sz="1000" dirty="0">
            <a:cs typeface="B Jadid" panose="00000700000000000000" pitchFamily="2" charset="-78"/>
          </a:endParaRPr>
        </a:p>
      </dgm:t>
    </dgm:pt>
    <dgm:pt modelId="{22F6B89D-C5F7-4A30-AFC9-E63D98C2552B}" type="parTrans" cxnId="{9F083938-6F0B-4D69-8E9E-BB5A0C3412AC}">
      <dgm:prSet/>
      <dgm:spPr/>
      <dgm:t>
        <a:bodyPr/>
        <a:lstStyle/>
        <a:p>
          <a:endParaRPr lang="en-US"/>
        </a:p>
      </dgm:t>
    </dgm:pt>
    <dgm:pt modelId="{A7D626CB-8433-40A7-BEC5-70C3423CF5F4}" type="sibTrans" cxnId="{9F083938-6F0B-4D69-8E9E-BB5A0C3412AC}">
      <dgm:prSet/>
      <dgm:spPr/>
      <dgm:t>
        <a:bodyPr/>
        <a:lstStyle/>
        <a:p>
          <a:endParaRPr lang="en-US"/>
        </a:p>
      </dgm:t>
    </dgm:pt>
    <dgm:pt modelId="{62F8E2C8-5014-4341-A0F1-23630947CABB}">
      <dgm:prSet phldrT="[Text]" custT="1"/>
      <dgm:spPr/>
      <dgm:t>
        <a:bodyPr/>
        <a:lstStyle/>
        <a:p>
          <a:pPr rtl="1"/>
          <a:r>
            <a:rPr lang="fa-IR" sz="1000" dirty="0" smtClean="0">
              <a:cs typeface="B Jadid" panose="00000700000000000000" pitchFamily="2" charset="-78"/>
            </a:rPr>
            <a:t>تعداد واحد های زیاد، تعداد اندگی واحد مرز گستر</a:t>
          </a:r>
          <a:endParaRPr lang="en-US" sz="1000" dirty="0">
            <a:cs typeface="B Jadid" panose="00000700000000000000" pitchFamily="2" charset="-78"/>
          </a:endParaRPr>
        </a:p>
      </dgm:t>
    </dgm:pt>
    <dgm:pt modelId="{B0362190-C012-499D-86AE-FB9EFCA79699}" type="parTrans" cxnId="{695C5F4D-D12D-4412-914D-8FC97A6A8C68}">
      <dgm:prSet/>
      <dgm:spPr/>
      <dgm:t>
        <a:bodyPr/>
        <a:lstStyle/>
        <a:p>
          <a:endParaRPr lang="en-US"/>
        </a:p>
      </dgm:t>
    </dgm:pt>
    <dgm:pt modelId="{3C32722B-0237-4006-9182-F42140F77EFE}" type="sibTrans" cxnId="{695C5F4D-D12D-4412-914D-8FC97A6A8C68}">
      <dgm:prSet/>
      <dgm:spPr/>
      <dgm:t>
        <a:bodyPr/>
        <a:lstStyle/>
        <a:p>
          <a:endParaRPr lang="en-US"/>
        </a:p>
      </dgm:t>
    </dgm:pt>
    <dgm:pt modelId="{C2B57E1F-5492-4189-9DA9-396D9C8E0AC8}">
      <dgm:prSet phldrT="[Text]" custT="1"/>
      <dgm:spPr/>
      <dgm:t>
        <a:bodyPr/>
        <a:lstStyle/>
        <a:p>
          <a:pPr rtl="1"/>
          <a:r>
            <a:rPr lang="fa-IR" sz="1000" dirty="0" smtClean="0">
              <a:cs typeface="B Jadid" panose="00000700000000000000" pitchFamily="2" charset="-78"/>
            </a:rPr>
            <a:t>تعداد اندکی مدیر هماهنگ کننده</a:t>
          </a:r>
          <a:endParaRPr lang="en-US" sz="1000" dirty="0">
            <a:cs typeface="B Jadid" panose="00000700000000000000" pitchFamily="2" charset="-78"/>
          </a:endParaRPr>
        </a:p>
      </dgm:t>
    </dgm:pt>
    <dgm:pt modelId="{33D5F76A-92EE-4FD7-8413-5FB71FDC4D17}" type="parTrans" cxnId="{C65669CB-02DF-4D26-9ACB-0EAA67FA13FA}">
      <dgm:prSet/>
      <dgm:spPr/>
      <dgm:t>
        <a:bodyPr/>
        <a:lstStyle/>
        <a:p>
          <a:endParaRPr lang="en-US"/>
        </a:p>
      </dgm:t>
    </dgm:pt>
    <dgm:pt modelId="{50C001A5-8115-4E5F-86D4-65D925443AD6}" type="sibTrans" cxnId="{C65669CB-02DF-4D26-9ACB-0EAA67FA13FA}">
      <dgm:prSet/>
      <dgm:spPr/>
      <dgm:t>
        <a:bodyPr/>
        <a:lstStyle/>
        <a:p>
          <a:endParaRPr lang="en-US"/>
        </a:p>
      </dgm:t>
    </dgm:pt>
    <dgm:pt modelId="{AF03F034-3117-409E-A4C5-A4BD7440E4EC}">
      <dgm:prSet phldrT="[Text]" custT="1"/>
      <dgm:spPr/>
      <dgm:t>
        <a:bodyPr/>
        <a:lstStyle/>
        <a:p>
          <a:pPr rtl="1"/>
          <a:r>
            <a:rPr lang="fa-IR" sz="1000" dirty="0" smtClean="0">
              <a:cs typeface="B Jadid" panose="00000700000000000000" pitchFamily="2" charset="-78"/>
            </a:rPr>
            <a:t>مقداری برنامه ریزی، ارائه پاسخ با سرعت متوسط</a:t>
          </a:r>
          <a:endParaRPr lang="en-US" sz="1000" dirty="0">
            <a:cs typeface="B Jadid" panose="00000700000000000000" pitchFamily="2" charset="-78"/>
          </a:endParaRPr>
        </a:p>
      </dgm:t>
    </dgm:pt>
    <dgm:pt modelId="{84C9F000-A4E7-47C0-ADDE-F2C24CCA8D78}" type="parTrans" cxnId="{6C58ABF0-BC67-4F5C-BC65-A8B6738F85CE}">
      <dgm:prSet/>
      <dgm:spPr/>
      <dgm:t>
        <a:bodyPr/>
        <a:lstStyle/>
        <a:p>
          <a:endParaRPr lang="en-US"/>
        </a:p>
      </dgm:t>
    </dgm:pt>
    <dgm:pt modelId="{376E10B2-80E1-4DFA-95A7-D700A374FE0A}" type="sibTrans" cxnId="{6C58ABF0-BC67-4F5C-BC65-A8B6738F85CE}">
      <dgm:prSet/>
      <dgm:spPr/>
      <dgm:t>
        <a:bodyPr/>
        <a:lstStyle/>
        <a:p>
          <a:endParaRPr lang="en-US"/>
        </a:p>
      </dgm:t>
    </dgm:pt>
    <dgm:pt modelId="{F621AD29-347A-43E5-BBF6-A252A5C87941}" type="pres">
      <dgm:prSet presAssocID="{5F877529-EF88-40ED-844A-38E98F5E88D6}" presName="cycleMatrixDiagram" presStyleCnt="0">
        <dgm:presLayoutVars>
          <dgm:chMax val="1"/>
          <dgm:dir/>
          <dgm:animLvl val="lvl"/>
          <dgm:resizeHandles val="exact"/>
        </dgm:presLayoutVars>
      </dgm:prSet>
      <dgm:spPr/>
      <dgm:t>
        <a:bodyPr/>
        <a:lstStyle/>
        <a:p>
          <a:endParaRPr lang="en-US"/>
        </a:p>
      </dgm:t>
    </dgm:pt>
    <dgm:pt modelId="{6E352491-F961-4117-8BF6-DEA5E1884E5C}" type="pres">
      <dgm:prSet presAssocID="{5F877529-EF88-40ED-844A-38E98F5E88D6}" presName="children" presStyleCnt="0"/>
      <dgm:spPr/>
    </dgm:pt>
    <dgm:pt modelId="{570A6E41-6B10-41AA-B6D1-F832960D16B2}" type="pres">
      <dgm:prSet presAssocID="{5F877529-EF88-40ED-844A-38E98F5E88D6}" presName="child1group" presStyleCnt="0"/>
      <dgm:spPr/>
    </dgm:pt>
    <dgm:pt modelId="{7B785864-F427-4B0B-8637-DEC149627D4A}" type="pres">
      <dgm:prSet presAssocID="{5F877529-EF88-40ED-844A-38E98F5E88D6}" presName="child1" presStyleLbl="bgAcc1" presStyleIdx="0" presStyleCnt="4" custScaleX="190755" custScaleY="147239" custLinFactNeighborX="-38163" custLinFactNeighborY="14530"/>
      <dgm:spPr/>
      <dgm:t>
        <a:bodyPr/>
        <a:lstStyle/>
        <a:p>
          <a:endParaRPr lang="en-US"/>
        </a:p>
      </dgm:t>
    </dgm:pt>
    <dgm:pt modelId="{C600BA67-69E2-4090-AE2B-553B456EC4D9}" type="pres">
      <dgm:prSet presAssocID="{5F877529-EF88-40ED-844A-38E98F5E88D6}" presName="child1Text" presStyleLbl="bgAcc1" presStyleIdx="0" presStyleCnt="4">
        <dgm:presLayoutVars>
          <dgm:bulletEnabled val="1"/>
        </dgm:presLayoutVars>
      </dgm:prSet>
      <dgm:spPr/>
      <dgm:t>
        <a:bodyPr/>
        <a:lstStyle/>
        <a:p>
          <a:endParaRPr lang="en-US"/>
        </a:p>
      </dgm:t>
    </dgm:pt>
    <dgm:pt modelId="{45D7DB79-5DAE-4294-8E25-BA51CC11A041}" type="pres">
      <dgm:prSet presAssocID="{5F877529-EF88-40ED-844A-38E98F5E88D6}" presName="child2group" presStyleCnt="0"/>
      <dgm:spPr/>
    </dgm:pt>
    <dgm:pt modelId="{E3BFD101-5DB0-495A-A2CD-8755EE26DBCC}" type="pres">
      <dgm:prSet presAssocID="{5F877529-EF88-40ED-844A-38E98F5E88D6}" presName="child2" presStyleLbl="bgAcc1" presStyleIdx="1" presStyleCnt="4" custScaleX="190755" custScaleY="147239" custLinFactNeighborX="28237" custLinFactNeighborY="12593"/>
      <dgm:spPr/>
      <dgm:t>
        <a:bodyPr/>
        <a:lstStyle/>
        <a:p>
          <a:endParaRPr lang="en-US"/>
        </a:p>
      </dgm:t>
    </dgm:pt>
    <dgm:pt modelId="{510E5E40-4D99-41F1-82D0-CAB02241F8D1}" type="pres">
      <dgm:prSet presAssocID="{5F877529-EF88-40ED-844A-38E98F5E88D6}" presName="child2Text" presStyleLbl="bgAcc1" presStyleIdx="1" presStyleCnt="4">
        <dgm:presLayoutVars>
          <dgm:bulletEnabled val="1"/>
        </dgm:presLayoutVars>
      </dgm:prSet>
      <dgm:spPr/>
      <dgm:t>
        <a:bodyPr/>
        <a:lstStyle/>
        <a:p>
          <a:endParaRPr lang="en-US"/>
        </a:p>
      </dgm:t>
    </dgm:pt>
    <dgm:pt modelId="{D7E345D1-8912-4572-B364-0D80B95751B8}" type="pres">
      <dgm:prSet presAssocID="{5F877529-EF88-40ED-844A-38E98F5E88D6}" presName="child3group" presStyleCnt="0"/>
      <dgm:spPr/>
    </dgm:pt>
    <dgm:pt modelId="{E39916E5-0A47-439A-A847-3D83C7863457}" type="pres">
      <dgm:prSet presAssocID="{5F877529-EF88-40ED-844A-38E98F5E88D6}" presName="child3" presStyleLbl="bgAcc1" presStyleIdx="2" presStyleCnt="4" custScaleX="190755" custScaleY="147239" custLinFactNeighborX="27330" custLinFactNeighborY="-5887"/>
      <dgm:spPr/>
      <dgm:t>
        <a:bodyPr/>
        <a:lstStyle/>
        <a:p>
          <a:endParaRPr lang="en-US"/>
        </a:p>
      </dgm:t>
    </dgm:pt>
    <dgm:pt modelId="{9A4E4619-5C03-45D1-9168-B94AB0BBAA5F}" type="pres">
      <dgm:prSet presAssocID="{5F877529-EF88-40ED-844A-38E98F5E88D6}" presName="child3Text" presStyleLbl="bgAcc1" presStyleIdx="2" presStyleCnt="4">
        <dgm:presLayoutVars>
          <dgm:bulletEnabled val="1"/>
        </dgm:presLayoutVars>
      </dgm:prSet>
      <dgm:spPr/>
      <dgm:t>
        <a:bodyPr/>
        <a:lstStyle/>
        <a:p>
          <a:endParaRPr lang="en-US"/>
        </a:p>
      </dgm:t>
    </dgm:pt>
    <dgm:pt modelId="{CA738CB5-8C59-4183-9333-92203259AA55}" type="pres">
      <dgm:prSet presAssocID="{5F877529-EF88-40ED-844A-38E98F5E88D6}" presName="child4group" presStyleCnt="0"/>
      <dgm:spPr/>
    </dgm:pt>
    <dgm:pt modelId="{CD99FD33-4824-4786-90F1-2045DA4091BE}" type="pres">
      <dgm:prSet presAssocID="{5F877529-EF88-40ED-844A-38E98F5E88D6}" presName="child4" presStyleLbl="bgAcc1" presStyleIdx="3" presStyleCnt="4" custScaleX="190755" custScaleY="147239" custLinFactNeighborX="-36779" custLinFactNeighborY="-1937"/>
      <dgm:spPr/>
      <dgm:t>
        <a:bodyPr/>
        <a:lstStyle/>
        <a:p>
          <a:endParaRPr lang="en-US"/>
        </a:p>
      </dgm:t>
    </dgm:pt>
    <dgm:pt modelId="{A8655446-4FBB-458E-B890-D73B34E56060}" type="pres">
      <dgm:prSet presAssocID="{5F877529-EF88-40ED-844A-38E98F5E88D6}" presName="child4Text" presStyleLbl="bgAcc1" presStyleIdx="3" presStyleCnt="4">
        <dgm:presLayoutVars>
          <dgm:bulletEnabled val="1"/>
        </dgm:presLayoutVars>
      </dgm:prSet>
      <dgm:spPr/>
      <dgm:t>
        <a:bodyPr/>
        <a:lstStyle/>
        <a:p>
          <a:endParaRPr lang="en-US"/>
        </a:p>
      </dgm:t>
    </dgm:pt>
    <dgm:pt modelId="{43FBB2C4-1BDB-449C-BAB2-D4FE6C60D85C}" type="pres">
      <dgm:prSet presAssocID="{5F877529-EF88-40ED-844A-38E98F5E88D6}" presName="childPlaceholder" presStyleCnt="0"/>
      <dgm:spPr/>
    </dgm:pt>
    <dgm:pt modelId="{4EAC61F0-B807-4799-B572-8626A1103E12}" type="pres">
      <dgm:prSet presAssocID="{5F877529-EF88-40ED-844A-38E98F5E88D6}" presName="circle" presStyleCnt="0"/>
      <dgm:spPr/>
    </dgm:pt>
    <dgm:pt modelId="{E7E6E6AA-45AF-48A4-A3D0-C784D33BA57A}" type="pres">
      <dgm:prSet presAssocID="{5F877529-EF88-40ED-844A-38E98F5E88D6}" presName="quadrant1" presStyleLbl="node1" presStyleIdx="0" presStyleCnt="4">
        <dgm:presLayoutVars>
          <dgm:chMax val="1"/>
          <dgm:bulletEnabled val="1"/>
        </dgm:presLayoutVars>
      </dgm:prSet>
      <dgm:spPr/>
      <dgm:t>
        <a:bodyPr/>
        <a:lstStyle/>
        <a:p>
          <a:endParaRPr lang="en-US"/>
        </a:p>
      </dgm:t>
    </dgm:pt>
    <dgm:pt modelId="{EE1781A2-6BF7-4398-AB3E-E87C9904C529}" type="pres">
      <dgm:prSet presAssocID="{5F877529-EF88-40ED-844A-38E98F5E88D6}" presName="quadrant2" presStyleLbl="node1" presStyleIdx="1" presStyleCnt="4">
        <dgm:presLayoutVars>
          <dgm:chMax val="1"/>
          <dgm:bulletEnabled val="1"/>
        </dgm:presLayoutVars>
      </dgm:prSet>
      <dgm:spPr/>
      <dgm:t>
        <a:bodyPr/>
        <a:lstStyle/>
        <a:p>
          <a:endParaRPr lang="en-US"/>
        </a:p>
      </dgm:t>
    </dgm:pt>
    <dgm:pt modelId="{7C215EAC-D8AD-46ED-A6AB-AB086AAA957D}" type="pres">
      <dgm:prSet presAssocID="{5F877529-EF88-40ED-844A-38E98F5E88D6}" presName="quadrant3" presStyleLbl="node1" presStyleIdx="2" presStyleCnt="4">
        <dgm:presLayoutVars>
          <dgm:chMax val="1"/>
          <dgm:bulletEnabled val="1"/>
        </dgm:presLayoutVars>
      </dgm:prSet>
      <dgm:spPr/>
      <dgm:t>
        <a:bodyPr/>
        <a:lstStyle/>
        <a:p>
          <a:endParaRPr lang="en-US"/>
        </a:p>
      </dgm:t>
    </dgm:pt>
    <dgm:pt modelId="{9B2BD56F-CBF5-453B-9B40-424A28A50502}" type="pres">
      <dgm:prSet presAssocID="{5F877529-EF88-40ED-844A-38E98F5E88D6}" presName="quadrant4" presStyleLbl="node1" presStyleIdx="3" presStyleCnt="4">
        <dgm:presLayoutVars>
          <dgm:chMax val="1"/>
          <dgm:bulletEnabled val="1"/>
        </dgm:presLayoutVars>
      </dgm:prSet>
      <dgm:spPr/>
      <dgm:t>
        <a:bodyPr/>
        <a:lstStyle/>
        <a:p>
          <a:endParaRPr lang="en-US"/>
        </a:p>
      </dgm:t>
    </dgm:pt>
    <dgm:pt modelId="{A646B1FE-DE88-4076-A224-B29A33E7782C}" type="pres">
      <dgm:prSet presAssocID="{5F877529-EF88-40ED-844A-38E98F5E88D6}" presName="quadrantPlaceholder" presStyleCnt="0"/>
      <dgm:spPr/>
    </dgm:pt>
    <dgm:pt modelId="{BBA0FB7C-C2E8-4AD4-BF2A-6BE066069739}" type="pres">
      <dgm:prSet presAssocID="{5F877529-EF88-40ED-844A-38E98F5E88D6}" presName="center1" presStyleLbl="fgShp" presStyleIdx="0" presStyleCnt="2" custAng="2553179" custScaleX="121000" custScaleY="209920" custLinFactNeighborX="-16648" custLinFactNeighborY="41812">
        <dgm:style>
          <a:lnRef idx="2">
            <a:schemeClr val="accent5"/>
          </a:lnRef>
          <a:fillRef idx="1">
            <a:schemeClr val="lt1"/>
          </a:fillRef>
          <a:effectRef idx="0">
            <a:schemeClr val="accent5"/>
          </a:effectRef>
          <a:fontRef idx="minor">
            <a:schemeClr val="dk1"/>
          </a:fontRef>
        </dgm:style>
      </dgm:prSet>
      <dgm:spPr>
        <a:prstGeom prst="upArrow">
          <a:avLst/>
        </a:prstGeom>
        <a:solidFill>
          <a:schemeClr val="accent4">
            <a:lumMod val="40000"/>
            <a:lumOff val="60000"/>
          </a:schemeClr>
        </a:solidFill>
      </dgm:spPr>
    </dgm:pt>
    <dgm:pt modelId="{286851DE-95B3-45D4-BC02-1FD2A05A0262}" type="pres">
      <dgm:prSet presAssocID="{5F877529-EF88-40ED-844A-38E98F5E88D6}" presName="center2" presStyleLbl="fgShp" presStyleIdx="1" presStyleCnt="2" custFlipVert="1" custFlipHor="0" custScaleX="7879" custScaleY="53319" custLinFactX="346289" custLinFactY="200000" custLinFactNeighborX="400000" custLinFactNeighborY="260762"/>
      <dgm:spPr>
        <a:prstGeom prst="flowChartConnector">
          <a:avLst/>
        </a:prstGeom>
      </dgm:spPr>
    </dgm:pt>
  </dgm:ptLst>
  <dgm:cxnLst>
    <dgm:cxn modelId="{086A4436-D012-4D83-8FD0-EC60B30FA942}" type="presOf" srcId="{8050BD43-C552-499B-AB6A-C6E2B0B0E74B}" destId="{A8655446-4FBB-458E-B890-D73B34E56060}" srcOrd="1" destOrd="1" presId="urn:microsoft.com/office/officeart/2005/8/layout/cycle4"/>
    <dgm:cxn modelId="{C6DE9DDF-D41F-4F53-B71C-A26600A555F4}" type="presOf" srcId="{E816FF6D-0DCB-4370-B219-F96EE8A0B07C}" destId="{E3BFD101-5DB0-495A-A2CD-8755EE26DBCC}" srcOrd="0" destOrd="1" presId="urn:microsoft.com/office/officeart/2005/8/layout/cycle4"/>
    <dgm:cxn modelId="{A325ADE1-46A8-41DB-88FA-96E7B24383FB}" type="presOf" srcId="{682F6A33-E9A4-414E-B375-89A6A76BE9DA}" destId="{7B785864-F427-4B0B-8637-DEC149627D4A}" srcOrd="0" destOrd="2" presId="urn:microsoft.com/office/officeart/2005/8/layout/cycle4"/>
    <dgm:cxn modelId="{8C9EB115-F395-4230-B1F1-7842BE17547C}" srcId="{A7D55EAB-4637-4A1F-9F9C-7EAF938BC948}" destId="{110A55C0-250D-464F-87A4-A478768326E6}" srcOrd="3" destOrd="0" parTransId="{39BF3B4C-E80E-4A82-B8A4-2668008787D0}" sibTransId="{C3C1487D-42DD-4530-97ED-7406D7ED59FC}"/>
    <dgm:cxn modelId="{551FAC3B-BFA3-47E5-AF78-700CA0458A77}" type="presOf" srcId="{1803B86D-888C-404B-A220-8C9F3AF291EE}" destId="{EE1781A2-6BF7-4398-AB3E-E87C9904C529}" srcOrd="0" destOrd="0" presId="urn:microsoft.com/office/officeart/2005/8/layout/cycle4"/>
    <dgm:cxn modelId="{1C3BEC20-6DA2-4389-B3D8-42200E6CDB29}" type="presOf" srcId="{62F8E2C8-5014-4341-A0F1-23630947CABB}" destId="{E39916E5-0A47-439A-A847-3D83C7863457}" srcOrd="0" destOrd="1" presId="urn:microsoft.com/office/officeart/2005/8/layout/cycle4"/>
    <dgm:cxn modelId="{AF246E34-10F3-4717-804A-D3E3A077D0A5}" type="presOf" srcId="{5F877529-EF88-40ED-844A-38E98F5E88D6}" destId="{F621AD29-347A-43E5-BBF6-A252A5C87941}" srcOrd="0" destOrd="0" presId="urn:microsoft.com/office/officeart/2005/8/layout/cycle4"/>
    <dgm:cxn modelId="{7C663AC1-0A70-4EFF-99B8-6BC8BA22ED92}" srcId="{A7D55EAB-4637-4A1F-9F9C-7EAF938BC948}" destId="{682F6A33-E9A4-414E-B375-89A6A76BE9DA}" srcOrd="2" destOrd="0" parTransId="{D0BE570E-B360-4F3F-A0DF-D9D5EC9F89DE}" sibTransId="{AA27791B-E2B6-4C2D-B9C7-19353AD60909}"/>
    <dgm:cxn modelId="{A7011B94-1D4C-4B33-95B2-62E814D5A42A}" type="presOf" srcId="{304327D3-9C8C-4EAE-870D-D2A2FF5DA212}" destId="{A8655446-4FBB-458E-B890-D73B34E56060}" srcOrd="1" destOrd="3" presId="urn:microsoft.com/office/officeart/2005/8/layout/cycle4"/>
    <dgm:cxn modelId="{96D330E0-7C77-47B3-AB6A-7626144A8264}" srcId="{5F877529-EF88-40ED-844A-38E98F5E88D6}" destId="{DE22AA81-D6AE-477E-99FD-8BB415634C79}" srcOrd="3" destOrd="0" parTransId="{D2B1A4F2-9289-4F2F-8D72-273DDADA1273}" sibTransId="{414EBE38-AC46-478F-A6C0-68DA1D59ED8B}"/>
    <dgm:cxn modelId="{9F083938-6F0B-4D69-8E9E-BB5A0C3412AC}" srcId="{DE22AA81-D6AE-477E-99FD-8BB415634C79}" destId="{304327D3-9C8C-4EAE-870D-D2A2FF5DA212}" srcOrd="3" destOrd="0" parTransId="{22F6B89D-C5F7-4A30-AFC9-E63D98C2552B}" sibTransId="{A7D626CB-8433-40A7-BEC5-70C3423CF5F4}"/>
    <dgm:cxn modelId="{AB40AA05-AF91-4570-BF21-97211FFD5E30}" type="presOf" srcId="{92A39C22-3426-4C42-84F0-659FEB0B63F2}" destId="{E39916E5-0A47-439A-A847-3D83C7863457}" srcOrd="0" destOrd="0" presId="urn:microsoft.com/office/officeart/2005/8/layout/cycle4"/>
    <dgm:cxn modelId="{B013E762-5BBE-4646-851B-512404201097}" type="presOf" srcId="{62EA9E7D-686F-4A12-BB41-4538956CB607}" destId="{CD99FD33-4824-4786-90F1-2045DA4091BE}" srcOrd="0" destOrd="0" presId="urn:microsoft.com/office/officeart/2005/8/layout/cycle4"/>
    <dgm:cxn modelId="{FC833436-FC1F-4477-BEFE-AC612AF26501}" type="presOf" srcId="{EB91FFAA-637B-417E-8784-749CD6F2B7E0}" destId="{E3BFD101-5DB0-495A-A2CD-8755EE26DBCC}" srcOrd="0" destOrd="0" presId="urn:microsoft.com/office/officeart/2005/8/layout/cycle4"/>
    <dgm:cxn modelId="{AC543A61-172A-40C9-A596-31B77C3D4F0E}" srcId="{1803B86D-888C-404B-A220-8C9F3AF291EE}" destId="{EB91FFAA-637B-417E-8784-749CD6F2B7E0}" srcOrd="0" destOrd="0" parTransId="{2B96B1FA-57D0-47C9-93DE-EDE9360CC1EA}" sibTransId="{9EEB636F-627A-4C9F-9B2E-304727027346}"/>
    <dgm:cxn modelId="{D40C1856-906A-4985-A9A4-49A1B183625A}" type="presOf" srcId="{62EA9E7D-686F-4A12-BB41-4538956CB607}" destId="{A8655446-4FBB-458E-B890-D73B34E56060}" srcOrd="1" destOrd="0" presId="urn:microsoft.com/office/officeart/2005/8/layout/cycle4"/>
    <dgm:cxn modelId="{44000DE8-4B9C-4FDA-AEFE-AA498D10B342}" type="presOf" srcId="{5E752681-7E1A-4308-9C26-7B3B6D59B342}" destId="{7B785864-F427-4B0B-8637-DEC149627D4A}" srcOrd="0" destOrd="0" presId="urn:microsoft.com/office/officeart/2005/8/layout/cycle4"/>
    <dgm:cxn modelId="{704C5E27-22C2-41C4-90CE-33696AA20AA5}" type="presOf" srcId="{E816FF6D-0DCB-4370-B219-F96EE8A0B07C}" destId="{510E5E40-4D99-41F1-82D0-CAB02241F8D1}" srcOrd="1" destOrd="1" presId="urn:microsoft.com/office/officeart/2005/8/layout/cycle4"/>
    <dgm:cxn modelId="{BC69EE37-E6EB-40C4-AFF5-4B76EB8DBED4}" srcId="{1803B86D-888C-404B-A220-8C9F3AF291EE}" destId="{47EC0A4E-8421-4EAB-9B6F-B96831CFFF05}" srcOrd="4" destOrd="0" parTransId="{B185C5A3-AD44-4AAA-99D6-BFCE6802CCA3}" sibTransId="{5E362804-82EF-4BD9-B8E8-A570D562F443}"/>
    <dgm:cxn modelId="{911BE7C7-42A2-4349-9B8C-3097A0A98177}" type="presOf" srcId="{8D64C565-453F-41EC-9961-70FE58C3472A}" destId="{C600BA67-69E2-4090-AE2B-553B456EC4D9}" srcOrd="1" destOrd="1" presId="urn:microsoft.com/office/officeart/2005/8/layout/cycle4"/>
    <dgm:cxn modelId="{5877001C-104A-4361-B25A-2CB5989F3CB9}" type="presOf" srcId="{EB91FFAA-637B-417E-8784-749CD6F2B7E0}" destId="{510E5E40-4D99-41F1-82D0-CAB02241F8D1}" srcOrd="1" destOrd="0" presId="urn:microsoft.com/office/officeart/2005/8/layout/cycle4"/>
    <dgm:cxn modelId="{48553614-D4B0-41AB-9E73-C3319EA9353C}" srcId="{A7D55EAB-4637-4A1F-9F9C-7EAF938BC948}" destId="{5E752681-7E1A-4308-9C26-7B3B6D59B342}" srcOrd="0" destOrd="0" parTransId="{07E08BD3-CDE5-449A-B24B-72B4C1FBEC48}" sibTransId="{97FEB8DF-06CC-4F02-861D-54518B2D7EA3}"/>
    <dgm:cxn modelId="{C65669CB-02DF-4D26-9ACB-0EAA67FA13FA}" srcId="{3EDA6655-7FD2-4716-9364-8C98EF96328B}" destId="{C2B57E1F-5492-4189-9DA9-396D9C8E0AC8}" srcOrd="2" destOrd="0" parTransId="{33D5F76A-92EE-4FD7-8413-5FB71FDC4D17}" sibTransId="{50C001A5-8115-4E5F-86D4-65D925443AD6}"/>
    <dgm:cxn modelId="{F92E37DA-8DA3-451A-9040-3C61894F7E00}" type="presOf" srcId="{AF03F034-3117-409E-A4C5-A4BD7440E4EC}" destId="{9A4E4619-5C03-45D1-9168-B94AB0BBAA5F}" srcOrd="1" destOrd="3" presId="urn:microsoft.com/office/officeart/2005/8/layout/cycle4"/>
    <dgm:cxn modelId="{B0915E47-2145-41C6-B8E4-B70FBD3BF610}" type="presOf" srcId="{682F6A33-E9A4-414E-B375-89A6A76BE9DA}" destId="{C600BA67-69E2-4090-AE2B-553B456EC4D9}" srcOrd="1" destOrd="2" presId="urn:microsoft.com/office/officeart/2005/8/layout/cycle4"/>
    <dgm:cxn modelId="{817B285F-55C6-48FA-87DA-92F3A831D85A}" srcId="{5F877529-EF88-40ED-844A-38E98F5E88D6}" destId="{1803B86D-888C-404B-A220-8C9F3AF291EE}" srcOrd="1" destOrd="0" parTransId="{364BF99B-6364-4010-86D8-56AC23F5E9CB}" sibTransId="{9BC85BCD-E983-480E-8DC9-B2E4AE314C8D}"/>
    <dgm:cxn modelId="{4341EB06-DC8B-4F27-87F3-B78B724E37C9}" type="presOf" srcId="{5E752681-7E1A-4308-9C26-7B3B6D59B342}" destId="{C600BA67-69E2-4090-AE2B-553B456EC4D9}" srcOrd="1" destOrd="0" presId="urn:microsoft.com/office/officeart/2005/8/layout/cycle4"/>
    <dgm:cxn modelId="{6F136C84-0E21-4E3B-AB87-C0854F32CFDD}" srcId="{1803B86D-888C-404B-A220-8C9F3AF291EE}" destId="{E816FF6D-0DCB-4370-B219-F96EE8A0B07C}" srcOrd="1" destOrd="0" parTransId="{DE966DBA-EEDE-4B38-8706-723CDE5978E8}" sibTransId="{23F88B4E-0660-4D71-9AB0-6E8A9B37CAA2}"/>
    <dgm:cxn modelId="{521BB973-07A0-4E0C-9237-FD19DF84587E}" srcId="{5F877529-EF88-40ED-844A-38E98F5E88D6}" destId="{3EDA6655-7FD2-4716-9364-8C98EF96328B}" srcOrd="2" destOrd="0" parTransId="{20D713AA-7ACC-4DC7-97BD-1B1C69C5711A}" sibTransId="{AB8902A0-4CA5-4E59-9875-4B69DAF987F9}"/>
    <dgm:cxn modelId="{B0652FAE-CACF-4583-A529-BE31FF71DBFB}" type="presOf" srcId="{AF03F034-3117-409E-A4C5-A4BD7440E4EC}" destId="{E39916E5-0A47-439A-A847-3D83C7863457}" srcOrd="0" destOrd="3" presId="urn:microsoft.com/office/officeart/2005/8/layout/cycle4"/>
    <dgm:cxn modelId="{6CB63E90-478E-461E-8682-9DEADF40BA26}" type="presOf" srcId="{F0DC7AD3-30B4-440E-A821-C37A4FDC4721}" destId="{E3BFD101-5DB0-495A-A2CD-8755EE26DBCC}" srcOrd="0" destOrd="3" presId="urn:microsoft.com/office/officeart/2005/8/layout/cycle4"/>
    <dgm:cxn modelId="{6C58ABF0-BC67-4F5C-BC65-A8B6738F85CE}" srcId="{3EDA6655-7FD2-4716-9364-8C98EF96328B}" destId="{AF03F034-3117-409E-A4C5-A4BD7440E4EC}" srcOrd="3" destOrd="0" parTransId="{84C9F000-A4E7-47C0-ADDE-F2C24CCA8D78}" sibTransId="{376E10B2-80E1-4DFA-95A7-D700A374FE0A}"/>
    <dgm:cxn modelId="{FF466ADD-B35A-4190-A2AE-1369D818F932}" type="presOf" srcId="{110A55C0-250D-464F-87A4-A478768326E6}" destId="{7B785864-F427-4B0B-8637-DEC149627D4A}" srcOrd="0" destOrd="3" presId="urn:microsoft.com/office/officeart/2005/8/layout/cycle4"/>
    <dgm:cxn modelId="{E1EA05FD-685C-400D-823D-9B0EE09992F2}" type="presOf" srcId="{62F8E2C8-5014-4341-A0F1-23630947CABB}" destId="{9A4E4619-5C03-45D1-9168-B94AB0BBAA5F}" srcOrd="1" destOrd="1" presId="urn:microsoft.com/office/officeart/2005/8/layout/cycle4"/>
    <dgm:cxn modelId="{9EA475D3-5500-4E5D-BB85-B969ED9837DC}" type="presOf" srcId="{47EC0A4E-8421-4EAB-9B6F-B96831CFFF05}" destId="{E3BFD101-5DB0-495A-A2CD-8755EE26DBCC}" srcOrd="0" destOrd="4" presId="urn:microsoft.com/office/officeart/2005/8/layout/cycle4"/>
    <dgm:cxn modelId="{2838E144-B476-4BA1-B1D1-A3CB63DEF4A9}" type="presOf" srcId="{9EE49AF7-FD5E-4E7A-B9C1-2F7362851793}" destId="{CD99FD33-4824-4786-90F1-2045DA4091BE}" srcOrd="0" destOrd="2" presId="urn:microsoft.com/office/officeart/2005/8/layout/cycle4"/>
    <dgm:cxn modelId="{C7ADC66C-B6DA-47C8-9051-0B0F0D2D6D9B}" type="presOf" srcId="{110A55C0-250D-464F-87A4-A478768326E6}" destId="{C600BA67-69E2-4090-AE2B-553B456EC4D9}" srcOrd="1" destOrd="3" presId="urn:microsoft.com/office/officeart/2005/8/layout/cycle4"/>
    <dgm:cxn modelId="{84D4BF92-7308-4993-B1D4-8124E8B09745}" type="presOf" srcId="{92A39C22-3426-4C42-84F0-659FEB0B63F2}" destId="{9A4E4619-5C03-45D1-9168-B94AB0BBAA5F}" srcOrd="1" destOrd="0" presId="urn:microsoft.com/office/officeart/2005/8/layout/cycle4"/>
    <dgm:cxn modelId="{A12BAD45-3877-443F-A0A3-A8CA234F57E6}" type="presOf" srcId="{3EDA6655-7FD2-4716-9364-8C98EF96328B}" destId="{7C215EAC-D8AD-46ED-A6AB-AB086AAA957D}" srcOrd="0" destOrd="0" presId="urn:microsoft.com/office/officeart/2005/8/layout/cycle4"/>
    <dgm:cxn modelId="{238A9DA8-5D10-4EA6-BF29-32EECCBC5DBA}" srcId="{5F877529-EF88-40ED-844A-38E98F5E88D6}" destId="{A7D55EAB-4637-4A1F-9F9C-7EAF938BC948}" srcOrd="0" destOrd="0" parTransId="{CAEF11C5-379D-4E45-96A2-62F2451C80A0}" sibTransId="{8055C88D-817F-4645-BB9D-888C500C21AB}"/>
    <dgm:cxn modelId="{80F66418-A706-492F-8F10-FE3E8164ADAB}" type="presOf" srcId="{F0DC7AD3-30B4-440E-A821-C37A4FDC4721}" destId="{510E5E40-4D99-41F1-82D0-CAB02241F8D1}" srcOrd="1" destOrd="3" presId="urn:microsoft.com/office/officeart/2005/8/layout/cycle4"/>
    <dgm:cxn modelId="{E90B6487-FC33-43DD-903F-C1592C69092D}" srcId="{1803B86D-888C-404B-A220-8C9F3AF291EE}" destId="{F0DC7AD3-30B4-440E-A821-C37A4FDC4721}" srcOrd="3" destOrd="0" parTransId="{B19C0BD5-45ED-406D-88A1-3B83B4511901}" sibTransId="{AFA5A37A-A7B3-49B2-9596-74DC35C4A36F}"/>
    <dgm:cxn modelId="{9C17193C-B4B6-401E-AC53-4E36D19C28A2}" type="presOf" srcId="{A7D55EAB-4637-4A1F-9F9C-7EAF938BC948}" destId="{E7E6E6AA-45AF-48A4-A3D0-C784D33BA57A}" srcOrd="0" destOrd="0" presId="urn:microsoft.com/office/officeart/2005/8/layout/cycle4"/>
    <dgm:cxn modelId="{FA6908BA-88DE-48F3-BF85-081C239E5C6D}" srcId="{1803B86D-888C-404B-A220-8C9F3AF291EE}" destId="{BBBE4999-8881-4C7C-9AC2-3F2A8F22E6BE}" srcOrd="2" destOrd="0" parTransId="{0C049199-0090-49CC-BBF6-6B1D6BAE933B}" sibTransId="{7CEBCFB5-F44A-4E34-8A6F-BB4F2D0B07B0}"/>
    <dgm:cxn modelId="{BC53D45C-FF64-43ED-BBA2-45D9EF095307}" type="presOf" srcId="{C2B57E1F-5492-4189-9DA9-396D9C8E0AC8}" destId="{9A4E4619-5C03-45D1-9168-B94AB0BBAA5F}" srcOrd="1" destOrd="2" presId="urn:microsoft.com/office/officeart/2005/8/layout/cycle4"/>
    <dgm:cxn modelId="{467253D2-6A3C-4C0E-8359-3596A935E65A}" type="presOf" srcId="{BBBE4999-8881-4C7C-9AC2-3F2A8F22E6BE}" destId="{510E5E40-4D99-41F1-82D0-CAB02241F8D1}" srcOrd="1" destOrd="2" presId="urn:microsoft.com/office/officeart/2005/8/layout/cycle4"/>
    <dgm:cxn modelId="{F415A7B3-FCAD-4127-9169-F4B5BDBE9CCC}" srcId="{3EDA6655-7FD2-4716-9364-8C98EF96328B}" destId="{92A39C22-3426-4C42-84F0-659FEB0B63F2}" srcOrd="0" destOrd="0" parTransId="{44E5ABD6-6567-4419-858E-A2165F21B633}" sibTransId="{4FA52132-1322-4AC4-AD77-5F7C9D24B0BB}"/>
    <dgm:cxn modelId="{5E1D1CDA-92E7-4437-BAB8-3B93968F1E51}" type="presOf" srcId="{47EC0A4E-8421-4EAB-9B6F-B96831CFFF05}" destId="{510E5E40-4D99-41F1-82D0-CAB02241F8D1}" srcOrd="1" destOrd="4" presId="urn:microsoft.com/office/officeart/2005/8/layout/cycle4"/>
    <dgm:cxn modelId="{3C5578B8-8E23-4797-9C29-BD2033210BBF}" type="presOf" srcId="{DE22AA81-D6AE-477E-99FD-8BB415634C79}" destId="{9B2BD56F-CBF5-453B-9B40-424A28A50502}" srcOrd="0" destOrd="0" presId="urn:microsoft.com/office/officeart/2005/8/layout/cycle4"/>
    <dgm:cxn modelId="{466DB280-F098-48AD-8185-3B269F9C40DB}" srcId="{A7D55EAB-4637-4A1F-9F9C-7EAF938BC948}" destId="{8D64C565-453F-41EC-9961-70FE58C3472A}" srcOrd="1" destOrd="0" parTransId="{96B34317-33BF-48A9-88B1-AD4E63C4B44C}" sibTransId="{566BAF50-8F07-406B-BBED-E009BD86B611}"/>
    <dgm:cxn modelId="{D3A63C59-A46C-4802-AF57-4709D8A810D7}" type="presOf" srcId="{8D64C565-453F-41EC-9961-70FE58C3472A}" destId="{7B785864-F427-4B0B-8637-DEC149627D4A}" srcOrd="0" destOrd="1" presId="urn:microsoft.com/office/officeart/2005/8/layout/cycle4"/>
    <dgm:cxn modelId="{F20F6454-4A21-4AAB-8AD6-77C82EA7B02C}" type="presOf" srcId="{304327D3-9C8C-4EAE-870D-D2A2FF5DA212}" destId="{CD99FD33-4824-4786-90F1-2045DA4091BE}" srcOrd="0" destOrd="3" presId="urn:microsoft.com/office/officeart/2005/8/layout/cycle4"/>
    <dgm:cxn modelId="{C2D2085E-1839-478D-A290-00716B636FF3}" type="presOf" srcId="{C2B57E1F-5492-4189-9DA9-396D9C8E0AC8}" destId="{E39916E5-0A47-439A-A847-3D83C7863457}" srcOrd="0" destOrd="2" presId="urn:microsoft.com/office/officeart/2005/8/layout/cycle4"/>
    <dgm:cxn modelId="{80EA6E25-D0C1-4934-81BD-72CC6EA21661}" srcId="{DE22AA81-D6AE-477E-99FD-8BB415634C79}" destId="{62EA9E7D-686F-4A12-BB41-4538956CB607}" srcOrd="0" destOrd="0" parTransId="{8E64C2B2-4A94-45E6-AAF6-4EF16A13F30D}" sibTransId="{4F93D428-4E77-48D8-B5A5-B3D10EFD65C2}"/>
    <dgm:cxn modelId="{749C0BDC-9E1F-4794-AB8F-F23664DC807E}" type="presOf" srcId="{BBBE4999-8881-4C7C-9AC2-3F2A8F22E6BE}" destId="{E3BFD101-5DB0-495A-A2CD-8755EE26DBCC}" srcOrd="0" destOrd="2" presId="urn:microsoft.com/office/officeart/2005/8/layout/cycle4"/>
    <dgm:cxn modelId="{695C5F4D-D12D-4412-914D-8FC97A6A8C68}" srcId="{3EDA6655-7FD2-4716-9364-8C98EF96328B}" destId="{62F8E2C8-5014-4341-A0F1-23630947CABB}" srcOrd="1" destOrd="0" parTransId="{B0362190-C012-499D-86AE-FB9EFCA79699}" sibTransId="{3C32722B-0237-4006-9182-F42140F77EFE}"/>
    <dgm:cxn modelId="{FA1E07BE-ADBE-4D61-BD70-2A23337E86A0}" srcId="{DE22AA81-D6AE-477E-99FD-8BB415634C79}" destId="{9EE49AF7-FD5E-4E7A-B9C1-2F7362851793}" srcOrd="2" destOrd="0" parTransId="{E69456A6-FEE4-4336-B866-B495D220DF9D}" sibTransId="{B7CEB9CB-2BE8-4B15-B8A3-7DFF93E63E2B}"/>
    <dgm:cxn modelId="{2778DC87-9823-460D-A8A5-7D479AA2BA7A}" type="presOf" srcId="{9EE49AF7-FD5E-4E7A-B9C1-2F7362851793}" destId="{A8655446-4FBB-458E-B890-D73B34E56060}" srcOrd="1" destOrd="2" presId="urn:microsoft.com/office/officeart/2005/8/layout/cycle4"/>
    <dgm:cxn modelId="{E3E2DA83-4AF5-4E66-B8DD-DA2F58A2237E}" type="presOf" srcId="{8050BD43-C552-499B-AB6A-C6E2B0B0E74B}" destId="{CD99FD33-4824-4786-90F1-2045DA4091BE}" srcOrd="0" destOrd="1" presId="urn:microsoft.com/office/officeart/2005/8/layout/cycle4"/>
    <dgm:cxn modelId="{74771D07-BCAB-4C82-A78F-51A37FAEA712}" srcId="{DE22AA81-D6AE-477E-99FD-8BB415634C79}" destId="{8050BD43-C552-499B-AB6A-C6E2B0B0E74B}" srcOrd="1" destOrd="0" parTransId="{058782E0-812D-42AA-BFDE-2B01D23E9119}" sibTransId="{61C76ED6-0922-44F6-9B9B-418E0DF2C102}"/>
    <dgm:cxn modelId="{26328E7B-078B-44EC-8ED3-46239F89F0AF}" type="presParOf" srcId="{F621AD29-347A-43E5-BBF6-A252A5C87941}" destId="{6E352491-F961-4117-8BF6-DEA5E1884E5C}" srcOrd="0" destOrd="0" presId="urn:microsoft.com/office/officeart/2005/8/layout/cycle4"/>
    <dgm:cxn modelId="{6E901B7A-CADF-44F7-B9A1-D476F24CE8DD}" type="presParOf" srcId="{6E352491-F961-4117-8BF6-DEA5E1884E5C}" destId="{570A6E41-6B10-41AA-B6D1-F832960D16B2}" srcOrd="0" destOrd="0" presId="urn:microsoft.com/office/officeart/2005/8/layout/cycle4"/>
    <dgm:cxn modelId="{A545968D-3DD6-4120-83B5-FD85ADEB2AF7}" type="presParOf" srcId="{570A6E41-6B10-41AA-B6D1-F832960D16B2}" destId="{7B785864-F427-4B0B-8637-DEC149627D4A}" srcOrd="0" destOrd="0" presId="urn:microsoft.com/office/officeart/2005/8/layout/cycle4"/>
    <dgm:cxn modelId="{89310C2A-7348-408C-B5CE-B8BD02071F3E}" type="presParOf" srcId="{570A6E41-6B10-41AA-B6D1-F832960D16B2}" destId="{C600BA67-69E2-4090-AE2B-553B456EC4D9}" srcOrd="1" destOrd="0" presId="urn:microsoft.com/office/officeart/2005/8/layout/cycle4"/>
    <dgm:cxn modelId="{200980EB-5F08-44BC-9CF2-D2118C935D50}" type="presParOf" srcId="{6E352491-F961-4117-8BF6-DEA5E1884E5C}" destId="{45D7DB79-5DAE-4294-8E25-BA51CC11A041}" srcOrd="1" destOrd="0" presId="urn:microsoft.com/office/officeart/2005/8/layout/cycle4"/>
    <dgm:cxn modelId="{2B76E8AA-1EA6-41B4-939C-EA36EB7AC4E8}" type="presParOf" srcId="{45D7DB79-5DAE-4294-8E25-BA51CC11A041}" destId="{E3BFD101-5DB0-495A-A2CD-8755EE26DBCC}" srcOrd="0" destOrd="0" presId="urn:microsoft.com/office/officeart/2005/8/layout/cycle4"/>
    <dgm:cxn modelId="{6C5E1F91-3C59-41A4-BEAD-3071C9F4E7FA}" type="presParOf" srcId="{45D7DB79-5DAE-4294-8E25-BA51CC11A041}" destId="{510E5E40-4D99-41F1-82D0-CAB02241F8D1}" srcOrd="1" destOrd="0" presId="urn:microsoft.com/office/officeart/2005/8/layout/cycle4"/>
    <dgm:cxn modelId="{FEC0672D-F25D-4183-A0E2-11E7A7C67E16}" type="presParOf" srcId="{6E352491-F961-4117-8BF6-DEA5E1884E5C}" destId="{D7E345D1-8912-4572-B364-0D80B95751B8}" srcOrd="2" destOrd="0" presId="urn:microsoft.com/office/officeart/2005/8/layout/cycle4"/>
    <dgm:cxn modelId="{AE5989AE-1C45-4778-B169-E33F1A0B8101}" type="presParOf" srcId="{D7E345D1-8912-4572-B364-0D80B95751B8}" destId="{E39916E5-0A47-439A-A847-3D83C7863457}" srcOrd="0" destOrd="0" presId="urn:microsoft.com/office/officeart/2005/8/layout/cycle4"/>
    <dgm:cxn modelId="{2BE2410F-AA49-4FC0-A226-7CF295730C22}" type="presParOf" srcId="{D7E345D1-8912-4572-B364-0D80B95751B8}" destId="{9A4E4619-5C03-45D1-9168-B94AB0BBAA5F}" srcOrd="1" destOrd="0" presId="urn:microsoft.com/office/officeart/2005/8/layout/cycle4"/>
    <dgm:cxn modelId="{DA05192B-2614-487C-8EE2-707F3D5FE0A2}" type="presParOf" srcId="{6E352491-F961-4117-8BF6-DEA5E1884E5C}" destId="{CA738CB5-8C59-4183-9333-92203259AA55}" srcOrd="3" destOrd="0" presId="urn:microsoft.com/office/officeart/2005/8/layout/cycle4"/>
    <dgm:cxn modelId="{79E0F07D-CD4C-492C-82C4-7353CC873765}" type="presParOf" srcId="{CA738CB5-8C59-4183-9333-92203259AA55}" destId="{CD99FD33-4824-4786-90F1-2045DA4091BE}" srcOrd="0" destOrd="0" presId="urn:microsoft.com/office/officeart/2005/8/layout/cycle4"/>
    <dgm:cxn modelId="{5D1789BD-FC64-45D6-B01E-0BAC329BABCD}" type="presParOf" srcId="{CA738CB5-8C59-4183-9333-92203259AA55}" destId="{A8655446-4FBB-458E-B890-D73B34E56060}" srcOrd="1" destOrd="0" presId="urn:microsoft.com/office/officeart/2005/8/layout/cycle4"/>
    <dgm:cxn modelId="{1BEB1DE5-E91D-468C-83E4-74D69FB2F87B}" type="presParOf" srcId="{6E352491-F961-4117-8BF6-DEA5E1884E5C}" destId="{43FBB2C4-1BDB-449C-BAB2-D4FE6C60D85C}" srcOrd="4" destOrd="0" presId="urn:microsoft.com/office/officeart/2005/8/layout/cycle4"/>
    <dgm:cxn modelId="{2EFBBA13-3A79-4256-8727-8C0116DE6DD9}" type="presParOf" srcId="{F621AD29-347A-43E5-BBF6-A252A5C87941}" destId="{4EAC61F0-B807-4799-B572-8626A1103E12}" srcOrd="1" destOrd="0" presId="urn:microsoft.com/office/officeart/2005/8/layout/cycle4"/>
    <dgm:cxn modelId="{9ACE1B2F-F358-47FA-A9DA-B2157C5DF758}" type="presParOf" srcId="{4EAC61F0-B807-4799-B572-8626A1103E12}" destId="{E7E6E6AA-45AF-48A4-A3D0-C784D33BA57A}" srcOrd="0" destOrd="0" presId="urn:microsoft.com/office/officeart/2005/8/layout/cycle4"/>
    <dgm:cxn modelId="{BF5982D7-E7B9-4024-A16E-E5CDB59D0380}" type="presParOf" srcId="{4EAC61F0-B807-4799-B572-8626A1103E12}" destId="{EE1781A2-6BF7-4398-AB3E-E87C9904C529}" srcOrd="1" destOrd="0" presId="urn:microsoft.com/office/officeart/2005/8/layout/cycle4"/>
    <dgm:cxn modelId="{A2A7D2B7-9AAB-4E5E-998F-6D2C9DF98DD0}" type="presParOf" srcId="{4EAC61F0-B807-4799-B572-8626A1103E12}" destId="{7C215EAC-D8AD-46ED-A6AB-AB086AAA957D}" srcOrd="2" destOrd="0" presId="urn:microsoft.com/office/officeart/2005/8/layout/cycle4"/>
    <dgm:cxn modelId="{48D0D7F6-182A-49B1-9D48-36286C75764C}" type="presParOf" srcId="{4EAC61F0-B807-4799-B572-8626A1103E12}" destId="{9B2BD56F-CBF5-453B-9B40-424A28A50502}" srcOrd="3" destOrd="0" presId="urn:microsoft.com/office/officeart/2005/8/layout/cycle4"/>
    <dgm:cxn modelId="{9B71D76C-576D-43DD-9A16-7D20563F1EFD}" type="presParOf" srcId="{4EAC61F0-B807-4799-B572-8626A1103E12}" destId="{A646B1FE-DE88-4076-A224-B29A33E7782C}" srcOrd="4" destOrd="0" presId="urn:microsoft.com/office/officeart/2005/8/layout/cycle4"/>
    <dgm:cxn modelId="{3A6E6338-4323-4043-8188-7EA9C2A16D12}" type="presParOf" srcId="{F621AD29-347A-43E5-BBF6-A252A5C87941}" destId="{BBA0FB7C-C2E8-4AD4-BF2A-6BE066069739}" srcOrd="2" destOrd="0" presId="urn:microsoft.com/office/officeart/2005/8/layout/cycle4"/>
    <dgm:cxn modelId="{DDD92DD9-1653-435B-9DE8-928441522050}" type="presParOf" srcId="{F621AD29-347A-43E5-BBF6-A252A5C87941}" destId="{286851DE-95B3-45D4-BC02-1FD2A05A0262}"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A472137-A00B-404D-9851-973BA3E505D6}" type="doc">
      <dgm:prSet loTypeId="urn:microsoft.com/office/officeart/2005/8/layout/radial4" loCatId="relationship" qsTypeId="urn:microsoft.com/office/officeart/2005/8/quickstyle/simple1" qsCatId="simple" csTypeId="urn:microsoft.com/office/officeart/2005/8/colors/colorful1" csCatId="colorful" phldr="1"/>
      <dgm:spPr/>
      <dgm:t>
        <a:bodyPr/>
        <a:lstStyle/>
        <a:p>
          <a:endParaRPr lang="en-US"/>
        </a:p>
      </dgm:t>
    </dgm:pt>
    <dgm:pt modelId="{F411F9EC-6599-486A-81A2-74CE5913E13D}">
      <dgm:prSet phldrT="[Text]" custT="1"/>
      <dgm:spPr/>
      <dgm:t>
        <a:bodyPr/>
        <a:lstStyle/>
        <a:p>
          <a:r>
            <a:rPr lang="en-US" sz="1200" b="1" dirty="0" smtClean="0">
              <a:solidFill>
                <a:srgbClr val="7030A0"/>
              </a:solidFill>
            </a:rPr>
            <a:t>ORGANIZATION</a:t>
          </a:r>
          <a:endParaRPr lang="en-US" sz="1200" b="1" dirty="0">
            <a:solidFill>
              <a:srgbClr val="7030A0"/>
            </a:solidFill>
          </a:endParaRPr>
        </a:p>
      </dgm:t>
    </dgm:pt>
    <dgm:pt modelId="{98615856-5EFD-4F42-B4AA-99AF5D91D8CA}" type="parTrans" cxnId="{E99757D9-5438-4423-9FC0-230A6636AC53}">
      <dgm:prSet/>
      <dgm:spPr/>
      <dgm:t>
        <a:bodyPr/>
        <a:lstStyle/>
        <a:p>
          <a:endParaRPr lang="en-US" sz="1600"/>
        </a:p>
      </dgm:t>
    </dgm:pt>
    <dgm:pt modelId="{D1A7B72C-FE7D-4F04-AB3F-D2361290D270}" type="sibTrans" cxnId="{E99757D9-5438-4423-9FC0-230A6636AC53}">
      <dgm:prSet/>
      <dgm:spPr/>
      <dgm:t>
        <a:bodyPr/>
        <a:lstStyle/>
        <a:p>
          <a:endParaRPr lang="en-US" sz="1600"/>
        </a:p>
      </dgm:t>
    </dgm:pt>
    <dgm:pt modelId="{628948B5-75DB-42CB-A4CA-FF9BC0A4586A}">
      <dgm:prSet phldrT="[Text]" custT="1"/>
      <dgm:spPr/>
      <dgm:t>
        <a:bodyPr/>
        <a:lstStyle/>
        <a:p>
          <a:r>
            <a:rPr lang="en-US" sz="1600" dirty="0" smtClean="0"/>
            <a:t>Men</a:t>
          </a:r>
          <a:endParaRPr lang="en-US" sz="1600" dirty="0"/>
        </a:p>
      </dgm:t>
    </dgm:pt>
    <dgm:pt modelId="{5EEB6FBD-A3D9-455C-ABDF-4CE28E7B21A0}" type="parTrans" cxnId="{59C0D60E-4065-494B-A0DD-2EF959EBFEBD}">
      <dgm:prSet/>
      <dgm:spPr/>
      <dgm:t>
        <a:bodyPr/>
        <a:lstStyle/>
        <a:p>
          <a:endParaRPr lang="en-US" sz="1600"/>
        </a:p>
      </dgm:t>
    </dgm:pt>
    <dgm:pt modelId="{A3A4D600-52BD-47D2-96BA-5D6751B7E628}" type="sibTrans" cxnId="{59C0D60E-4065-494B-A0DD-2EF959EBFEBD}">
      <dgm:prSet/>
      <dgm:spPr/>
      <dgm:t>
        <a:bodyPr/>
        <a:lstStyle/>
        <a:p>
          <a:endParaRPr lang="en-US" sz="1600"/>
        </a:p>
      </dgm:t>
    </dgm:pt>
    <dgm:pt modelId="{C80DB938-F9E8-41DE-85D6-5835705D5075}">
      <dgm:prSet phldrT="[Text]" custT="1"/>
      <dgm:spPr/>
      <dgm:t>
        <a:bodyPr/>
        <a:lstStyle/>
        <a:p>
          <a:r>
            <a:rPr lang="en-US" sz="1600" dirty="0" smtClean="0"/>
            <a:t>Machine</a:t>
          </a:r>
          <a:endParaRPr lang="en-US" sz="1600" dirty="0"/>
        </a:p>
      </dgm:t>
    </dgm:pt>
    <dgm:pt modelId="{196728FA-9A05-453E-B59A-E2A9E01ED697}" type="parTrans" cxnId="{6F6CD412-9883-43FD-85EE-4FEE6A90835C}">
      <dgm:prSet/>
      <dgm:spPr/>
      <dgm:t>
        <a:bodyPr/>
        <a:lstStyle/>
        <a:p>
          <a:endParaRPr lang="en-US" sz="1600"/>
        </a:p>
      </dgm:t>
    </dgm:pt>
    <dgm:pt modelId="{4B34A8CE-9D15-4252-9A3C-D719E80C634F}" type="sibTrans" cxnId="{6F6CD412-9883-43FD-85EE-4FEE6A90835C}">
      <dgm:prSet/>
      <dgm:spPr/>
      <dgm:t>
        <a:bodyPr/>
        <a:lstStyle/>
        <a:p>
          <a:endParaRPr lang="en-US" sz="1600"/>
        </a:p>
      </dgm:t>
    </dgm:pt>
    <dgm:pt modelId="{33F88FA9-F824-4A20-8334-0B8C66FA9C96}">
      <dgm:prSet phldrT="[Text]" custT="1"/>
      <dgm:spPr/>
      <dgm:t>
        <a:bodyPr/>
        <a:lstStyle/>
        <a:p>
          <a:r>
            <a:rPr lang="en-US" sz="1600" dirty="0" smtClean="0"/>
            <a:t>Money</a:t>
          </a:r>
          <a:endParaRPr lang="en-US" sz="1600" dirty="0"/>
        </a:p>
      </dgm:t>
    </dgm:pt>
    <dgm:pt modelId="{323EE28A-1778-4E89-896D-106DFE82CD5B}" type="parTrans" cxnId="{2CD33B92-3837-45A8-B6D3-23C0A276FB95}">
      <dgm:prSet/>
      <dgm:spPr/>
      <dgm:t>
        <a:bodyPr/>
        <a:lstStyle/>
        <a:p>
          <a:endParaRPr lang="en-US" sz="1600"/>
        </a:p>
      </dgm:t>
    </dgm:pt>
    <dgm:pt modelId="{5D86A96A-4958-4C8B-899B-8DCCE27D16FB}" type="sibTrans" cxnId="{2CD33B92-3837-45A8-B6D3-23C0A276FB95}">
      <dgm:prSet/>
      <dgm:spPr/>
      <dgm:t>
        <a:bodyPr/>
        <a:lstStyle/>
        <a:p>
          <a:endParaRPr lang="en-US" sz="1600"/>
        </a:p>
      </dgm:t>
    </dgm:pt>
    <dgm:pt modelId="{ABC90078-A4D1-4DF8-9BBD-567C84B083E2}">
      <dgm:prSet phldrT="[Text]" custT="1"/>
      <dgm:spPr/>
      <dgm:t>
        <a:bodyPr/>
        <a:lstStyle/>
        <a:p>
          <a:r>
            <a:rPr lang="en-US" sz="1600" dirty="0" smtClean="0"/>
            <a:t>Method</a:t>
          </a:r>
          <a:endParaRPr lang="en-US" sz="1600" dirty="0"/>
        </a:p>
      </dgm:t>
    </dgm:pt>
    <dgm:pt modelId="{AE998129-DDC4-468A-A2C9-1E7D821BB68D}" type="parTrans" cxnId="{2BE5275A-1B49-46B3-9512-258F0950CF95}">
      <dgm:prSet/>
      <dgm:spPr/>
      <dgm:t>
        <a:bodyPr/>
        <a:lstStyle/>
        <a:p>
          <a:endParaRPr lang="en-US" sz="1600"/>
        </a:p>
      </dgm:t>
    </dgm:pt>
    <dgm:pt modelId="{B166162D-066B-44BB-9D7C-21EC46504385}" type="sibTrans" cxnId="{2BE5275A-1B49-46B3-9512-258F0950CF95}">
      <dgm:prSet/>
      <dgm:spPr/>
      <dgm:t>
        <a:bodyPr/>
        <a:lstStyle/>
        <a:p>
          <a:endParaRPr lang="en-US" sz="1600"/>
        </a:p>
      </dgm:t>
    </dgm:pt>
    <dgm:pt modelId="{C700406C-0A36-4CCF-96B0-ED6B3D410AE3}">
      <dgm:prSet phldrT="[Text]" custT="1"/>
      <dgm:spPr/>
      <dgm:t>
        <a:bodyPr/>
        <a:lstStyle/>
        <a:p>
          <a:r>
            <a:rPr lang="en-US" sz="1600" dirty="0" smtClean="0"/>
            <a:t>Material</a:t>
          </a:r>
          <a:endParaRPr lang="en-US" sz="1600" dirty="0"/>
        </a:p>
      </dgm:t>
    </dgm:pt>
    <dgm:pt modelId="{583BE862-2243-43D8-9FC9-5836A138A8FB}" type="parTrans" cxnId="{CA7FE19B-8FD3-40F7-B1B6-690893CC4DDF}">
      <dgm:prSet/>
      <dgm:spPr/>
      <dgm:t>
        <a:bodyPr/>
        <a:lstStyle/>
        <a:p>
          <a:endParaRPr lang="en-US" sz="1600"/>
        </a:p>
      </dgm:t>
    </dgm:pt>
    <dgm:pt modelId="{6F9D7C94-C835-4DA7-BB4F-B9BD9A1B65D3}" type="sibTrans" cxnId="{CA7FE19B-8FD3-40F7-B1B6-690893CC4DDF}">
      <dgm:prSet/>
      <dgm:spPr/>
      <dgm:t>
        <a:bodyPr/>
        <a:lstStyle/>
        <a:p>
          <a:endParaRPr lang="en-US" sz="1600"/>
        </a:p>
      </dgm:t>
    </dgm:pt>
    <dgm:pt modelId="{6EC20B7E-5299-4049-93BE-AE4EDD3C020E}" type="pres">
      <dgm:prSet presAssocID="{FA472137-A00B-404D-9851-973BA3E505D6}" presName="cycle" presStyleCnt="0">
        <dgm:presLayoutVars>
          <dgm:chMax val="1"/>
          <dgm:dir/>
          <dgm:animLvl val="ctr"/>
          <dgm:resizeHandles val="exact"/>
        </dgm:presLayoutVars>
      </dgm:prSet>
      <dgm:spPr/>
      <dgm:t>
        <a:bodyPr/>
        <a:lstStyle/>
        <a:p>
          <a:endParaRPr lang="en-US"/>
        </a:p>
      </dgm:t>
    </dgm:pt>
    <dgm:pt modelId="{5CB8D07A-9F4B-4E9F-95C1-1487467B19D7}" type="pres">
      <dgm:prSet presAssocID="{F411F9EC-6599-486A-81A2-74CE5913E13D}" presName="centerShape" presStyleLbl="node0" presStyleIdx="0" presStyleCnt="1" custScaleX="168540"/>
      <dgm:spPr/>
      <dgm:t>
        <a:bodyPr/>
        <a:lstStyle/>
        <a:p>
          <a:endParaRPr lang="en-US"/>
        </a:p>
      </dgm:t>
    </dgm:pt>
    <dgm:pt modelId="{A0A644DF-DCBA-41B3-8B1C-289DF800AA25}" type="pres">
      <dgm:prSet presAssocID="{5EEB6FBD-A3D9-455C-ABDF-4CE28E7B21A0}" presName="parTrans" presStyleLbl="bgSibTrans2D1" presStyleIdx="0" presStyleCnt="5"/>
      <dgm:spPr/>
      <dgm:t>
        <a:bodyPr/>
        <a:lstStyle/>
        <a:p>
          <a:endParaRPr lang="en-US"/>
        </a:p>
      </dgm:t>
    </dgm:pt>
    <dgm:pt modelId="{3A91E04C-88E7-4BCF-9E85-16D5E17A17A4}" type="pres">
      <dgm:prSet presAssocID="{628948B5-75DB-42CB-A4CA-FF9BC0A4586A}" presName="node" presStyleLbl="node1" presStyleIdx="0" presStyleCnt="5">
        <dgm:presLayoutVars>
          <dgm:bulletEnabled val="1"/>
        </dgm:presLayoutVars>
      </dgm:prSet>
      <dgm:spPr/>
      <dgm:t>
        <a:bodyPr/>
        <a:lstStyle/>
        <a:p>
          <a:endParaRPr lang="en-US"/>
        </a:p>
      </dgm:t>
    </dgm:pt>
    <dgm:pt modelId="{CE925D2B-6DC4-4C79-9338-770B09A851C0}" type="pres">
      <dgm:prSet presAssocID="{196728FA-9A05-453E-B59A-E2A9E01ED697}" presName="parTrans" presStyleLbl="bgSibTrans2D1" presStyleIdx="1" presStyleCnt="5"/>
      <dgm:spPr/>
      <dgm:t>
        <a:bodyPr/>
        <a:lstStyle/>
        <a:p>
          <a:endParaRPr lang="en-US"/>
        </a:p>
      </dgm:t>
    </dgm:pt>
    <dgm:pt modelId="{78E0D09C-A416-49F5-8E80-F504F64A59BA}" type="pres">
      <dgm:prSet presAssocID="{C80DB938-F9E8-41DE-85D6-5835705D5075}" presName="node" presStyleLbl="node1" presStyleIdx="1" presStyleCnt="5">
        <dgm:presLayoutVars>
          <dgm:bulletEnabled val="1"/>
        </dgm:presLayoutVars>
      </dgm:prSet>
      <dgm:spPr/>
      <dgm:t>
        <a:bodyPr/>
        <a:lstStyle/>
        <a:p>
          <a:endParaRPr lang="en-US"/>
        </a:p>
      </dgm:t>
    </dgm:pt>
    <dgm:pt modelId="{691F9DDD-C571-4C46-9D26-FB6FE318073D}" type="pres">
      <dgm:prSet presAssocID="{583BE862-2243-43D8-9FC9-5836A138A8FB}" presName="parTrans" presStyleLbl="bgSibTrans2D1" presStyleIdx="2" presStyleCnt="5"/>
      <dgm:spPr/>
      <dgm:t>
        <a:bodyPr/>
        <a:lstStyle/>
        <a:p>
          <a:endParaRPr lang="en-US"/>
        </a:p>
      </dgm:t>
    </dgm:pt>
    <dgm:pt modelId="{B9F06475-E2AF-41F5-94B2-4E23A73B1C83}" type="pres">
      <dgm:prSet presAssocID="{C700406C-0A36-4CCF-96B0-ED6B3D410AE3}" presName="node" presStyleLbl="node1" presStyleIdx="2" presStyleCnt="5">
        <dgm:presLayoutVars>
          <dgm:bulletEnabled val="1"/>
        </dgm:presLayoutVars>
      </dgm:prSet>
      <dgm:spPr/>
      <dgm:t>
        <a:bodyPr/>
        <a:lstStyle/>
        <a:p>
          <a:endParaRPr lang="en-US"/>
        </a:p>
      </dgm:t>
    </dgm:pt>
    <dgm:pt modelId="{AF7EB16D-770D-49FE-9B18-084D158A019E}" type="pres">
      <dgm:prSet presAssocID="{AE998129-DDC4-468A-A2C9-1E7D821BB68D}" presName="parTrans" presStyleLbl="bgSibTrans2D1" presStyleIdx="3" presStyleCnt="5"/>
      <dgm:spPr/>
      <dgm:t>
        <a:bodyPr/>
        <a:lstStyle/>
        <a:p>
          <a:endParaRPr lang="en-US"/>
        </a:p>
      </dgm:t>
    </dgm:pt>
    <dgm:pt modelId="{652801E6-D43B-4DA6-AC89-86953EA8A0B2}" type="pres">
      <dgm:prSet presAssocID="{ABC90078-A4D1-4DF8-9BBD-567C84B083E2}" presName="node" presStyleLbl="node1" presStyleIdx="3" presStyleCnt="5">
        <dgm:presLayoutVars>
          <dgm:bulletEnabled val="1"/>
        </dgm:presLayoutVars>
      </dgm:prSet>
      <dgm:spPr/>
      <dgm:t>
        <a:bodyPr/>
        <a:lstStyle/>
        <a:p>
          <a:endParaRPr lang="en-US"/>
        </a:p>
      </dgm:t>
    </dgm:pt>
    <dgm:pt modelId="{5F086C6C-543E-4962-B502-CCB4E271CA2B}" type="pres">
      <dgm:prSet presAssocID="{323EE28A-1778-4E89-896D-106DFE82CD5B}" presName="parTrans" presStyleLbl="bgSibTrans2D1" presStyleIdx="4" presStyleCnt="5"/>
      <dgm:spPr/>
      <dgm:t>
        <a:bodyPr/>
        <a:lstStyle/>
        <a:p>
          <a:endParaRPr lang="en-US"/>
        </a:p>
      </dgm:t>
    </dgm:pt>
    <dgm:pt modelId="{81457CF3-175F-42C0-BF91-FABAE322A904}" type="pres">
      <dgm:prSet presAssocID="{33F88FA9-F824-4A20-8334-0B8C66FA9C96}" presName="node" presStyleLbl="node1" presStyleIdx="4" presStyleCnt="5">
        <dgm:presLayoutVars>
          <dgm:bulletEnabled val="1"/>
        </dgm:presLayoutVars>
      </dgm:prSet>
      <dgm:spPr/>
      <dgm:t>
        <a:bodyPr/>
        <a:lstStyle/>
        <a:p>
          <a:endParaRPr lang="en-US"/>
        </a:p>
      </dgm:t>
    </dgm:pt>
  </dgm:ptLst>
  <dgm:cxnLst>
    <dgm:cxn modelId="{E99B01AD-045B-4562-884C-0615FCDB1E5E}" type="presOf" srcId="{196728FA-9A05-453E-B59A-E2A9E01ED697}" destId="{CE925D2B-6DC4-4C79-9338-770B09A851C0}" srcOrd="0" destOrd="0" presId="urn:microsoft.com/office/officeart/2005/8/layout/radial4"/>
    <dgm:cxn modelId="{2CD33B92-3837-45A8-B6D3-23C0A276FB95}" srcId="{F411F9EC-6599-486A-81A2-74CE5913E13D}" destId="{33F88FA9-F824-4A20-8334-0B8C66FA9C96}" srcOrd="4" destOrd="0" parTransId="{323EE28A-1778-4E89-896D-106DFE82CD5B}" sibTransId="{5D86A96A-4958-4C8B-899B-8DCCE27D16FB}"/>
    <dgm:cxn modelId="{71CC5709-82EE-4BFC-AE97-4A2761FAB0D7}" type="presOf" srcId="{C80DB938-F9E8-41DE-85D6-5835705D5075}" destId="{78E0D09C-A416-49F5-8E80-F504F64A59BA}" srcOrd="0" destOrd="0" presId="urn:microsoft.com/office/officeart/2005/8/layout/radial4"/>
    <dgm:cxn modelId="{79A4A2A9-27C0-40DE-86E9-EA3E6527DC56}" type="presOf" srcId="{583BE862-2243-43D8-9FC9-5836A138A8FB}" destId="{691F9DDD-C571-4C46-9D26-FB6FE318073D}" srcOrd="0" destOrd="0" presId="urn:microsoft.com/office/officeart/2005/8/layout/radial4"/>
    <dgm:cxn modelId="{1C121E5A-D6A8-40E1-A458-F98AA45287CA}" type="presOf" srcId="{33F88FA9-F824-4A20-8334-0B8C66FA9C96}" destId="{81457CF3-175F-42C0-BF91-FABAE322A904}" srcOrd="0" destOrd="0" presId="urn:microsoft.com/office/officeart/2005/8/layout/radial4"/>
    <dgm:cxn modelId="{B20B2B3D-2E80-44CC-BF0E-4155A79A4560}" type="presOf" srcId="{628948B5-75DB-42CB-A4CA-FF9BC0A4586A}" destId="{3A91E04C-88E7-4BCF-9E85-16D5E17A17A4}" srcOrd="0" destOrd="0" presId="urn:microsoft.com/office/officeart/2005/8/layout/radial4"/>
    <dgm:cxn modelId="{CA7FE19B-8FD3-40F7-B1B6-690893CC4DDF}" srcId="{F411F9EC-6599-486A-81A2-74CE5913E13D}" destId="{C700406C-0A36-4CCF-96B0-ED6B3D410AE3}" srcOrd="2" destOrd="0" parTransId="{583BE862-2243-43D8-9FC9-5836A138A8FB}" sibTransId="{6F9D7C94-C835-4DA7-BB4F-B9BD9A1B65D3}"/>
    <dgm:cxn modelId="{B5F725A8-630F-42B5-BE15-00A5532E2BC7}" type="presOf" srcId="{AE998129-DDC4-468A-A2C9-1E7D821BB68D}" destId="{AF7EB16D-770D-49FE-9B18-084D158A019E}" srcOrd="0" destOrd="0" presId="urn:microsoft.com/office/officeart/2005/8/layout/radial4"/>
    <dgm:cxn modelId="{5B6A7A8B-C54D-4F9D-BDC6-D08841FBDDB2}" type="presOf" srcId="{C700406C-0A36-4CCF-96B0-ED6B3D410AE3}" destId="{B9F06475-E2AF-41F5-94B2-4E23A73B1C83}" srcOrd="0" destOrd="0" presId="urn:microsoft.com/office/officeart/2005/8/layout/radial4"/>
    <dgm:cxn modelId="{CA8D2C01-48A6-41A9-8983-F1928A122EF7}" type="presOf" srcId="{ABC90078-A4D1-4DF8-9BBD-567C84B083E2}" destId="{652801E6-D43B-4DA6-AC89-86953EA8A0B2}" srcOrd="0" destOrd="0" presId="urn:microsoft.com/office/officeart/2005/8/layout/radial4"/>
    <dgm:cxn modelId="{2BE5275A-1B49-46B3-9512-258F0950CF95}" srcId="{F411F9EC-6599-486A-81A2-74CE5913E13D}" destId="{ABC90078-A4D1-4DF8-9BBD-567C84B083E2}" srcOrd="3" destOrd="0" parTransId="{AE998129-DDC4-468A-A2C9-1E7D821BB68D}" sibTransId="{B166162D-066B-44BB-9D7C-21EC46504385}"/>
    <dgm:cxn modelId="{D8508394-A76C-447C-863D-3D7B1E3E4FA3}" type="presOf" srcId="{F411F9EC-6599-486A-81A2-74CE5913E13D}" destId="{5CB8D07A-9F4B-4E9F-95C1-1487467B19D7}" srcOrd="0" destOrd="0" presId="urn:microsoft.com/office/officeart/2005/8/layout/radial4"/>
    <dgm:cxn modelId="{59C0D60E-4065-494B-A0DD-2EF959EBFEBD}" srcId="{F411F9EC-6599-486A-81A2-74CE5913E13D}" destId="{628948B5-75DB-42CB-A4CA-FF9BC0A4586A}" srcOrd="0" destOrd="0" parTransId="{5EEB6FBD-A3D9-455C-ABDF-4CE28E7B21A0}" sibTransId="{A3A4D600-52BD-47D2-96BA-5D6751B7E628}"/>
    <dgm:cxn modelId="{E99757D9-5438-4423-9FC0-230A6636AC53}" srcId="{FA472137-A00B-404D-9851-973BA3E505D6}" destId="{F411F9EC-6599-486A-81A2-74CE5913E13D}" srcOrd="0" destOrd="0" parTransId="{98615856-5EFD-4F42-B4AA-99AF5D91D8CA}" sibTransId="{D1A7B72C-FE7D-4F04-AB3F-D2361290D270}"/>
    <dgm:cxn modelId="{E5F4B6DC-C777-4679-941D-078DF4DE2779}" type="presOf" srcId="{5EEB6FBD-A3D9-455C-ABDF-4CE28E7B21A0}" destId="{A0A644DF-DCBA-41B3-8B1C-289DF800AA25}" srcOrd="0" destOrd="0" presId="urn:microsoft.com/office/officeart/2005/8/layout/radial4"/>
    <dgm:cxn modelId="{6A7986C2-4CED-4E6C-813F-F829C0788F1B}" type="presOf" srcId="{323EE28A-1778-4E89-896D-106DFE82CD5B}" destId="{5F086C6C-543E-4962-B502-CCB4E271CA2B}" srcOrd="0" destOrd="0" presId="urn:microsoft.com/office/officeart/2005/8/layout/radial4"/>
    <dgm:cxn modelId="{6F6CD412-9883-43FD-85EE-4FEE6A90835C}" srcId="{F411F9EC-6599-486A-81A2-74CE5913E13D}" destId="{C80DB938-F9E8-41DE-85D6-5835705D5075}" srcOrd="1" destOrd="0" parTransId="{196728FA-9A05-453E-B59A-E2A9E01ED697}" sibTransId="{4B34A8CE-9D15-4252-9A3C-D719E80C634F}"/>
    <dgm:cxn modelId="{74FFC95E-EF7C-40F4-9596-CFB9012339D9}" type="presOf" srcId="{FA472137-A00B-404D-9851-973BA3E505D6}" destId="{6EC20B7E-5299-4049-93BE-AE4EDD3C020E}" srcOrd="0" destOrd="0" presId="urn:microsoft.com/office/officeart/2005/8/layout/radial4"/>
    <dgm:cxn modelId="{B985D671-7336-48C9-ADC7-8EFAA56BF975}" type="presParOf" srcId="{6EC20B7E-5299-4049-93BE-AE4EDD3C020E}" destId="{5CB8D07A-9F4B-4E9F-95C1-1487467B19D7}" srcOrd="0" destOrd="0" presId="urn:microsoft.com/office/officeart/2005/8/layout/radial4"/>
    <dgm:cxn modelId="{D6760032-7EEA-42A5-B0C3-F5072DE68329}" type="presParOf" srcId="{6EC20B7E-5299-4049-93BE-AE4EDD3C020E}" destId="{A0A644DF-DCBA-41B3-8B1C-289DF800AA25}" srcOrd="1" destOrd="0" presId="urn:microsoft.com/office/officeart/2005/8/layout/radial4"/>
    <dgm:cxn modelId="{E2B11502-2263-42EF-9670-B8B118584071}" type="presParOf" srcId="{6EC20B7E-5299-4049-93BE-AE4EDD3C020E}" destId="{3A91E04C-88E7-4BCF-9E85-16D5E17A17A4}" srcOrd="2" destOrd="0" presId="urn:microsoft.com/office/officeart/2005/8/layout/radial4"/>
    <dgm:cxn modelId="{5B27FDA7-56EA-41B8-9ACF-375CA9C0EBE1}" type="presParOf" srcId="{6EC20B7E-5299-4049-93BE-AE4EDD3C020E}" destId="{CE925D2B-6DC4-4C79-9338-770B09A851C0}" srcOrd="3" destOrd="0" presId="urn:microsoft.com/office/officeart/2005/8/layout/radial4"/>
    <dgm:cxn modelId="{AD5F9F88-3AC6-4881-B334-328872627270}" type="presParOf" srcId="{6EC20B7E-5299-4049-93BE-AE4EDD3C020E}" destId="{78E0D09C-A416-49F5-8E80-F504F64A59BA}" srcOrd="4" destOrd="0" presId="urn:microsoft.com/office/officeart/2005/8/layout/radial4"/>
    <dgm:cxn modelId="{2AE9BF73-87C6-475A-8C5D-721BF8AC3808}" type="presParOf" srcId="{6EC20B7E-5299-4049-93BE-AE4EDD3C020E}" destId="{691F9DDD-C571-4C46-9D26-FB6FE318073D}" srcOrd="5" destOrd="0" presId="urn:microsoft.com/office/officeart/2005/8/layout/radial4"/>
    <dgm:cxn modelId="{7F987785-D8B6-4719-BF97-C96D940BB8FB}" type="presParOf" srcId="{6EC20B7E-5299-4049-93BE-AE4EDD3C020E}" destId="{B9F06475-E2AF-41F5-94B2-4E23A73B1C83}" srcOrd="6" destOrd="0" presId="urn:microsoft.com/office/officeart/2005/8/layout/radial4"/>
    <dgm:cxn modelId="{4A3E9DEE-437C-4ECB-B3AF-7969D1E87671}" type="presParOf" srcId="{6EC20B7E-5299-4049-93BE-AE4EDD3C020E}" destId="{AF7EB16D-770D-49FE-9B18-084D158A019E}" srcOrd="7" destOrd="0" presId="urn:microsoft.com/office/officeart/2005/8/layout/radial4"/>
    <dgm:cxn modelId="{08FF0F2D-64AE-443D-9657-78A50DCCFC70}" type="presParOf" srcId="{6EC20B7E-5299-4049-93BE-AE4EDD3C020E}" destId="{652801E6-D43B-4DA6-AC89-86953EA8A0B2}" srcOrd="8" destOrd="0" presId="urn:microsoft.com/office/officeart/2005/8/layout/radial4"/>
    <dgm:cxn modelId="{29584F50-CF7D-403E-AD19-70B3A08C9DAF}" type="presParOf" srcId="{6EC20B7E-5299-4049-93BE-AE4EDD3C020E}" destId="{5F086C6C-543E-4962-B502-CCB4E271CA2B}" srcOrd="9" destOrd="0" presId="urn:microsoft.com/office/officeart/2005/8/layout/radial4"/>
    <dgm:cxn modelId="{B0964025-A048-4D28-9F4A-6E1694683008}" type="presParOf" srcId="{6EC20B7E-5299-4049-93BE-AE4EDD3C020E}" destId="{81457CF3-175F-42C0-BF91-FABAE322A904}"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67D7F5-F091-4115-805B-D84008F4BA81}">
      <dsp:nvSpPr>
        <dsp:cNvPr id="0" name=""/>
        <dsp:cNvSpPr/>
      </dsp:nvSpPr>
      <dsp:spPr>
        <a:xfrm>
          <a:off x="1458896" y="567578"/>
          <a:ext cx="91440" cy="229178"/>
        </a:xfrm>
        <a:custGeom>
          <a:avLst/>
          <a:gdLst/>
          <a:ahLst/>
          <a:cxnLst/>
          <a:rect l="0" t="0" r="0" b="0"/>
          <a:pathLst>
            <a:path>
              <a:moveTo>
                <a:pt x="45720" y="0"/>
              </a:moveTo>
              <a:lnTo>
                <a:pt x="45720" y="229178"/>
              </a:lnTo>
              <a:lnTo>
                <a:pt x="65729" y="2291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6E08FB-A542-472E-8BC1-69367DC1A236}">
      <dsp:nvSpPr>
        <dsp:cNvPr id="0" name=""/>
        <dsp:cNvSpPr/>
      </dsp:nvSpPr>
      <dsp:spPr>
        <a:xfrm>
          <a:off x="1390758" y="567578"/>
          <a:ext cx="91440" cy="229178"/>
        </a:xfrm>
        <a:custGeom>
          <a:avLst/>
          <a:gdLst/>
          <a:ahLst/>
          <a:cxnLst/>
          <a:rect l="0" t="0" r="0" b="0"/>
          <a:pathLst>
            <a:path>
              <a:moveTo>
                <a:pt x="113857" y="0"/>
              </a:moveTo>
              <a:lnTo>
                <a:pt x="113857" y="229178"/>
              </a:lnTo>
              <a:lnTo>
                <a:pt x="45720" y="229178"/>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125201-D0B5-4F36-8DFC-96AE6E1D466B}">
      <dsp:nvSpPr>
        <dsp:cNvPr id="0" name=""/>
        <dsp:cNvSpPr/>
      </dsp:nvSpPr>
      <dsp:spPr>
        <a:xfrm>
          <a:off x="1504616" y="567578"/>
          <a:ext cx="1245676" cy="422263"/>
        </a:xfrm>
        <a:custGeom>
          <a:avLst/>
          <a:gdLst/>
          <a:ahLst/>
          <a:cxnLst/>
          <a:rect l="0" t="0" r="0" b="0"/>
          <a:pathLst>
            <a:path>
              <a:moveTo>
                <a:pt x="0" y="0"/>
              </a:moveTo>
              <a:lnTo>
                <a:pt x="0" y="378189"/>
              </a:lnTo>
              <a:lnTo>
                <a:pt x="1245676" y="378189"/>
              </a:lnTo>
              <a:lnTo>
                <a:pt x="1245676" y="42226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A45CC8E-A3DE-41FE-AB72-EF47CFE0B3FD}">
      <dsp:nvSpPr>
        <dsp:cNvPr id="0" name=""/>
        <dsp:cNvSpPr/>
      </dsp:nvSpPr>
      <dsp:spPr>
        <a:xfrm>
          <a:off x="1504616" y="567578"/>
          <a:ext cx="737780" cy="422263"/>
        </a:xfrm>
        <a:custGeom>
          <a:avLst/>
          <a:gdLst/>
          <a:ahLst/>
          <a:cxnLst/>
          <a:rect l="0" t="0" r="0" b="0"/>
          <a:pathLst>
            <a:path>
              <a:moveTo>
                <a:pt x="0" y="0"/>
              </a:moveTo>
              <a:lnTo>
                <a:pt x="0" y="378189"/>
              </a:lnTo>
              <a:lnTo>
                <a:pt x="737780" y="378189"/>
              </a:lnTo>
              <a:lnTo>
                <a:pt x="737780" y="42226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CB973A-2839-42FC-B8E9-C5BB76DFAE00}">
      <dsp:nvSpPr>
        <dsp:cNvPr id="0" name=""/>
        <dsp:cNvSpPr/>
      </dsp:nvSpPr>
      <dsp:spPr>
        <a:xfrm>
          <a:off x="1504616" y="567578"/>
          <a:ext cx="229883" cy="422263"/>
        </a:xfrm>
        <a:custGeom>
          <a:avLst/>
          <a:gdLst/>
          <a:ahLst/>
          <a:cxnLst/>
          <a:rect l="0" t="0" r="0" b="0"/>
          <a:pathLst>
            <a:path>
              <a:moveTo>
                <a:pt x="0" y="0"/>
              </a:moveTo>
              <a:lnTo>
                <a:pt x="0" y="378189"/>
              </a:lnTo>
              <a:lnTo>
                <a:pt x="229883" y="378189"/>
              </a:lnTo>
              <a:lnTo>
                <a:pt x="229883" y="42226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6FE73D-A92B-4EB0-BD29-CBD5985F54E2}">
      <dsp:nvSpPr>
        <dsp:cNvPr id="0" name=""/>
        <dsp:cNvSpPr/>
      </dsp:nvSpPr>
      <dsp:spPr>
        <a:xfrm>
          <a:off x="1226604" y="567578"/>
          <a:ext cx="278012" cy="422263"/>
        </a:xfrm>
        <a:custGeom>
          <a:avLst/>
          <a:gdLst/>
          <a:ahLst/>
          <a:cxnLst/>
          <a:rect l="0" t="0" r="0" b="0"/>
          <a:pathLst>
            <a:path>
              <a:moveTo>
                <a:pt x="278012" y="0"/>
              </a:moveTo>
              <a:lnTo>
                <a:pt x="278012" y="378189"/>
              </a:lnTo>
              <a:lnTo>
                <a:pt x="0" y="378189"/>
              </a:lnTo>
              <a:lnTo>
                <a:pt x="0" y="42226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863DF2C-E188-4697-BD4B-3360EEF0F169}">
      <dsp:nvSpPr>
        <dsp:cNvPr id="0" name=""/>
        <dsp:cNvSpPr/>
      </dsp:nvSpPr>
      <dsp:spPr>
        <a:xfrm>
          <a:off x="718708" y="567578"/>
          <a:ext cx="785908" cy="422263"/>
        </a:xfrm>
        <a:custGeom>
          <a:avLst/>
          <a:gdLst/>
          <a:ahLst/>
          <a:cxnLst/>
          <a:rect l="0" t="0" r="0" b="0"/>
          <a:pathLst>
            <a:path>
              <a:moveTo>
                <a:pt x="785908" y="0"/>
              </a:moveTo>
              <a:lnTo>
                <a:pt x="785908" y="378189"/>
              </a:lnTo>
              <a:lnTo>
                <a:pt x="0" y="378189"/>
              </a:lnTo>
              <a:lnTo>
                <a:pt x="0" y="42226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070F96D-74CF-4DFD-8D23-16FC641048F3}">
      <dsp:nvSpPr>
        <dsp:cNvPr id="0" name=""/>
        <dsp:cNvSpPr/>
      </dsp:nvSpPr>
      <dsp:spPr>
        <a:xfrm>
          <a:off x="210812" y="567578"/>
          <a:ext cx="1293804" cy="422263"/>
        </a:xfrm>
        <a:custGeom>
          <a:avLst/>
          <a:gdLst/>
          <a:ahLst/>
          <a:cxnLst/>
          <a:rect l="0" t="0" r="0" b="0"/>
          <a:pathLst>
            <a:path>
              <a:moveTo>
                <a:pt x="1293804" y="0"/>
              </a:moveTo>
              <a:lnTo>
                <a:pt x="1293804" y="378189"/>
              </a:lnTo>
              <a:lnTo>
                <a:pt x="0" y="378189"/>
              </a:lnTo>
              <a:lnTo>
                <a:pt x="0" y="42226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482E30-D267-449A-9D6E-6F431C40CA06}">
      <dsp:nvSpPr>
        <dsp:cNvPr id="0" name=""/>
        <dsp:cNvSpPr/>
      </dsp:nvSpPr>
      <dsp:spPr>
        <a:xfrm>
          <a:off x="1294742" y="357704"/>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fa-IR" sz="1300" kern="1200" dirty="0" smtClean="0"/>
            <a:t> </a:t>
          </a:r>
          <a:endParaRPr lang="en-US" sz="1300" kern="1200" dirty="0"/>
        </a:p>
      </dsp:txBody>
      <dsp:txXfrm>
        <a:off x="1294742" y="357704"/>
        <a:ext cx="419748" cy="209874"/>
      </dsp:txXfrm>
    </dsp:sp>
    <dsp:sp modelId="{98A3F2E5-3126-49AC-B8BD-E23A60CF91F4}">
      <dsp:nvSpPr>
        <dsp:cNvPr id="0" name=""/>
        <dsp:cNvSpPr/>
      </dsp:nvSpPr>
      <dsp:spPr>
        <a:xfrm>
          <a:off x="937" y="989842"/>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fa-IR" sz="1300" kern="1200" dirty="0" smtClean="0"/>
            <a:t> </a:t>
          </a:r>
          <a:endParaRPr lang="en-US" sz="1300" kern="1200" dirty="0"/>
        </a:p>
      </dsp:txBody>
      <dsp:txXfrm>
        <a:off x="937" y="989842"/>
        <a:ext cx="419748" cy="209874"/>
      </dsp:txXfrm>
    </dsp:sp>
    <dsp:sp modelId="{8FF0A635-05E9-40FD-B8F6-89681594F34C}">
      <dsp:nvSpPr>
        <dsp:cNvPr id="0" name=""/>
        <dsp:cNvSpPr/>
      </dsp:nvSpPr>
      <dsp:spPr>
        <a:xfrm>
          <a:off x="508833" y="989842"/>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fa-IR" sz="1300" kern="1200" dirty="0" smtClean="0"/>
            <a:t> </a:t>
          </a:r>
          <a:endParaRPr lang="en-US" sz="1300" kern="1200" dirty="0"/>
        </a:p>
      </dsp:txBody>
      <dsp:txXfrm>
        <a:off x="508833" y="989842"/>
        <a:ext cx="419748" cy="209874"/>
      </dsp:txXfrm>
    </dsp:sp>
    <dsp:sp modelId="{5FA545AE-4931-4A7D-AA10-707FDCA17BEA}">
      <dsp:nvSpPr>
        <dsp:cNvPr id="0" name=""/>
        <dsp:cNvSpPr/>
      </dsp:nvSpPr>
      <dsp:spPr>
        <a:xfrm>
          <a:off x="1016729" y="989842"/>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en-US" sz="1300" kern="1200" dirty="0"/>
        </a:p>
      </dsp:txBody>
      <dsp:txXfrm>
        <a:off x="1016729" y="989842"/>
        <a:ext cx="419748" cy="209874"/>
      </dsp:txXfrm>
    </dsp:sp>
    <dsp:sp modelId="{CCC7968A-B7FD-45E5-A98F-A0D124047CC0}">
      <dsp:nvSpPr>
        <dsp:cNvPr id="0" name=""/>
        <dsp:cNvSpPr/>
      </dsp:nvSpPr>
      <dsp:spPr>
        <a:xfrm>
          <a:off x="1524626" y="989842"/>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en-US" sz="1300" kern="1200" dirty="0"/>
        </a:p>
      </dsp:txBody>
      <dsp:txXfrm>
        <a:off x="1524626" y="989842"/>
        <a:ext cx="419748" cy="209874"/>
      </dsp:txXfrm>
    </dsp:sp>
    <dsp:sp modelId="{62CAD77D-11F8-414D-B32E-100CE4EB57F0}">
      <dsp:nvSpPr>
        <dsp:cNvPr id="0" name=""/>
        <dsp:cNvSpPr/>
      </dsp:nvSpPr>
      <dsp:spPr>
        <a:xfrm>
          <a:off x="2032522" y="989842"/>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en-US" sz="1300" kern="1200" dirty="0"/>
        </a:p>
      </dsp:txBody>
      <dsp:txXfrm>
        <a:off x="2032522" y="989842"/>
        <a:ext cx="419748" cy="209874"/>
      </dsp:txXfrm>
    </dsp:sp>
    <dsp:sp modelId="{10D7F7EE-0138-4B11-A7C1-F810441806A2}">
      <dsp:nvSpPr>
        <dsp:cNvPr id="0" name=""/>
        <dsp:cNvSpPr/>
      </dsp:nvSpPr>
      <dsp:spPr>
        <a:xfrm>
          <a:off x="2540418" y="989842"/>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fa-IR" sz="1300" kern="1200" dirty="0" smtClean="0"/>
            <a:t> </a:t>
          </a:r>
          <a:endParaRPr lang="en-US" sz="1300" kern="1200" dirty="0"/>
        </a:p>
      </dsp:txBody>
      <dsp:txXfrm>
        <a:off x="2540418" y="989842"/>
        <a:ext cx="419748" cy="209874"/>
      </dsp:txXfrm>
    </dsp:sp>
    <dsp:sp modelId="{62EC8E96-964F-4AF1-B112-192587B8F8B8}">
      <dsp:nvSpPr>
        <dsp:cNvPr id="0" name=""/>
        <dsp:cNvSpPr/>
      </dsp:nvSpPr>
      <dsp:spPr>
        <a:xfrm>
          <a:off x="1016729" y="691820"/>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fa-IR" sz="1300" kern="1200" dirty="0" smtClean="0"/>
            <a:t> </a:t>
          </a:r>
          <a:endParaRPr lang="en-US" sz="1300" kern="1200" dirty="0"/>
        </a:p>
      </dsp:txBody>
      <dsp:txXfrm>
        <a:off x="1016729" y="691820"/>
        <a:ext cx="419748" cy="209874"/>
      </dsp:txXfrm>
    </dsp:sp>
    <dsp:sp modelId="{677DDEBD-9B59-4DA8-A187-D93CC32CE0F1}">
      <dsp:nvSpPr>
        <dsp:cNvPr id="0" name=""/>
        <dsp:cNvSpPr/>
      </dsp:nvSpPr>
      <dsp:spPr>
        <a:xfrm>
          <a:off x="1524626" y="691820"/>
          <a:ext cx="419748" cy="2098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en-US" sz="1300" kern="1200" dirty="0"/>
        </a:p>
      </dsp:txBody>
      <dsp:txXfrm>
        <a:off x="1524626" y="691820"/>
        <a:ext cx="419748" cy="2098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E15490-0CBE-4C17-A0E4-76990FCF95FD}">
      <dsp:nvSpPr>
        <dsp:cNvPr id="0" name=""/>
        <dsp:cNvSpPr/>
      </dsp:nvSpPr>
      <dsp:spPr>
        <a:xfrm>
          <a:off x="151604" y="2169153"/>
          <a:ext cx="91440" cy="741526"/>
        </a:xfrm>
        <a:custGeom>
          <a:avLst/>
          <a:gdLst/>
          <a:ahLst/>
          <a:cxnLst/>
          <a:rect l="0" t="0" r="0" b="0"/>
          <a:pathLst>
            <a:path>
              <a:moveTo>
                <a:pt x="45720" y="0"/>
              </a:moveTo>
              <a:lnTo>
                <a:pt x="45720" y="741526"/>
              </a:lnTo>
              <a:lnTo>
                <a:pt x="104884" y="741526"/>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4C47F0-E1DD-4FD7-AC5F-F15813189D17}">
      <dsp:nvSpPr>
        <dsp:cNvPr id="0" name=""/>
        <dsp:cNvSpPr/>
      </dsp:nvSpPr>
      <dsp:spPr>
        <a:xfrm>
          <a:off x="151604" y="2169153"/>
          <a:ext cx="91440" cy="461481"/>
        </a:xfrm>
        <a:custGeom>
          <a:avLst/>
          <a:gdLst/>
          <a:ahLst/>
          <a:cxnLst/>
          <a:rect l="0" t="0" r="0" b="0"/>
          <a:pathLst>
            <a:path>
              <a:moveTo>
                <a:pt x="45720" y="0"/>
              </a:moveTo>
              <a:lnTo>
                <a:pt x="45720" y="461481"/>
              </a:lnTo>
              <a:lnTo>
                <a:pt x="104884" y="461481"/>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70CF38-F8FB-4464-88B6-A01B461E1831}">
      <dsp:nvSpPr>
        <dsp:cNvPr id="0" name=""/>
        <dsp:cNvSpPr/>
      </dsp:nvSpPr>
      <dsp:spPr>
        <a:xfrm>
          <a:off x="151604" y="2169153"/>
          <a:ext cx="91440" cy="181437"/>
        </a:xfrm>
        <a:custGeom>
          <a:avLst/>
          <a:gdLst/>
          <a:ahLst/>
          <a:cxnLst/>
          <a:rect l="0" t="0" r="0" b="0"/>
          <a:pathLst>
            <a:path>
              <a:moveTo>
                <a:pt x="45720" y="0"/>
              </a:moveTo>
              <a:lnTo>
                <a:pt x="45720" y="181437"/>
              </a:lnTo>
              <a:lnTo>
                <a:pt x="104884" y="181437"/>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0E97438-A184-4669-90C0-2CFB444C55F1}">
      <dsp:nvSpPr>
        <dsp:cNvPr id="0" name=""/>
        <dsp:cNvSpPr/>
      </dsp:nvSpPr>
      <dsp:spPr>
        <a:xfrm>
          <a:off x="394539" y="488886"/>
          <a:ext cx="297793" cy="1581659"/>
        </a:xfrm>
        <a:custGeom>
          <a:avLst/>
          <a:gdLst/>
          <a:ahLst/>
          <a:cxnLst/>
          <a:rect l="0" t="0" r="0" b="0"/>
          <a:pathLst>
            <a:path>
              <a:moveTo>
                <a:pt x="297793" y="0"/>
              </a:moveTo>
              <a:lnTo>
                <a:pt x="297793" y="1581659"/>
              </a:lnTo>
              <a:lnTo>
                <a:pt x="0" y="1581659"/>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905871-9183-4773-9F25-747DE31DD797}">
      <dsp:nvSpPr>
        <dsp:cNvPr id="0" name=""/>
        <dsp:cNvSpPr/>
      </dsp:nvSpPr>
      <dsp:spPr>
        <a:xfrm>
          <a:off x="1082456" y="1609064"/>
          <a:ext cx="91440" cy="181437"/>
        </a:xfrm>
        <a:custGeom>
          <a:avLst/>
          <a:gdLst/>
          <a:ahLst/>
          <a:cxnLst/>
          <a:rect l="0" t="0" r="0" b="0"/>
          <a:pathLst>
            <a:path>
              <a:moveTo>
                <a:pt x="87135" y="0"/>
              </a:moveTo>
              <a:lnTo>
                <a:pt x="87135" y="181437"/>
              </a:lnTo>
              <a:lnTo>
                <a:pt x="45720" y="181437"/>
              </a:lnTo>
            </a:path>
          </a:pathLst>
        </a:custGeom>
        <a:noFill/>
        <a:ln w="19050" cap="rnd"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E44189-85F2-4D65-BB66-B5E015932F7C}">
      <dsp:nvSpPr>
        <dsp:cNvPr id="0" name=""/>
        <dsp:cNvSpPr/>
      </dsp:nvSpPr>
      <dsp:spPr>
        <a:xfrm>
          <a:off x="1321086" y="1329019"/>
          <a:ext cx="91440" cy="181437"/>
        </a:xfrm>
        <a:custGeom>
          <a:avLst/>
          <a:gdLst/>
          <a:ahLst/>
          <a:cxnLst/>
          <a:rect l="0" t="0" r="0" b="0"/>
          <a:pathLst>
            <a:path>
              <a:moveTo>
                <a:pt x="87135" y="0"/>
              </a:moveTo>
              <a:lnTo>
                <a:pt x="87135" y="181437"/>
              </a:lnTo>
              <a:lnTo>
                <a:pt x="45720" y="181437"/>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B29A81-A8CA-41DF-8F54-B27CE9C66EC0}">
      <dsp:nvSpPr>
        <dsp:cNvPr id="0" name=""/>
        <dsp:cNvSpPr/>
      </dsp:nvSpPr>
      <dsp:spPr>
        <a:xfrm>
          <a:off x="692332" y="488886"/>
          <a:ext cx="518673" cy="741526"/>
        </a:xfrm>
        <a:custGeom>
          <a:avLst/>
          <a:gdLst/>
          <a:ahLst/>
          <a:cxnLst/>
          <a:rect l="0" t="0" r="0" b="0"/>
          <a:pathLst>
            <a:path>
              <a:moveTo>
                <a:pt x="0" y="0"/>
              </a:moveTo>
              <a:lnTo>
                <a:pt x="0" y="741526"/>
              </a:lnTo>
              <a:lnTo>
                <a:pt x="518673" y="741526"/>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4885C0-2345-415A-8A81-236302E6E8C6}">
      <dsp:nvSpPr>
        <dsp:cNvPr id="0" name=""/>
        <dsp:cNvSpPr/>
      </dsp:nvSpPr>
      <dsp:spPr>
        <a:xfrm>
          <a:off x="394539" y="488886"/>
          <a:ext cx="297793" cy="741526"/>
        </a:xfrm>
        <a:custGeom>
          <a:avLst/>
          <a:gdLst/>
          <a:ahLst/>
          <a:cxnLst/>
          <a:rect l="0" t="0" r="0" b="0"/>
          <a:pathLst>
            <a:path>
              <a:moveTo>
                <a:pt x="297793" y="0"/>
              </a:moveTo>
              <a:lnTo>
                <a:pt x="297793" y="741526"/>
              </a:lnTo>
              <a:lnTo>
                <a:pt x="0" y="741526"/>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7A6CA5-82C6-4CBB-BFFA-E02557ECA361}">
      <dsp:nvSpPr>
        <dsp:cNvPr id="0" name=""/>
        <dsp:cNvSpPr/>
      </dsp:nvSpPr>
      <dsp:spPr>
        <a:xfrm>
          <a:off x="646612" y="488886"/>
          <a:ext cx="91440" cy="461481"/>
        </a:xfrm>
        <a:custGeom>
          <a:avLst/>
          <a:gdLst/>
          <a:ahLst/>
          <a:cxnLst/>
          <a:rect l="0" t="0" r="0" b="0"/>
          <a:pathLst>
            <a:path>
              <a:moveTo>
                <a:pt x="45720" y="0"/>
              </a:moveTo>
              <a:lnTo>
                <a:pt x="45720" y="461481"/>
              </a:lnTo>
              <a:lnTo>
                <a:pt x="87135" y="461481"/>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CDD379-DBDF-4ADD-9B78-3B71A8F85858}">
      <dsp:nvSpPr>
        <dsp:cNvPr id="0" name=""/>
        <dsp:cNvSpPr/>
      </dsp:nvSpPr>
      <dsp:spPr>
        <a:xfrm>
          <a:off x="394539" y="488886"/>
          <a:ext cx="297793" cy="461481"/>
        </a:xfrm>
        <a:custGeom>
          <a:avLst/>
          <a:gdLst/>
          <a:ahLst/>
          <a:cxnLst/>
          <a:rect l="0" t="0" r="0" b="0"/>
          <a:pathLst>
            <a:path>
              <a:moveTo>
                <a:pt x="297793" y="0"/>
              </a:moveTo>
              <a:lnTo>
                <a:pt x="297793" y="461481"/>
              </a:lnTo>
              <a:lnTo>
                <a:pt x="0" y="461481"/>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22DF14-E416-4465-B346-6D3B472D9A2E}">
      <dsp:nvSpPr>
        <dsp:cNvPr id="0" name=""/>
        <dsp:cNvSpPr/>
      </dsp:nvSpPr>
      <dsp:spPr>
        <a:xfrm>
          <a:off x="646612" y="488886"/>
          <a:ext cx="91440" cy="181437"/>
        </a:xfrm>
        <a:custGeom>
          <a:avLst/>
          <a:gdLst/>
          <a:ahLst/>
          <a:cxnLst/>
          <a:rect l="0" t="0" r="0" b="0"/>
          <a:pathLst>
            <a:path>
              <a:moveTo>
                <a:pt x="45720" y="0"/>
              </a:moveTo>
              <a:lnTo>
                <a:pt x="45720" y="181437"/>
              </a:lnTo>
              <a:lnTo>
                <a:pt x="87135" y="181437"/>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32053BB-7007-430A-8025-BC96773AB1D7}">
      <dsp:nvSpPr>
        <dsp:cNvPr id="0" name=""/>
        <dsp:cNvSpPr/>
      </dsp:nvSpPr>
      <dsp:spPr>
        <a:xfrm>
          <a:off x="394539" y="488886"/>
          <a:ext cx="297793" cy="181437"/>
        </a:xfrm>
        <a:custGeom>
          <a:avLst/>
          <a:gdLst/>
          <a:ahLst/>
          <a:cxnLst/>
          <a:rect l="0" t="0" r="0" b="0"/>
          <a:pathLst>
            <a:path>
              <a:moveTo>
                <a:pt x="297793" y="0"/>
              </a:moveTo>
              <a:lnTo>
                <a:pt x="297793" y="181437"/>
              </a:lnTo>
              <a:lnTo>
                <a:pt x="0" y="181437"/>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CF1A6C0-8ED2-4CCE-80E6-319DA55A5A81}">
      <dsp:nvSpPr>
        <dsp:cNvPr id="0" name=""/>
        <dsp:cNvSpPr/>
      </dsp:nvSpPr>
      <dsp:spPr>
        <a:xfrm>
          <a:off x="966100" y="3289331"/>
          <a:ext cx="91440" cy="181437"/>
        </a:xfrm>
        <a:custGeom>
          <a:avLst/>
          <a:gdLst/>
          <a:ahLst/>
          <a:cxnLst/>
          <a:rect l="0" t="0" r="0" b="0"/>
          <a:pathLst>
            <a:path>
              <a:moveTo>
                <a:pt x="45720" y="0"/>
              </a:moveTo>
              <a:lnTo>
                <a:pt x="45720" y="181437"/>
              </a:lnTo>
              <a:lnTo>
                <a:pt x="104884" y="181437"/>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4B61C1E-76E8-486A-8A1E-B4F38CC7EF45}">
      <dsp:nvSpPr>
        <dsp:cNvPr id="0" name=""/>
        <dsp:cNvSpPr/>
      </dsp:nvSpPr>
      <dsp:spPr>
        <a:xfrm>
          <a:off x="692332" y="488886"/>
          <a:ext cx="477258" cy="2603230"/>
        </a:xfrm>
        <a:custGeom>
          <a:avLst/>
          <a:gdLst/>
          <a:ahLst/>
          <a:cxnLst/>
          <a:rect l="0" t="0" r="0" b="0"/>
          <a:pathLst>
            <a:path>
              <a:moveTo>
                <a:pt x="0" y="0"/>
              </a:moveTo>
              <a:lnTo>
                <a:pt x="0" y="2561815"/>
              </a:lnTo>
              <a:lnTo>
                <a:pt x="477258" y="2561815"/>
              </a:lnTo>
              <a:lnTo>
                <a:pt x="477258" y="2603230"/>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33F6C8-F467-4ED7-B63F-7E9AF194834C}">
      <dsp:nvSpPr>
        <dsp:cNvPr id="0" name=""/>
        <dsp:cNvSpPr/>
      </dsp:nvSpPr>
      <dsp:spPr>
        <a:xfrm>
          <a:off x="488841" y="3289331"/>
          <a:ext cx="91440" cy="461481"/>
        </a:xfrm>
        <a:custGeom>
          <a:avLst/>
          <a:gdLst/>
          <a:ahLst/>
          <a:cxnLst/>
          <a:rect l="0" t="0" r="0" b="0"/>
          <a:pathLst>
            <a:path>
              <a:moveTo>
                <a:pt x="45720" y="0"/>
              </a:moveTo>
              <a:lnTo>
                <a:pt x="45720" y="461481"/>
              </a:lnTo>
              <a:lnTo>
                <a:pt x="104884" y="461481"/>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6B4621C-989C-42FE-963F-2603C7781481}">
      <dsp:nvSpPr>
        <dsp:cNvPr id="0" name=""/>
        <dsp:cNvSpPr/>
      </dsp:nvSpPr>
      <dsp:spPr>
        <a:xfrm>
          <a:off x="488841" y="3289331"/>
          <a:ext cx="91440" cy="181437"/>
        </a:xfrm>
        <a:custGeom>
          <a:avLst/>
          <a:gdLst/>
          <a:ahLst/>
          <a:cxnLst/>
          <a:rect l="0" t="0" r="0" b="0"/>
          <a:pathLst>
            <a:path>
              <a:moveTo>
                <a:pt x="45720" y="0"/>
              </a:moveTo>
              <a:lnTo>
                <a:pt x="45720" y="181437"/>
              </a:lnTo>
              <a:lnTo>
                <a:pt x="104884" y="181437"/>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DFA8511-9334-411C-968D-26C172DE4842}">
      <dsp:nvSpPr>
        <dsp:cNvPr id="0" name=""/>
        <dsp:cNvSpPr/>
      </dsp:nvSpPr>
      <dsp:spPr>
        <a:xfrm>
          <a:off x="646612" y="488886"/>
          <a:ext cx="91440" cy="2603230"/>
        </a:xfrm>
        <a:custGeom>
          <a:avLst/>
          <a:gdLst/>
          <a:ahLst/>
          <a:cxnLst/>
          <a:rect l="0" t="0" r="0" b="0"/>
          <a:pathLst>
            <a:path>
              <a:moveTo>
                <a:pt x="45720" y="0"/>
              </a:moveTo>
              <a:lnTo>
                <a:pt x="45720" y="2603230"/>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565082A-C1D0-4D0A-BD91-6B632959B453}">
      <dsp:nvSpPr>
        <dsp:cNvPr id="0" name=""/>
        <dsp:cNvSpPr/>
      </dsp:nvSpPr>
      <dsp:spPr>
        <a:xfrm>
          <a:off x="11582" y="3289331"/>
          <a:ext cx="91440" cy="461481"/>
        </a:xfrm>
        <a:custGeom>
          <a:avLst/>
          <a:gdLst/>
          <a:ahLst/>
          <a:cxnLst/>
          <a:rect l="0" t="0" r="0" b="0"/>
          <a:pathLst>
            <a:path>
              <a:moveTo>
                <a:pt x="45720" y="0"/>
              </a:moveTo>
              <a:lnTo>
                <a:pt x="45720" y="461481"/>
              </a:lnTo>
              <a:lnTo>
                <a:pt x="104884" y="461481"/>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E6BAB0C-C692-4712-9B33-E5E92B59A5C8}">
      <dsp:nvSpPr>
        <dsp:cNvPr id="0" name=""/>
        <dsp:cNvSpPr/>
      </dsp:nvSpPr>
      <dsp:spPr>
        <a:xfrm>
          <a:off x="11582" y="3289331"/>
          <a:ext cx="91440" cy="181437"/>
        </a:xfrm>
        <a:custGeom>
          <a:avLst/>
          <a:gdLst/>
          <a:ahLst/>
          <a:cxnLst/>
          <a:rect l="0" t="0" r="0" b="0"/>
          <a:pathLst>
            <a:path>
              <a:moveTo>
                <a:pt x="45720" y="0"/>
              </a:moveTo>
              <a:lnTo>
                <a:pt x="45720" y="181437"/>
              </a:lnTo>
              <a:lnTo>
                <a:pt x="104884" y="181437"/>
              </a:lnTo>
            </a:path>
          </a:pathLst>
        </a:custGeom>
        <a:noFill/>
        <a:ln w="19050" cap="rnd" cmpd="sng" algn="ctr">
          <a:solidFill>
            <a:schemeClr val="accent5">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F2D7CBC-3F99-43B2-AA73-66AAB485315E}">
      <dsp:nvSpPr>
        <dsp:cNvPr id="0" name=""/>
        <dsp:cNvSpPr/>
      </dsp:nvSpPr>
      <dsp:spPr>
        <a:xfrm>
          <a:off x="215073" y="488886"/>
          <a:ext cx="477258" cy="2603230"/>
        </a:xfrm>
        <a:custGeom>
          <a:avLst/>
          <a:gdLst/>
          <a:ahLst/>
          <a:cxnLst/>
          <a:rect l="0" t="0" r="0" b="0"/>
          <a:pathLst>
            <a:path>
              <a:moveTo>
                <a:pt x="477258" y="0"/>
              </a:moveTo>
              <a:lnTo>
                <a:pt x="477258" y="2561815"/>
              </a:lnTo>
              <a:lnTo>
                <a:pt x="0" y="2561815"/>
              </a:lnTo>
              <a:lnTo>
                <a:pt x="0" y="2603230"/>
              </a:lnTo>
            </a:path>
          </a:pathLst>
        </a:custGeom>
        <a:noFill/>
        <a:ln w="19050" cap="rnd"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F9F5901-8BFD-4918-8EC5-976E57F958A9}">
      <dsp:nvSpPr>
        <dsp:cNvPr id="0" name=""/>
        <dsp:cNvSpPr/>
      </dsp:nvSpPr>
      <dsp:spPr>
        <a:xfrm>
          <a:off x="495118" y="291671"/>
          <a:ext cx="394428" cy="197214"/>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r>
            <a:rPr lang="fa-IR" sz="500" kern="1200" dirty="0" smtClean="0"/>
            <a:t> </a:t>
          </a:r>
          <a:endParaRPr lang="en-US" sz="500" kern="1200" dirty="0"/>
        </a:p>
      </dsp:txBody>
      <dsp:txXfrm>
        <a:off x="495118" y="291671"/>
        <a:ext cx="394428" cy="197214"/>
      </dsp:txXfrm>
    </dsp:sp>
    <dsp:sp modelId="{32BB87EF-AD31-44CC-861D-7321209CA972}">
      <dsp:nvSpPr>
        <dsp:cNvPr id="0" name=""/>
        <dsp:cNvSpPr/>
      </dsp:nvSpPr>
      <dsp:spPr>
        <a:xfrm>
          <a:off x="17859" y="3092116"/>
          <a:ext cx="394428" cy="197214"/>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fa-IR" sz="500" kern="1200" dirty="0" smtClean="0"/>
        </a:p>
      </dsp:txBody>
      <dsp:txXfrm>
        <a:off x="17859" y="3092116"/>
        <a:ext cx="394428" cy="197214"/>
      </dsp:txXfrm>
    </dsp:sp>
    <dsp:sp modelId="{349CCC6F-E388-4483-9C51-CE254262F25A}">
      <dsp:nvSpPr>
        <dsp:cNvPr id="0" name=""/>
        <dsp:cNvSpPr/>
      </dsp:nvSpPr>
      <dsp:spPr>
        <a:xfrm>
          <a:off x="116466" y="3372161"/>
          <a:ext cx="394428" cy="19721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fa-IR" sz="500" kern="1200" dirty="0" smtClean="0"/>
        </a:p>
      </dsp:txBody>
      <dsp:txXfrm>
        <a:off x="116466" y="3372161"/>
        <a:ext cx="394428" cy="197214"/>
      </dsp:txXfrm>
    </dsp:sp>
    <dsp:sp modelId="{B1F6C111-152D-4A60-B4B4-51BB328BE54E}">
      <dsp:nvSpPr>
        <dsp:cNvPr id="0" name=""/>
        <dsp:cNvSpPr/>
      </dsp:nvSpPr>
      <dsp:spPr>
        <a:xfrm>
          <a:off x="116466" y="3652205"/>
          <a:ext cx="394428" cy="19721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fa-IR" sz="500" kern="1200" dirty="0" smtClean="0"/>
        </a:p>
      </dsp:txBody>
      <dsp:txXfrm>
        <a:off x="116466" y="3652205"/>
        <a:ext cx="394428" cy="197214"/>
      </dsp:txXfrm>
    </dsp:sp>
    <dsp:sp modelId="{14C537D0-4E3F-48C4-B39C-9B3BFE58D6B1}">
      <dsp:nvSpPr>
        <dsp:cNvPr id="0" name=""/>
        <dsp:cNvSpPr/>
      </dsp:nvSpPr>
      <dsp:spPr>
        <a:xfrm>
          <a:off x="495118" y="3092116"/>
          <a:ext cx="394428" cy="197214"/>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r>
            <a:rPr lang="fa-IR" sz="500" kern="1200" dirty="0" smtClean="0"/>
            <a:t>					</a:t>
          </a:r>
          <a:endParaRPr lang="en-US" sz="500" kern="1200" dirty="0"/>
        </a:p>
      </dsp:txBody>
      <dsp:txXfrm>
        <a:off x="495118" y="3092116"/>
        <a:ext cx="394428" cy="197214"/>
      </dsp:txXfrm>
    </dsp:sp>
    <dsp:sp modelId="{45700938-22D3-471F-A224-3557953607E4}">
      <dsp:nvSpPr>
        <dsp:cNvPr id="0" name=""/>
        <dsp:cNvSpPr/>
      </dsp:nvSpPr>
      <dsp:spPr>
        <a:xfrm>
          <a:off x="593725" y="3372161"/>
          <a:ext cx="394428" cy="19721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fa-IR" sz="500" kern="1200" dirty="0" smtClean="0"/>
        </a:p>
      </dsp:txBody>
      <dsp:txXfrm>
        <a:off x="593725" y="3372161"/>
        <a:ext cx="394428" cy="197214"/>
      </dsp:txXfrm>
    </dsp:sp>
    <dsp:sp modelId="{A6CC4C1B-7D02-435B-A3DF-3E4276F83157}">
      <dsp:nvSpPr>
        <dsp:cNvPr id="0" name=""/>
        <dsp:cNvSpPr/>
      </dsp:nvSpPr>
      <dsp:spPr>
        <a:xfrm>
          <a:off x="593725" y="3652205"/>
          <a:ext cx="394428" cy="19721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fa-IR" sz="500" kern="1200" dirty="0" smtClean="0"/>
        </a:p>
      </dsp:txBody>
      <dsp:txXfrm>
        <a:off x="593725" y="3652205"/>
        <a:ext cx="394428" cy="197214"/>
      </dsp:txXfrm>
    </dsp:sp>
    <dsp:sp modelId="{A6DA916C-B498-4243-BB63-B8F52A6894CD}">
      <dsp:nvSpPr>
        <dsp:cNvPr id="0" name=""/>
        <dsp:cNvSpPr/>
      </dsp:nvSpPr>
      <dsp:spPr>
        <a:xfrm>
          <a:off x="972377" y="3092116"/>
          <a:ext cx="394428" cy="197214"/>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972377" y="3092116"/>
        <a:ext cx="394428" cy="197214"/>
      </dsp:txXfrm>
    </dsp:sp>
    <dsp:sp modelId="{303C2696-5CA8-4EF8-8C3B-88C72A7547F7}">
      <dsp:nvSpPr>
        <dsp:cNvPr id="0" name=""/>
        <dsp:cNvSpPr/>
      </dsp:nvSpPr>
      <dsp:spPr>
        <a:xfrm>
          <a:off x="1070984" y="3372161"/>
          <a:ext cx="394428" cy="19721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1070984" y="3372161"/>
        <a:ext cx="394428" cy="197214"/>
      </dsp:txXfrm>
    </dsp:sp>
    <dsp:sp modelId="{19C3A36D-DB66-4FE9-B09D-AB77D0FA9A91}">
      <dsp:nvSpPr>
        <dsp:cNvPr id="0" name=""/>
        <dsp:cNvSpPr/>
      </dsp:nvSpPr>
      <dsp:spPr>
        <a:xfrm>
          <a:off x="110" y="571716"/>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110" y="571716"/>
        <a:ext cx="394428" cy="197214"/>
      </dsp:txXfrm>
    </dsp:sp>
    <dsp:sp modelId="{64CBACBA-5A9B-4359-A638-A422DEB7AE97}">
      <dsp:nvSpPr>
        <dsp:cNvPr id="0" name=""/>
        <dsp:cNvSpPr/>
      </dsp:nvSpPr>
      <dsp:spPr>
        <a:xfrm>
          <a:off x="733747" y="571716"/>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733747" y="571716"/>
        <a:ext cx="394428" cy="197214"/>
      </dsp:txXfrm>
    </dsp:sp>
    <dsp:sp modelId="{EA6BCACC-FAF1-43AA-9DC1-7192583073CA}">
      <dsp:nvSpPr>
        <dsp:cNvPr id="0" name=""/>
        <dsp:cNvSpPr/>
      </dsp:nvSpPr>
      <dsp:spPr>
        <a:xfrm>
          <a:off x="110" y="851760"/>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110" y="851760"/>
        <a:ext cx="394428" cy="197214"/>
      </dsp:txXfrm>
    </dsp:sp>
    <dsp:sp modelId="{8019AAE5-4AE2-47A4-96F0-699FBB937FB6}">
      <dsp:nvSpPr>
        <dsp:cNvPr id="0" name=""/>
        <dsp:cNvSpPr/>
      </dsp:nvSpPr>
      <dsp:spPr>
        <a:xfrm>
          <a:off x="733747" y="851760"/>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733747" y="851760"/>
        <a:ext cx="394428" cy="197214"/>
      </dsp:txXfrm>
    </dsp:sp>
    <dsp:sp modelId="{360580F3-BF85-49F3-B880-CF2771183BE5}">
      <dsp:nvSpPr>
        <dsp:cNvPr id="0" name=""/>
        <dsp:cNvSpPr/>
      </dsp:nvSpPr>
      <dsp:spPr>
        <a:xfrm>
          <a:off x="110" y="1131805"/>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110" y="1131805"/>
        <a:ext cx="394428" cy="197214"/>
      </dsp:txXfrm>
    </dsp:sp>
    <dsp:sp modelId="{8D34D995-1268-436F-8784-16367BA9ABEF}">
      <dsp:nvSpPr>
        <dsp:cNvPr id="0" name=""/>
        <dsp:cNvSpPr/>
      </dsp:nvSpPr>
      <dsp:spPr>
        <a:xfrm>
          <a:off x="1211006" y="1131805"/>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1211006" y="1131805"/>
        <a:ext cx="394428" cy="197214"/>
      </dsp:txXfrm>
    </dsp:sp>
    <dsp:sp modelId="{4A78F159-CFD2-446D-BC17-ACADC86A4017}">
      <dsp:nvSpPr>
        <dsp:cNvPr id="0" name=""/>
        <dsp:cNvSpPr/>
      </dsp:nvSpPr>
      <dsp:spPr>
        <a:xfrm>
          <a:off x="972377" y="1411849"/>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972377" y="1411849"/>
        <a:ext cx="394428" cy="197214"/>
      </dsp:txXfrm>
    </dsp:sp>
    <dsp:sp modelId="{1218A6F4-19AA-43FE-9962-8CB960093EEE}">
      <dsp:nvSpPr>
        <dsp:cNvPr id="0" name=""/>
        <dsp:cNvSpPr/>
      </dsp:nvSpPr>
      <dsp:spPr>
        <a:xfrm>
          <a:off x="733747" y="1691894"/>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733747" y="1691894"/>
        <a:ext cx="394428" cy="197214"/>
      </dsp:txXfrm>
    </dsp:sp>
    <dsp:sp modelId="{ED3E8DE1-4276-4225-BC55-7FB2B88C6DD2}">
      <dsp:nvSpPr>
        <dsp:cNvPr id="0" name=""/>
        <dsp:cNvSpPr/>
      </dsp:nvSpPr>
      <dsp:spPr>
        <a:xfrm>
          <a:off x="110" y="1971938"/>
          <a:ext cx="394428" cy="197214"/>
        </a:xfrm>
        <a:prstGeom prst="rect">
          <a:avLst/>
        </a:prstGeom>
        <a:solidFill>
          <a:schemeClr val="accent4">
            <a:hueOff val="0"/>
            <a:satOff val="0"/>
            <a:lumOff val="0"/>
            <a:alphaOff val="0"/>
          </a:schemeClr>
        </a:solidFill>
        <a:ln w="19050" cap="rnd" cmpd="sng" algn="ctr">
          <a:solidFill>
            <a:schemeClr val="l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en-US" sz="500" kern="1200" dirty="0"/>
        </a:p>
      </dsp:txBody>
      <dsp:txXfrm>
        <a:off x="110" y="1971938"/>
        <a:ext cx="394428" cy="197214"/>
      </dsp:txXfrm>
    </dsp:sp>
    <dsp:sp modelId="{B357782E-506B-4102-9A62-D512A9605952}">
      <dsp:nvSpPr>
        <dsp:cNvPr id="0" name=""/>
        <dsp:cNvSpPr/>
      </dsp:nvSpPr>
      <dsp:spPr>
        <a:xfrm>
          <a:off x="256489" y="2251983"/>
          <a:ext cx="394428" cy="19721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fa-IR" sz="500" kern="1200" dirty="0" smtClean="0"/>
        </a:p>
      </dsp:txBody>
      <dsp:txXfrm>
        <a:off x="256489" y="2251983"/>
        <a:ext cx="394428" cy="197214"/>
      </dsp:txXfrm>
    </dsp:sp>
    <dsp:sp modelId="{E072D01A-4613-408B-A01C-99B128264C9E}">
      <dsp:nvSpPr>
        <dsp:cNvPr id="0" name=""/>
        <dsp:cNvSpPr/>
      </dsp:nvSpPr>
      <dsp:spPr>
        <a:xfrm>
          <a:off x="256489" y="2532027"/>
          <a:ext cx="394428" cy="19721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fa-IR" sz="500" kern="1200" dirty="0" smtClean="0"/>
        </a:p>
      </dsp:txBody>
      <dsp:txXfrm>
        <a:off x="256489" y="2532027"/>
        <a:ext cx="394428" cy="197214"/>
      </dsp:txXfrm>
    </dsp:sp>
    <dsp:sp modelId="{2C30A1EC-BF70-4C1F-9964-8E98CA487012}">
      <dsp:nvSpPr>
        <dsp:cNvPr id="0" name=""/>
        <dsp:cNvSpPr/>
      </dsp:nvSpPr>
      <dsp:spPr>
        <a:xfrm>
          <a:off x="256489" y="2812072"/>
          <a:ext cx="394428" cy="197214"/>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75" tIns="3175" rIns="3175" bIns="3175" numCol="1" spcCol="1270" anchor="ctr" anchorCtr="0">
          <a:noAutofit/>
        </a:bodyPr>
        <a:lstStyle/>
        <a:p>
          <a:pPr lvl="0" algn="ctr" defTabSz="222250">
            <a:lnSpc>
              <a:spcPct val="90000"/>
            </a:lnSpc>
            <a:spcBef>
              <a:spcPct val="0"/>
            </a:spcBef>
            <a:spcAft>
              <a:spcPct val="35000"/>
            </a:spcAft>
          </a:pPr>
          <a:endParaRPr lang="fa-IR" sz="500" kern="1200" dirty="0" smtClean="0"/>
        </a:p>
      </dsp:txBody>
      <dsp:txXfrm>
        <a:off x="256489" y="2812072"/>
        <a:ext cx="394428" cy="1972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9916E5-0A47-439A-A847-3D83C7863457}">
      <dsp:nvSpPr>
        <dsp:cNvPr id="0" name=""/>
        <dsp:cNvSpPr/>
      </dsp:nvSpPr>
      <dsp:spPr>
        <a:xfrm>
          <a:off x="4522664" y="2531431"/>
          <a:ext cx="4073647" cy="203682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ساختار مکانیکی، رسمی و متمرکز</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تعداد واحد های زیاد، تعداد اندگی واحد مرز گستر</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تعداد اندکی مدیر هماهنگ کننده</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مقداری برنامه ریزی، ارائه پاسخ با سرعت متوسط</a:t>
          </a:r>
          <a:endParaRPr lang="en-US" sz="1000" kern="1200" dirty="0">
            <a:cs typeface="B Jadid" panose="00000700000000000000" pitchFamily="2" charset="-78"/>
          </a:endParaRPr>
        </a:p>
      </dsp:txBody>
      <dsp:txXfrm>
        <a:off x="5789501" y="3085379"/>
        <a:ext cx="2762068" cy="1438133"/>
      </dsp:txXfrm>
    </dsp:sp>
    <dsp:sp modelId="{CD99FD33-4824-4786-90F1-2045DA4091BE}">
      <dsp:nvSpPr>
        <dsp:cNvPr id="0" name=""/>
        <dsp:cNvSpPr/>
      </dsp:nvSpPr>
      <dsp:spPr>
        <a:xfrm>
          <a:off x="0" y="2586073"/>
          <a:ext cx="4073647" cy="203682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ساختار مکانیکی، رسمی و متمرکز</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تعداد واحد های اندک</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عدم نیاز به مدیران هماهنگ کننده</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گرایش به عملیات فعلی، عدم برنامه ریزی، ارائه پاسخ با سرعت اندک</a:t>
          </a:r>
          <a:endParaRPr lang="en-US" sz="1000" kern="1200" dirty="0">
            <a:cs typeface="B Jadid" panose="00000700000000000000" pitchFamily="2" charset="-78"/>
          </a:endParaRPr>
        </a:p>
      </dsp:txBody>
      <dsp:txXfrm>
        <a:off x="44742" y="3140021"/>
        <a:ext cx="2762068" cy="1438133"/>
      </dsp:txXfrm>
    </dsp:sp>
    <dsp:sp modelId="{E3BFD101-5DB0-495A-A2CD-8755EE26DBCC}">
      <dsp:nvSpPr>
        <dsp:cNvPr id="0" name=""/>
        <dsp:cNvSpPr/>
      </dsp:nvSpPr>
      <dsp:spPr>
        <a:xfrm>
          <a:off x="4522664" y="-152534"/>
          <a:ext cx="4073647" cy="203682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57150" lvl="1" indent="-57150" algn="r" defTabSz="355600" rtl="1">
            <a:lnSpc>
              <a:spcPct val="90000"/>
            </a:lnSpc>
            <a:spcBef>
              <a:spcPct val="0"/>
            </a:spcBef>
            <a:spcAft>
              <a:spcPct val="15000"/>
            </a:spcAft>
            <a:buChar char="••"/>
          </a:pPr>
          <a:endParaRPr lang="en-US" sz="8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ساختار</a:t>
          </a:r>
          <a:r>
            <a:rPr lang="fa-IR" sz="1000" kern="1200" baseline="0" dirty="0" smtClean="0">
              <a:cs typeface="B Jadid" panose="00000700000000000000" pitchFamily="2" charset="-78"/>
            </a:rPr>
            <a:t> ارگانیک، کار تیمی و عدم تمرکز</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تعداد واحد های زیاد و تفکیک شده، تعداد زیادی واحد مرز گستر</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تعداد زیادی مدیر هماهنگ کننده</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برنامه ریزی وسیع، پیشبینی، ارائه پاسخ با سرعت زیاد</a:t>
          </a:r>
          <a:endParaRPr lang="en-US" sz="1000" kern="1200" dirty="0">
            <a:cs typeface="B Jadid" panose="00000700000000000000" pitchFamily="2" charset="-78"/>
          </a:endParaRPr>
        </a:p>
      </dsp:txBody>
      <dsp:txXfrm>
        <a:off x="5789501" y="-107792"/>
        <a:ext cx="2762068" cy="1438133"/>
      </dsp:txXfrm>
    </dsp:sp>
    <dsp:sp modelId="{7B785864-F427-4B0B-8637-DEC149627D4A}">
      <dsp:nvSpPr>
        <dsp:cNvPr id="0" name=""/>
        <dsp:cNvSpPr/>
      </dsp:nvSpPr>
      <dsp:spPr>
        <a:xfrm>
          <a:off x="0" y="-125739"/>
          <a:ext cx="4073647" cy="2036823"/>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t" anchorCtr="0">
          <a:noAutofit/>
        </a:bodyPr>
        <a:lstStyle/>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ساختار</a:t>
          </a:r>
          <a:r>
            <a:rPr lang="fa-IR" sz="1000" kern="1200" baseline="0" dirty="0" smtClean="0">
              <a:cs typeface="B Jadid" panose="00000700000000000000" pitchFamily="2" charset="-78"/>
            </a:rPr>
            <a:t> ارگانیک، کار تیمی و عدم تمرکز</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تعداد واحد ها اندک، ازین بین نسبت زیادی از واحد ها مرز گستر هستند</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مدیران هماهنگ کننده میانی اندک</a:t>
          </a:r>
          <a:endParaRPr lang="en-US" sz="1000" kern="1200" dirty="0">
            <a:cs typeface="B Jadid" panose="00000700000000000000" pitchFamily="2" charset="-78"/>
          </a:endParaRPr>
        </a:p>
        <a:p>
          <a:pPr marL="57150" lvl="1" indent="-57150" algn="r" defTabSz="444500" rtl="1">
            <a:lnSpc>
              <a:spcPct val="90000"/>
            </a:lnSpc>
            <a:spcBef>
              <a:spcPct val="0"/>
            </a:spcBef>
            <a:spcAft>
              <a:spcPct val="15000"/>
            </a:spcAft>
            <a:buChar char="••"/>
          </a:pPr>
          <a:r>
            <a:rPr lang="fa-IR" sz="1000" kern="1200" dirty="0" smtClean="0">
              <a:cs typeface="B Jadid" panose="00000700000000000000" pitchFamily="2" charset="-78"/>
            </a:rPr>
            <a:t>گرایش به برنامه ریزی و ارائه پاسخ با سرعت زیاد</a:t>
          </a:r>
          <a:endParaRPr lang="en-US" sz="1000" kern="1200" dirty="0">
            <a:cs typeface="B Jadid" panose="00000700000000000000" pitchFamily="2" charset="-78"/>
          </a:endParaRPr>
        </a:p>
      </dsp:txBody>
      <dsp:txXfrm>
        <a:off x="44742" y="-80997"/>
        <a:ext cx="2762068" cy="1438133"/>
      </dsp:txXfrm>
    </dsp:sp>
    <dsp:sp modelId="{E7E6E6AA-45AF-48A4-A3D0-C784D33BA57A}">
      <dsp:nvSpPr>
        <dsp:cNvPr id="0" name=""/>
        <dsp:cNvSpPr/>
      </dsp:nvSpPr>
      <dsp:spPr>
        <a:xfrm>
          <a:off x="2383087" y="246408"/>
          <a:ext cx="1871838" cy="1871838"/>
        </a:xfrm>
        <a:prstGeom prst="pieWedg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fa-IR" sz="1700" kern="1200" dirty="0" smtClean="0">
              <a:cs typeface="B Titr" panose="00000700000000000000" pitchFamily="2" charset="-78"/>
            </a:rPr>
            <a:t>ساده ناپایدار</a:t>
          </a:r>
          <a:endParaRPr lang="en-US" sz="1700" kern="1200" dirty="0">
            <a:cs typeface="B Titr" panose="00000700000000000000" pitchFamily="2" charset="-78"/>
          </a:endParaRPr>
        </a:p>
      </dsp:txBody>
      <dsp:txXfrm>
        <a:off x="2931336" y="794657"/>
        <a:ext cx="1323589" cy="1323589"/>
      </dsp:txXfrm>
    </dsp:sp>
    <dsp:sp modelId="{EE1781A2-6BF7-4398-AB3E-E87C9904C529}">
      <dsp:nvSpPr>
        <dsp:cNvPr id="0" name=""/>
        <dsp:cNvSpPr/>
      </dsp:nvSpPr>
      <dsp:spPr>
        <a:xfrm rot="5400000">
          <a:off x="4341385" y="246408"/>
          <a:ext cx="1871838" cy="1871838"/>
        </a:xfrm>
        <a:prstGeom prst="pieWedg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r" defTabSz="755650">
            <a:lnSpc>
              <a:spcPct val="90000"/>
            </a:lnSpc>
            <a:spcBef>
              <a:spcPct val="0"/>
            </a:spcBef>
            <a:spcAft>
              <a:spcPct val="35000"/>
            </a:spcAft>
          </a:pPr>
          <a:r>
            <a:rPr lang="fa-IR" sz="1700" kern="1200" dirty="0" smtClean="0">
              <a:cs typeface="B Titr" panose="00000700000000000000" pitchFamily="2" charset="-78"/>
            </a:rPr>
            <a:t>پیچیده ناپایدار</a:t>
          </a:r>
          <a:endParaRPr lang="en-US" sz="1700" kern="1200" dirty="0">
            <a:cs typeface="B Titr" panose="00000700000000000000" pitchFamily="2" charset="-78"/>
          </a:endParaRPr>
        </a:p>
      </dsp:txBody>
      <dsp:txXfrm rot="-5400000">
        <a:off x="4341385" y="794657"/>
        <a:ext cx="1323589" cy="1323589"/>
      </dsp:txXfrm>
    </dsp:sp>
    <dsp:sp modelId="{7C215EAC-D8AD-46ED-A6AB-AB086AAA957D}">
      <dsp:nvSpPr>
        <dsp:cNvPr id="0" name=""/>
        <dsp:cNvSpPr/>
      </dsp:nvSpPr>
      <dsp:spPr>
        <a:xfrm rot="10800000">
          <a:off x="4341385" y="2204706"/>
          <a:ext cx="1871838" cy="1871838"/>
        </a:xfrm>
        <a:prstGeom prst="pieWedg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r" defTabSz="755650">
            <a:lnSpc>
              <a:spcPct val="90000"/>
            </a:lnSpc>
            <a:spcBef>
              <a:spcPct val="0"/>
            </a:spcBef>
            <a:spcAft>
              <a:spcPct val="35000"/>
            </a:spcAft>
          </a:pPr>
          <a:r>
            <a:rPr lang="fa-IR" sz="1700" kern="1200" dirty="0" smtClean="0">
              <a:cs typeface="B Titr" panose="00000700000000000000" pitchFamily="2" charset="-78"/>
            </a:rPr>
            <a:t>پیچیده پایدار</a:t>
          </a:r>
          <a:endParaRPr lang="en-US" sz="1700" kern="1200" dirty="0">
            <a:cs typeface="B Titr" panose="00000700000000000000" pitchFamily="2" charset="-78"/>
          </a:endParaRPr>
        </a:p>
      </dsp:txBody>
      <dsp:txXfrm rot="10800000">
        <a:off x="4341385" y="2204706"/>
        <a:ext cx="1323589" cy="1323589"/>
      </dsp:txXfrm>
    </dsp:sp>
    <dsp:sp modelId="{9B2BD56F-CBF5-453B-9B40-424A28A50502}">
      <dsp:nvSpPr>
        <dsp:cNvPr id="0" name=""/>
        <dsp:cNvSpPr/>
      </dsp:nvSpPr>
      <dsp:spPr>
        <a:xfrm rot="16200000">
          <a:off x="2383087" y="2204706"/>
          <a:ext cx="1871838" cy="1871838"/>
        </a:xfrm>
        <a:prstGeom prst="pieWedg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fa-IR" sz="1700" kern="1200" dirty="0" smtClean="0">
              <a:cs typeface="B Titr" panose="00000700000000000000" pitchFamily="2" charset="-78"/>
            </a:rPr>
            <a:t>ساده پایدار</a:t>
          </a:r>
          <a:endParaRPr lang="en-US" sz="1700" kern="1200" dirty="0">
            <a:cs typeface="B Titr" panose="00000700000000000000" pitchFamily="2" charset="-78"/>
          </a:endParaRPr>
        </a:p>
      </dsp:txBody>
      <dsp:txXfrm rot="5400000">
        <a:off x="2931336" y="2204706"/>
        <a:ext cx="1323589" cy="1323589"/>
      </dsp:txXfrm>
    </dsp:sp>
    <dsp:sp modelId="{BBA0FB7C-C2E8-4AD4-BF2A-6BE066069739}">
      <dsp:nvSpPr>
        <dsp:cNvPr id="0" name=""/>
        <dsp:cNvSpPr/>
      </dsp:nvSpPr>
      <dsp:spPr>
        <a:xfrm rot="2553179">
          <a:off x="3799562" y="1698521"/>
          <a:ext cx="782000" cy="1179716"/>
        </a:xfrm>
        <a:prstGeom prst="upArrow">
          <a:avLst/>
        </a:prstGeom>
        <a:solidFill>
          <a:schemeClr val="accent4">
            <a:lumMod val="40000"/>
            <a:lumOff val="60000"/>
          </a:schemeClr>
        </a:solidFill>
        <a:ln w="19050" cap="rnd" cmpd="sng" algn="ctr">
          <a:solidFill>
            <a:schemeClr val="accent5"/>
          </a:solidFill>
          <a:prstDash val="solid"/>
        </a:ln>
        <a:effectLst/>
      </dsp:spPr>
      <dsp:style>
        <a:lnRef idx="2">
          <a:schemeClr val="accent5"/>
        </a:lnRef>
        <a:fillRef idx="1">
          <a:schemeClr val="lt1"/>
        </a:fillRef>
        <a:effectRef idx="0">
          <a:schemeClr val="accent5"/>
        </a:effectRef>
        <a:fontRef idx="minor">
          <a:schemeClr val="dk1"/>
        </a:fontRef>
      </dsp:style>
    </dsp:sp>
    <dsp:sp modelId="{286851DE-95B3-45D4-BC02-1FD2A05A0262}">
      <dsp:nvSpPr>
        <dsp:cNvPr id="0" name=""/>
        <dsp:cNvSpPr/>
      </dsp:nvSpPr>
      <dsp:spPr>
        <a:xfrm rot="10800000" flipV="1">
          <a:off x="8570851" y="4173130"/>
          <a:ext cx="50920" cy="299644"/>
        </a:xfrm>
        <a:prstGeom prst="flowChartConnector">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B8D07A-9F4B-4E9F-95C1-1487467B19D7}">
      <dsp:nvSpPr>
        <dsp:cNvPr id="0" name=""/>
        <dsp:cNvSpPr/>
      </dsp:nvSpPr>
      <dsp:spPr>
        <a:xfrm>
          <a:off x="1216527" y="1661154"/>
          <a:ext cx="1863556" cy="1105705"/>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b="1" kern="1200" dirty="0" smtClean="0">
              <a:solidFill>
                <a:srgbClr val="7030A0"/>
              </a:solidFill>
            </a:rPr>
            <a:t>ORGANIZATION</a:t>
          </a:r>
          <a:endParaRPr lang="en-US" sz="1200" b="1" kern="1200" dirty="0">
            <a:solidFill>
              <a:srgbClr val="7030A0"/>
            </a:solidFill>
          </a:endParaRPr>
        </a:p>
      </dsp:txBody>
      <dsp:txXfrm>
        <a:off x="1489438" y="1823081"/>
        <a:ext cx="1317734" cy="781851"/>
      </dsp:txXfrm>
    </dsp:sp>
    <dsp:sp modelId="{A0A644DF-DCBA-41B3-8B1C-289DF800AA25}">
      <dsp:nvSpPr>
        <dsp:cNvPr id="0" name=""/>
        <dsp:cNvSpPr/>
      </dsp:nvSpPr>
      <dsp:spPr>
        <a:xfrm rot="10800000">
          <a:off x="525539" y="2056444"/>
          <a:ext cx="652983" cy="315126"/>
        </a:xfrm>
        <a:prstGeom prst="lef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A91E04C-88E7-4BCF-9E85-16D5E17A17A4}">
      <dsp:nvSpPr>
        <dsp:cNvPr id="0" name=""/>
        <dsp:cNvSpPr/>
      </dsp:nvSpPr>
      <dsp:spPr>
        <a:xfrm>
          <a:off x="328" y="1793838"/>
          <a:ext cx="1050420" cy="840336"/>
        </a:xfrm>
        <a:prstGeom prst="roundRect">
          <a:avLst>
            <a:gd name="adj" fmla="val 10000"/>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Men</a:t>
          </a:r>
          <a:endParaRPr lang="en-US" sz="1600" kern="1200" dirty="0"/>
        </a:p>
      </dsp:txBody>
      <dsp:txXfrm>
        <a:off x="24941" y="1818451"/>
        <a:ext cx="1001194" cy="791110"/>
      </dsp:txXfrm>
    </dsp:sp>
    <dsp:sp modelId="{CE925D2B-6DC4-4C79-9338-770B09A851C0}">
      <dsp:nvSpPr>
        <dsp:cNvPr id="0" name=""/>
        <dsp:cNvSpPr/>
      </dsp:nvSpPr>
      <dsp:spPr>
        <a:xfrm rot="13500000">
          <a:off x="869313" y="1226499"/>
          <a:ext cx="898093" cy="315126"/>
        </a:xfrm>
        <a:prstGeom prst="lef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8E0D09C-A416-49F5-8E80-F504F64A59BA}">
      <dsp:nvSpPr>
        <dsp:cNvPr id="0" name=""/>
        <dsp:cNvSpPr/>
      </dsp:nvSpPr>
      <dsp:spPr>
        <a:xfrm>
          <a:off x="475626" y="646369"/>
          <a:ext cx="1050420" cy="840336"/>
        </a:xfrm>
        <a:prstGeom prst="roundRect">
          <a:avLst>
            <a:gd name="adj" fmla="val 10000"/>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Machine</a:t>
          </a:r>
          <a:endParaRPr lang="en-US" sz="1600" kern="1200" dirty="0"/>
        </a:p>
      </dsp:txBody>
      <dsp:txXfrm>
        <a:off x="500239" y="670982"/>
        <a:ext cx="1001194" cy="791110"/>
      </dsp:txXfrm>
    </dsp:sp>
    <dsp:sp modelId="{691F9DDD-C571-4C46-9D26-FB6FE318073D}">
      <dsp:nvSpPr>
        <dsp:cNvPr id="0" name=""/>
        <dsp:cNvSpPr/>
      </dsp:nvSpPr>
      <dsp:spPr>
        <a:xfrm rot="16200000">
          <a:off x="1642771" y="939211"/>
          <a:ext cx="1011067" cy="315126"/>
        </a:xfrm>
        <a:prstGeom prst="lef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9F06475-E2AF-41F5-94B2-4E23A73B1C83}">
      <dsp:nvSpPr>
        <dsp:cNvPr id="0" name=""/>
        <dsp:cNvSpPr/>
      </dsp:nvSpPr>
      <dsp:spPr>
        <a:xfrm>
          <a:off x="1623095" y="171072"/>
          <a:ext cx="1050420" cy="840336"/>
        </a:xfrm>
        <a:prstGeom prst="roundRect">
          <a:avLst>
            <a:gd name="adj" fmla="val 10000"/>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Material</a:t>
          </a:r>
          <a:endParaRPr lang="en-US" sz="1600" kern="1200" dirty="0"/>
        </a:p>
      </dsp:txBody>
      <dsp:txXfrm>
        <a:off x="1647708" y="195685"/>
        <a:ext cx="1001194" cy="791110"/>
      </dsp:txXfrm>
    </dsp:sp>
    <dsp:sp modelId="{AF7EB16D-770D-49FE-9B18-084D158A019E}">
      <dsp:nvSpPr>
        <dsp:cNvPr id="0" name=""/>
        <dsp:cNvSpPr/>
      </dsp:nvSpPr>
      <dsp:spPr>
        <a:xfrm rot="18900000">
          <a:off x="2529203" y="1226499"/>
          <a:ext cx="898093" cy="315126"/>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652801E6-D43B-4DA6-AC89-86953EA8A0B2}">
      <dsp:nvSpPr>
        <dsp:cNvPr id="0" name=""/>
        <dsp:cNvSpPr/>
      </dsp:nvSpPr>
      <dsp:spPr>
        <a:xfrm>
          <a:off x="2770564" y="646369"/>
          <a:ext cx="1050420" cy="840336"/>
        </a:xfrm>
        <a:prstGeom prst="roundRect">
          <a:avLst>
            <a:gd name="adj" fmla="val 10000"/>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Method</a:t>
          </a:r>
          <a:endParaRPr lang="en-US" sz="1600" kern="1200" dirty="0"/>
        </a:p>
      </dsp:txBody>
      <dsp:txXfrm>
        <a:off x="2795177" y="670982"/>
        <a:ext cx="1001194" cy="791110"/>
      </dsp:txXfrm>
    </dsp:sp>
    <dsp:sp modelId="{5F086C6C-543E-4962-B502-CCB4E271CA2B}">
      <dsp:nvSpPr>
        <dsp:cNvPr id="0" name=""/>
        <dsp:cNvSpPr/>
      </dsp:nvSpPr>
      <dsp:spPr>
        <a:xfrm>
          <a:off x="3118088" y="2056444"/>
          <a:ext cx="652983" cy="315126"/>
        </a:xfrm>
        <a:prstGeom prst="lef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1457CF3-175F-42C0-BF91-FABAE322A904}">
      <dsp:nvSpPr>
        <dsp:cNvPr id="0" name=""/>
        <dsp:cNvSpPr/>
      </dsp:nvSpPr>
      <dsp:spPr>
        <a:xfrm>
          <a:off x="3245861" y="1793838"/>
          <a:ext cx="1050420" cy="840336"/>
        </a:xfrm>
        <a:prstGeom prst="roundRect">
          <a:avLst>
            <a:gd name="adj" fmla="val 10000"/>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711200">
            <a:lnSpc>
              <a:spcPct val="90000"/>
            </a:lnSpc>
            <a:spcBef>
              <a:spcPct val="0"/>
            </a:spcBef>
            <a:spcAft>
              <a:spcPct val="35000"/>
            </a:spcAft>
          </a:pPr>
          <a:r>
            <a:rPr lang="en-US" sz="1600" kern="1200" dirty="0" smtClean="0"/>
            <a:t>Money</a:t>
          </a:r>
          <a:endParaRPr lang="en-US" sz="1600" kern="1200" dirty="0"/>
        </a:p>
      </dsp:txBody>
      <dsp:txXfrm>
        <a:off x="3270474" y="1818451"/>
        <a:ext cx="1001194" cy="791110"/>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E5F1C6-FE98-4302-A990-F5F9A316A40F}" type="datetimeFigureOut">
              <a:rPr lang="en-US" smtClean="0"/>
              <a:t>5/21/2020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54B399-61B0-4F39-BE5E-1F960B69DFF8}" type="slidenum">
              <a:rPr lang="en-US" smtClean="0"/>
              <a:t>‹#›</a:t>
            </a:fld>
            <a:endParaRPr lang="en-US"/>
          </a:p>
        </p:txBody>
      </p:sp>
    </p:spTree>
    <p:extLst>
      <p:ext uri="{BB962C8B-B14F-4D97-AF65-F5344CB8AC3E}">
        <p14:creationId xmlns:p14="http://schemas.microsoft.com/office/powerpoint/2010/main" val="2262915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0"/>
            <a:r>
              <a:rPr lang="en-US" dirty="0" smtClean="0"/>
              <a:t> </a:t>
            </a:r>
            <a:r>
              <a:rPr lang="fa-IR" dirty="0" smtClean="0"/>
              <a:t>برنز و استاکر در سال 1961،</a:t>
            </a:r>
            <a:r>
              <a:rPr lang="fa-IR" baseline="0" dirty="0" smtClean="0"/>
              <a:t> نشان دادند که ساختار داخلی سازمان ها تحت تاثیر محیط خارجی شکل میگیرد.</a:t>
            </a:r>
            <a:endParaRPr lang="en-US" baseline="0" dirty="0" smtClean="0"/>
          </a:p>
          <a:p>
            <a:pPr algn="r" rtl="0"/>
            <a:r>
              <a:rPr lang="fa-IR" baseline="0" dirty="0" smtClean="0"/>
              <a:t>در زمانهایی که محیط پایدار است. سازمان رسمی است و در سازمان رسمی تمرکز وجود دارد که قدرت تصمیم گیری در دست مدیران عالی و ارشد است.</a:t>
            </a:r>
          </a:p>
          <a:p>
            <a:pPr algn="r" rtl="0"/>
            <a:r>
              <a:rPr lang="fa-IR" baseline="0" dirty="0" smtClean="0"/>
              <a:t>در محیط های بسیار قابل تغییر سازمان ها دارای ساختار غیر رسمی و غیر متمرکز هستند قوانین برای آنها یا نیست یانادیده گرفته میشود. افراد باید با قوه ابتکار خود</a:t>
            </a:r>
          </a:p>
          <a:p>
            <a:pPr algn="r" rtl="0"/>
            <a:r>
              <a:rPr lang="fa-IR" baseline="0" dirty="0" smtClean="0"/>
              <a:t>مسائل را حل کنند به این سازمان ها ارگانیک گفته </a:t>
            </a:r>
            <a:r>
              <a:rPr lang="fa-IR" baseline="0" smtClean="0"/>
              <a:t>می شود.سازمانهای یادگیرنده ، مجازی ، و شبکه ای ازاین نوع هستند</a:t>
            </a:r>
            <a:endParaRPr lang="fa-IR" baseline="0" dirty="0" smtClean="0"/>
          </a:p>
        </p:txBody>
      </p:sp>
      <p:sp>
        <p:nvSpPr>
          <p:cNvPr id="4" name="Slide Number Placeholder 3"/>
          <p:cNvSpPr>
            <a:spLocks noGrp="1"/>
          </p:cNvSpPr>
          <p:nvPr>
            <p:ph type="sldNum" sz="quarter" idx="10"/>
          </p:nvPr>
        </p:nvSpPr>
        <p:spPr/>
        <p:txBody>
          <a:bodyPr/>
          <a:lstStyle/>
          <a:p>
            <a:fld id="{6C54B399-61B0-4F39-BE5E-1F960B69DFF8}" type="slidenum">
              <a:rPr lang="en-US" smtClean="0"/>
              <a:t>3</a:t>
            </a:fld>
            <a:endParaRPr lang="en-US"/>
          </a:p>
        </p:txBody>
      </p:sp>
    </p:spTree>
    <p:extLst>
      <p:ext uri="{BB962C8B-B14F-4D97-AF65-F5344CB8AC3E}">
        <p14:creationId xmlns:p14="http://schemas.microsoft.com/office/powerpoint/2010/main" val="1170781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0"/>
            <a:r>
              <a:rPr lang="fa-IR" sz="1600" baseline="0" dirty="0" smtClean="0">
                <a:cs typeface="B Mitra" panose="00000400000000000000" pitchFamily="2" charset="-78"/>
              </a:rPr>
              <a:t>در محیط به شدت در حال تغییر، لازمه برنامه ریزی دقیق بسیار احساس می شود زیرا شرکت باید خود را با محیط سازگار سازد (بقا و رشد)</a:t>
            </a:r>
          </a:p>
          <a:p>
            <a:pPr algn="r" rtl="0"/>
            <a:r>
              <a:rPr lang="fa-IR" sz="1600" baseline="0" dirty="0" smtClean="0">
                <a:cs typeface="B Mitra" panose="00000400000000000000" pitchFamily="2" charset="-78"/>
              </a:rPr>
              <a:t>اما در محیط های پایدار چون متغی های محیطی با ثیات هستند لزومی به برنامه ریزی بلند مدت استراتژیک وجود ندارد.</a:t>
            </a:r>
          </a:p>
          <a:p>
            <a:pPr algn="r" rtl="0"/>
            <a:r>
              <a:rPr lang="fa-IR" sz="1600" baseline="0" dirty="0" smtClean="0">
                <a:cs typeface="B Mitra" panose="00000400000000000000" pitchFamily="2" charset="-78"/>
              </a:rPr>
              <a:t>سازمانها از طریق واحد هایی که خودایجاد کرده اند که انتخاب استراتژی های مناسب با تغییرات محیطی را بر عهده دارند این واحد ها تهدید هارا مشاهده ، و بر اساس نیرو و قوه سازمان برای آنها برنامه ریزی می کنند.</a:t>
            </a:r>
            <a:endParaRPr lang="en-US" sz="1600" dirty="0" smtClean="0">
              <a:cs typeface="B Mitra" panose="00000400000000000000" pitchFamily="2" charset="-78"/>
            </a:endParaRPr>
          </a:p>
          <a:p>
            <a:endParaRPr lang="en-US" sz="1600" dirty="0">
              <a:cs typeface="B Mitra" panose="00000400000000000000" pitchFamily="2" charset="-78"/>
            </a:endParaRPr>
          </a:p>
        </p:txBody>
      </p:sp>
      <p:sp>
        <p:nvSpPr>
          <p:cNvPr id="4" name="Slide Number Placeholder 3"/>
          <p:cNvSpPr>
            <a:spLocks noGrp="1"/>
          </p:cNvSpPr>
          <p:nvPr>
            <p:ph type="sldNum" sz="quarter" idx="10"/>
          </p:nvPr>
        </p:nvSpPr>
        <p:spPr/>
        <p:txBody>
          <a:bodyPr/>
          <a:lstStyle/>
          <a:p>
            <a:fld id="{6C54B399-61B0-4F39-BE5E-1F960B69DFF8}" type="slidenum">
              <a:rPr lang="en-US" smtClean="0"/>
              <a:t>4</a:t>
            </a:fld>
            <a:endParaRPr lang="en-US"/>
          </a:p>
        </p:txBody>
      </p:sp>
    </p:spTree>
    <p:extLst>
      <p:ext uri="{BB962C8B-B14F-4D97-AF65-F5344CB8AC3E}">
        <p14:creationId xmlns:p14="http://schemas.microsoft.com/office/powerpoint/2010/main" val="2644030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این</a:t>
            </a:r>
            <a:r>
              <a:rPr lang="fa-IR" baseline="0" dirty="0" smtClean="0"/>
              <a:t> نمودار نشان دهنده این است که چگونه عدم اطمینان محیطی ، بر ویژگی های سازمان تاثیر می گذارد.</a:t>
            </a:r>
          </a:p>
          <a:p>
            <a:pPr algn="r" rtl="1"/>
            <a:r>
              <a:rPr lang="fa-IR" baseline="0" dirty="0" smtClean="0"/>
              <a:t>محیط عدم اطمینان اندک : ساده و پایداره کاملا مکانیکی </a:t>
            </a:r>
          </a:p>
          <a:p>
            <a:pPr algn="r" rtl="1"/>
            <a:r>
              <a:rPr lang="fa-IR" baseline="0" dirty="0" smtClean="0"/>
              <a:t>محیطی که عدم اطمینان اندک تا متوسطی دارد، پیچیده و پایداره،ساختار مکانیکی دارد.افراد هماهنگ کننده نیاز دارد.مقداری برنامه ریزی در این سازمان است.</a:t>
            </a:r>
          </a:p>
          <a:p>
            <a:pPr algn="r" rtl="1"/>
            <a:r>
              <a:rPr lang="fa-IR" baseline="0" dirty="0" smtClean="0"/>
              <a:t>محیطی که عدم اطمینان متوسط تا زیاد رادارد.ساده نا پایدار، سازمان ارگانیکیه مدیران باید سریع پاسخ به تغییرات محیط بدهند. </a:t>
            </a:r>
          </a:p>
          <a:p>
            <a:pPr algn="r" rtl="1"/>
            <a:r>
              <a:rPr lang="fa-IR" baseline="0" dirty="0" smtClean="0"/>
              <a:t>اداره بسیار دشواری دارد، همه باید همیشه آپ دیت باشند،سازمانها بسیار بزرگ و اینترنشنال هستند،برای هماهنگی نیاز به مدریت عالی دارد.</a:t>
            </a:r>
            <a:endParaRPr lang="en-US" dirty="0"/>
          </a:p>
        </p:txBody>
      </p:sp>
      <p:sp>
        <p:nvSpPr>
          <p:cNvPr id="4" name="Slide Number Placeholder 3"/>
          <p:cNvSpPr>
            <a:spLocks noGrp="1"/>
          </p:cNvSpPr>
          <p:nvPr>
            <p:ph type="sldNum" sz="quarter" idx="10"/>
          </p:nvPr>
        </p:nvSpPr>
        <p:spPr/>
        <p:txBody>
          <a:bodyPr/>
          <a:lstStyle/>
          <a:p>
            <a:fld id="{6C54B399-61B0-4F39-BE5E-1F960B69DFF8}" type="slidenum">
              <a:rPr lang="en-US" smtClean="0"/>
              <a:t>5</a:t>
            </a:fld>
            <a:endParaRPr lang="en-US"/>
          </a:p>
        </p:txBody>
      </p:sp>
    </p:spTree>
    <p:extLst>
      <p:ext uri="{BB962C8B-B14F-4D97-AF65-F5344CB8AC3E}">
        <p14:creationId xmlns:p14="http://schemas.microsoft.com/office/powerpoint/2010/main" val="30613257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-ارتباط بین محیط و سازمان به</a:t>
            </a:r>
            <a:r>
              <a:rPr lang="fa-IR" baseline="0" dirty="0" smtClean="0"/>
              <a:t> عامل دیگه ای مثل منابع هم بستگی دارد. (دیدگاه وابسته به منابع ) این نشون میده سازمانها به شدت به محیط نیازمند هستند.و تمام تلاش خود را می کنند . تا به منابع خارجی زیادی دست رسی داشته باشند.</a:t>
            </a:r>
          </a:p>
          <a:p>
            <a:pPr algn="r" rtl="1"/>
            <a:r>
              <a:rPr lang="fa-IR" baseline="0" dirty="0" smtClean="0"/>
              <a:t>-تحقیقات این امور دیدگاه وابسته به منابع نامیده می شود.سازمانها تلاش می کنند تامیزان دسترسی به منابع را برای خود زیاد کنند تا  میزان وابستگی خود را به محیط کمتر کنند.</a:t>
            </a:r>
          </a:p>
          <a:p>
            <a:pPr marL="171450" indent="-171450" algn="r" rtl="1">
              <a:buFontTx/>
              <a:buChar char="-"/>
            </a:pPr>
            <a:r>
              <a:rPr lang="fa-IR" baseline="0" dirty="0" smtClean="0"/>
              <a:t>در زمانیکه هزینه و ریسک یک منابع کمیاب زیاد باشد سازمانها میتوانند این منابع را بین خود شیر کنند . در صوریکه سازمانهایی که مابع بیشتری دارند سعی در حفظ استقلال آنها دارند.</a:t>
            </a:r>
          </a:p>
          <a:p>
            <a:pPr marL="171450" indent="-171450" algn="r" rtl="1">
              <a:buFontTx/>
              <a:buChar char="-"/>
            </a:pPr>
            <a:r>
              <a:rPr lang="fa-IR" baseline="0" dirty="0" smtClean="0"/>
              <a:t>ارتباط رسمی بین سازمانها برای مدیران حالت یک چلنج و یک معما را دارد. که از طرفی باید با یکدیگر همکاری و منافع مشترک خود را حفظ کنند و از نظر دیگر باید استقلال سازمان خود را در نظر بگیرند. پس مسلما این امر یک بده بستان بین استفاده از منابه و استقلال است.</a:t>
            </a:r>
          </a:p>
          <a:p>
            <a:pPr marL="171450" indent="-171450" algn="r" rtl="1">
              <a:buFontTx/>
              <a:buChar char="-"/>
            </a:pPr>
            <a:r>
              <a:rPr lang="fa-IR" baseline="0" dirty="0" smtClean="0"/>
              <a:t>- سازمانهایی که منابه زیادی دارند سعی میککند آن را حفظ کنند سازمانهایی که ندارند سعی در استفاده اشتراکی از منابع دیگر سازمانهارا دارند.</a:t>
            </a:r>
          </a:p>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C54B399-61B0-4F39-BE5E-1F960B69DFF8}" type="slidenum">
              <a:rPr lang="en-US" smtClean="0"/>
              <a:t>6</a:t>
            </a:fld>
            <a:endParaRPr lang="en-US"/>
          </a:p>
        </p:txBody>
      </p:sp>
    </p:spTree>
    <p:extLst>
      <p:ext uri="{BB962C8B-B14F-4D97-AF65-F5344CB8AC3E}">
        <p14:creationId xmlns:p14="http://schemas.microsoft.com/office/powerpoint/2010/main" val="35590417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r>
              <a:rPr lang="fa-IR" dirty="0" smtClean="0"/>
              <a:t>سازمانها</a:t>
            </a:r>
            <a:r>
              <a:rPr lang="fa-IR" baseline="0" dirty="0" smtClean="0"/>
              <a:t> در تلاشند برای این امور تعادل برقرار کنند.  تعادل بین ارتباط با دیگر سازمانها و حفظ استقلال خود ، برای این کار باید یا خود را اصلاح یا دیگر سازمانهارا اصلاح کنند.</a:t>
            </a:r>
          </a:p>
          <a:p>
            <a:pPr marL="171450" indent="-171450" algn="r" rtl="1">
              <a:buFontTx/>
              <a:buChar char="-"/>
            </a:pPr>
            <a:r>
              <a:rPr lang="fa-IR" baseline="0" dirty="0" smtClean="0"/>
              <a:t>از دو استراتژی استفاده می کنند. 1- ایجاد ارتباط مطلوب با عناصر اصلی محیط خارجی2- تغییر محیط خارجی از طریق تاثیر گذاری در آن</a:t>
            </a:r>
          </a:p>
          <a:p>
            <a:pPr marL="0" indent="0" algn="r" rtl="1">
              <a:buFontTx/>
              <a:buNone/>
            </a:pPr>
            <a:r>
              <a:rPr lang="fa-IR" baseline="0" dirty="0" smtClean="0"/>
              <a:t>1- </a:t>
            </a:r>
          </a:p>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C54B399-61B0-4F39-BE5E-1F960B69DFF8}" type="slidenum">
              <a:rPr lang="en-US" smtClean="0"/>
              <a:t>7</a:t>
            </a:fld>
            <a:endParaRPr lang="en-US"/>
          </a:p>
        </p:txBody>
      </p:sp>
    </p:spTree>
    <p:extLst>
      <p:ext uri="{BB962C8B-B14F-4D97-AF65-F5344CB8AC3E}">
        <p14:creationId xmlns:p14="http://schemas.microsoft.com/office/powerpoint/2010/main" val="672749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baseline="0" dirty="0" smtClean="0">
                <a:cs typeface="B Nazanin" panose="00000400000000000000" pitchFamily="2" charset="-78"/>
              </a:rPr>
              <a:t>-----</a:t>
            </a:r>
            <a:r>
              <a:rPr lang="fa-IR" sz="1400" b="1" baseline="0" dirty="0" smtClean="0">
                <a:cs typeface="B Nazanin" panose="00000400000000000000" pitchFamily="2" charset="-78"/>
              </a:rPr>
              <a:t>مالکیت کامل</a:t>
            </a:r>
            <a:r>
              <a:rPr lang="fa-IR" baseline="0" dirty="0" smtClean="0">
                <a:cs typeface="B Nazanin" panose="00000400000000000000" pitchFamily="2" charset="-78"/>
              </a:rPr>
              <a:t>:نوعی سرمایه گذاری است که در آن سازمانی تمام یا بخشی از سازمان دیگر را می خردتا به منابع یا محصولات و فرایندهای تولیدی آنها دست پیدا می کند. ماکروسافت خرید نوکیا</a:t>
            </a:r>
          </a:p>
          <a:p>
            <a:pPr algn="r" rtl="1"/>
            <a:r>
              <a:rPr lang="fa-IR" dirty="0" smtClean="0">
                <a:cs typeface="B Nazanin" panose="00000400000000000000" pitchFamily="2" charset="-78"/>
              </a:rPr>
              <a:t>1-</a:t>
            </a:r>
            <a:r>
              <a:rPr lang="fa-IR" baseline="0" dirty="0" smtClean="0">
                <a:cs typeface="B Nazanin" panose="00000400000000000000" pitchFamily="2" charset="-78"/>
              </a:rPr>
              <a:t> ادغام : در این استراتژی ها دو یا چند سازمان با یکدیگر ادغام می شوند. باعث می شود. شرکت بازاریابی نفتی قطر (توسیق )با پتریوم قطر ادغام میشوند.این امر به دلیل کاهش هزینه و رقابت پذیری بعد از برجام ایران است.</a:t>
            </a:r>
          </a:p>
          <a:p>
            <a:pPr algn="r" rtl="1"/>
            <a:r>
              <a:rPr lang="fa-IR" baseline="0" dirty="0" smtClean="0">
                <a:cs typeface="B Nazanin" panose="00000400000000000000" pitchFamily="2" charset="-78"/>
              </a:rPr>
              <a:t>2- اکتساب برای در دست گرفتن کنترل یک شرکت دیگر آن را خریداری می کند. مثل شرکت فورد  یا جنرال موتور یا سامسونگ... تویوتا زیر مجموعه لکسوس است .</a:t>
            </a:r>
          </a:p>
          <a:p>
            <a:pPr algn="r" rtl="1"/>
            <a:r>
              <a:rPr lang="fa-IR" b="1" baseline="0" dirty="0" smtClean="0">
                <a:cs typeface="B Nazanin" panose="00000400000000000000" pitchFamily="2" charset="-78"/>
              </a:rPr>
              <a:t>----سرمایه گذاری مشترک و مشارکت</a:t>
            </a:r>
            <a:r>
              <a:rPr lang="fa-IR" baseline="0" dirty="0" smtClean="0">
                <a:cs typeface="B Nazanin" panose="00000400000000000000" pitchFamily="2" charset="-78"/>
              </a:rPr>
              <a:t>: زمانیکه خطوط کسبو کار موقعیت جغرافیایی یا مهارت ها دو شرکت تامین کننده یکدیگر باشد. از استراتژی اکتساب و ادغام استفاده می شود.</a:t>
            </a:r>
            <a:r>
              <a:rPr lang="en-US" baseline="0" dirty="0" smtClean="0">
                <a:cs typeface="B Nazanin" panose="00000400000000000000" pitchFamily="2" charset="-78"/>
              </a:rPr>
              <a:t>strategic alliance  </a:t>
            </a:r>
            <a:r>
              <a:rPr lang="fa-IR" baseline="0" dirty="0" smtClean="0">
                <a:cs typeface="B Nazanin" panose="00000400000000000000" pitchFamily="2" charset="-78"/>
              </a:rPr>
              <a:t> می شود.از طریق قرارداد منظم و الزام آور که باعث عدم اطمینان محیطی برای سازمانها می شود.</a:t>
            </a:r>
          </a:p>
          <a:p>
            <a:pPr marL="171450" indent="-171450" algn="r" rtl="1">
              <a:buFontTx/>
              <a:buChar char="-"/>
            </a:pPr>
            <a:r>
              <a:rPr lang="fa-IR" baseline="0" dirty="0" smtClean="0">
                <a:cs typeface="B Nazanin" panose="00000400000000000000" pitchFamily="2" charset="-78"/>
              </a:rPr>
              <a:t>واگذاری امتیاز تولید : یکی از روش های آسان شرکت حق استفاده از فرایند تولیدی نام تجاری حق اختراع و اسرار تجاری خود در ازای دریافت حق امتیاز  به یک شرکت دیگر واگذار می کند. واگذاری امتیاز تولید کاهش ریسک فعالیت های بازارخارجی است. مزیت دیگر کاهش ریسک فعالیت در بازارهای خارجی است. شرکت امتیاز گیرنده </a:t>
            </a:r>
          </a:p>
          <a:p>
            <a:pPr algn="r" rtl="1"/>
            <a:endParaRPr lang="fa-IR" dirty="0" smtClean="0">
              <a:cs typeface="B Nazanin" panose="00000400000000000000" pitchFamily="2" charset="-78"/>
            </a:endParaRPr>
          </a:p>
        </p:txBody>
      </p:sp>
      <p:sp>
        <p:nvSpPr>
          <p:cNvPr id="4" name="Slide Number Placeholder 3"/>
          <p:cNvSpPr>
            <a:spLocks noGrp="1"/>
          </p:cNvSpPr>
          <p:nvPr>
            <p:ph type="sldNum" sz="quarter" idx="10"/>
          </p:nvPr>
        </p:nvSpPr>
        <p:spPr/>
        <p:txBody>
          <a:bodyPr/>
          <a:lstStyle/>
          <a:p>
            <a:fld id="{6C54B399-61B0-4F39-BE5E-1F960B69DFF8}" type="slidenum">
              <a:rPr lang="en-US" smtClean="0"/>
              <a:t>8</a:t>
            </a:fld>
            <a:endParaRPr lang="en-US"/>
          </a:p>
        </p:txBody>
      </p:sp>
    </p:spTree>
    <p:extLst>
      <p:ext uri="{BB962C8B-B14F-4D97-AF65-F5344CB8AC3E}">
        <p14:creationId xmlns:p14="http://schemas.microsoft.com/office/powerpoint/2010/main" val="2567853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را ه دیگری که شرکت ها استفاده میکنند  نگه داشتن بخشی</a:t>
            </a:r>
            <a:r>
              <a:rPr lang="fa-IR" baseline="0" dirty="0" smtClean="0"/>
              <a:t> از اسرارسازمان مثل کوکاکولا یا انجام نواوری مستمر تا شرکت همیشه وابستگی خود را حفظ کند. مثل خودروسازان ایران  ،شرکت اینتل.....</a:t>
            </a:r>
          </a:p>
        </p:txBody>
      </p:sp>
      <p:sp>
        <p:nvSpPr>
          <p:cNvPr id="4" name="Slide Number Placeholder 3"/>
          <p:cNvSpPr>
            <a:spLocks noGrp="1"/>
          </p:cNvSpPr>
          <p:nvPr>
            <p:ph type="sldNum" sz="quarter" idx="10"/>
          </p:nvPr>
        </p:nvSpPr>
        <p:spPr/>
        <p:txBody>
          <a:bodyPr/>
          <a:lstStyle/>
          <a:p>
            <a:fld id="{6C54B399-61B0-4F39-BE5E-1F960B69DFF8}" type="slidenum">
              <a:rPr lang="en-US" smtClean="0"/>
              <a:t>9</a:t>
            </a:fld>
            <a:endParaRPr lang="en-US"/>
          </a:p>
        </p:txBody>
      </p:sp>
    </p:spTree>
    <p:extLst>
      <p:ext uri="{BB962C8B-B14F-4D97-AF65-F5344CB8AC3E}">
        <p14:creationId xmlns:p14="http://schemas.microsoft.com/office/powerpoint/2010/main" val="3651815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این روش باعث امکان مشارکت با کارخانجات</a:t>
            </a:r>
            <a:r>
              <a:rPr lang="fa-IR" baseline="0" dirty="0" smtClean="0"/>
              <a:t> خارجی و خرید در آینده می شود.</a:t>
            </a:r>
          </a:p>
          <a:p>
            <a:pPr algn="r" rtl="1"/>
            <a:r>
              <a:rPr lang="fa-IR" baseline="0" dirty="0" smtClean="0"/>
              <a:t>در این روش درصدی از سود به عنوان حق امتیاز به شرکت می دهد. مثل پیک بادپا کند</a:t>
            </a:r>
          </a:p>
          <a:p>
            <a:pPr algn="r" rtl="1"/>
            <a:r>
              <a:rPr lang="fa-IR" baseline="0" dirty="0" smtClean="0"/>
              <a:t>سرمایه گذاری مشترک به دلیل دلایل سیاسی و اقتصادی شکل می گیرد.ممکن است شرکت فاقد منابع مالی ، مدریتی لازم باشد یا دولت میزبان انجام سرمایه گذاری را به شرط ورود اصلی شرکت قرار دهد.</a:t>
            </a:r>
          </a:p>
          <a:p>
            <a:pPr marL="0" marR="0" indent="0" algn="r" defTabSz="914400" rtl="1" eaLnBrk="1" fontAlgn="auto" latinLnBrk="0" hangingPunct="1">
              <a:lnSpc>
                <a:spcPct val="100000"/>
              </a:lnSpc>
              <a:spcBef>
                <a:spcPts val="0"/>
              </a:spcBef>
              <a:spcAft>
                <a:spcPts val="0"/>
              </a:spcAft>
              <a:buClrTx/>
              <a:buSzTx/>
              <a:buFontTx/>
              <a:buNone/>
              <a:tabLst/>
              <a:defRPr/>
            </a:pPr>
            <a:r>
              <a:rPr lang="fa-IR" baseline="0" dirty="0" smtClean="0"/>
              <a:t>دارای معایبی هم هست: ممکن است شرکتی بخواهد سود مشترک را دریافت اما دیگری بخواهد در همان شرکت سرمایه گذاری کند.</a:t>
            </a:r>
          </a:p>
          <a:p>
            <a:pPr algn="r" rtl="1"/>
            <a:endParaRPr lang="fa-IR" baseline="0" dirty="0" smtClean="0"/>
          </a:p>
          <a:p>
            <a:pPr algn="r" rtl="1"/>
            <a:endParaRPr lang="en-US" dirty="0"/>
          </a:p>
        </p:txBody>
      </p:sp>
      <p:sp>
        <p:nvSpPr>
          <p:cNvPr id="4" name="Slide Number Placeholder 3"/>
          <p:cNvSpPr>
            <a:spLocks noGrp="1"/>
          </p:cNvSpPr>
          <p:nvPr>
            <p:ph type="sldNum" sz="quarter" idx="10"/>
          </p:nvPr>
        </p:nvSpPr>
        <p:spPr/>
        <p:txBody>
          <a:bodyPr/>
          <a:lstStyle/>
          <a:p>
            <a:fld id="{6C54B399-61B0-4F39-BE5E-1F960B69DFF8}" type="slidenum">
              <a:rPr lang="en-US" smtClean="0"/>
              <a:t>10</a:t>
            </a:fld>
            <a:endParaRPr lang="en-US"/>
          </a:p>
        </p:txBody>
      </p:sp>
    </p:spTree>
    <p:extLst>
      <p:ext uri="{BB962C8B-B14F-4D97-AF65-F5344CB8AC3E}">
        <p14:creationId xmlns:p14="http://schemas.microsoft.com/office/powerpoint/2010/main" val="6940504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fa-IR" dirty="0" smtClean="0"/>
              <a:t>ساز مان مشتریان یا تامین کنندگان مهم را به هیت مدیره سازمان راه </a:t>
            </a:r>
            <a:r>
              <a:rPr lang="fa-IR" baseline="0" dirty="0" smtClean="0"/>
              <a:t> می دهد.</a:t>
            </a:r>
          </a:p>
          <a:p>
            <a:pPr algn="r"/>
            <a:r>
              <a:rPr lang="fa-IR" baseline="0" dirty="0" smtClean="0"/>
              <a:t>زمانیکه یک نفر بین شرکت تامین کننده و تولید کننده قرار دارد به این حالات ارتباط مستقیم می گویند.</a:t>
            </a:r>
            <a:endParaRPr lang="en-US" dirty="0"/>
          </a:p>
        </p:txBody>
      </p:sp>
      <p:sp>
        <p:nvSpPr>
          <p:cNvPr id="4" name="Slide Number Placeholder 3"/>
          <p:cNvSpPr>
            <a:spLocks noGrp="1"/>
          </p:cNvSpPr>
          <p:nvPr>
            <p:ph type="sldNum" sz="quarter" idx="10"/>
          </p:nvPr>
        </p:nvSpPr>
        <p:spPr/>
        <p:txBody>
          <a:bodyPr/>
          <a:lstStyle/>
          <a:p>
            <a:fld id="{6C54B399-61B0-4F39-BE5E-1F960B69DFF8}" type="slidenum">
              <a:rPr lang="en-US" smtClean="0"/>
              <a:t>11</a:t>
            </a:fld>
            <a:endParaRPr lang="en-US"/>
          </a:p>
        </p:txBody>
      </p:sp>
    </p:spTree>
    <p:extLst>
      <p:ext uri="{BB962C8B-B14F-4D97-AF65-F5344CB8AC3E}">
        <p14:creationId xmlns:p14="http://schemas.microsoft.com/office/powerpoint/2010/main" val="2894602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مثلا شرکت های فضایی از ژنرال های</a:t>
            </a:r>
            <a:r>
              <a:rPr lang="fa-IR" baseline="0" dirty="0" smtClean="0"/>
              <a:t> بازنشته استفاده میکنند چون با استفاده از روابط خود میدانند که وزارت دفاع چه نیازهایی رادارد و بر روی آنها سرمایه گذاری میکند و می تواند پیشنهادهای دقیق تری را به آنها بدهد. مثلا شرکت ما</a:t>
            </a:r>
          </a:p>
        </p:txBody>
      </p:sp>
      <p:sp>
        <p:nvSpPr>
          <p:cNvPr id="4" name="Slide Number Placeholder 3"/>
          <p:cNvSpPr>
            <a:spLocks noGrp="1"/>
          </p:cNvSpPr>
          <p:nvPr>
            <p:ph type="sldNum" sz="quarter" idx="10"/>
          </p:nvPr>
        </p:nvSpPr>
        <p:spPr/>
        <p:txBody>
          <a:bodyPr/>
          <a:lstStyle/>
          <a:p>
            <a:fld id="{6C54B399-61B0-4F39-BE5E-1F960B69DFF8}" type="slidenum">
              <a:rPr lang="en-US" smtClean="0"/>
              <a:t>12</a:t>
            </a:fld>
            <a:endParaRPr lang="en-US"/>
          </a:p>
        </p:txBody>
      </p:sp>
    </p:spTree>
    <p:extLst>
      <p:ext uri="{BB962C8B-B14F-4D97-AF65-F5344CB8AC3E}">
        <p14:creationId xmlns:p14="http://schemas.microsoft.com/office/powerpoint/2010/main" val="17339590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-منظور معرفی محصولات به مصرف کننده گان-حالا محصول خدمات، تکنولوژی، اجناس فیزیکیه، </a:t>
            </a:r>
          </a:p>
          <a:p>
            <a:pPr algn="r" rtl="1"/>
            <a:r>
              <a:rPr lang="fa-IR" dirty="0" smtClean="0"/>
              <a:t>-تبلیغات</a:t>
            </a:r>
            <a:r>
              <a:rPr lang="fa-IR" baseline="0" dirty="0" smtClean="0"/>
              <a:t> میشه : معرفی غیر شخصی ایده ها محصولات و خدمات به بازار هدف... سلیقه مصرف کنندگان در استفاده از رسانه است. </a:t>
            </a:r>
          </a:p>
          <a:p>
            <a:pPr algn="r" rtl="1"/>
            <a:r>
              <a:rPr lang="fa-IR" baseline="0" dirty="0" smtClean="0"/>
              <a:t>-تبلیغات از طریق بحث های منطقی تصاویر گرافیکی ترساندن یا استفاده از افراد مشهور تلاش میککند تا نگرش مصرف کنندگان رو تغییر دهند... هدف اصلی ارتباطات بازاریابی ترغیب مصرف کننده است.</a:t>
            </a:r>
          </a:p>
          <a:p>
            <a:pPr algn="r" rtl="1"/>
            <a:r>
              <a:rPr lang="fa-IR" baseline="0" dirty="0" smtClean="0"/>
              <a:t>-شرکت ها نه تنها برای مشتریان بلکه برای سایر ذینفعان نیز ارتباط مناسبی دارند.افراد و گروه هایی هستند که به صورت بلفعل و بلاقوه تحت تاثیر فعالیت های شرکت هستند.</a:t>
            </a:r>
          </a:p>
          <a:p>
            <a:pPr algn="r" rtl="1"/>
            <a:r>
              <a:rPr lang="fa-IR" baseline="0" dirty="0" smtClean="0"/>
              <a:t>-- روابط عمومی : مجموعه ای از برنامه هاست که شرکت برای بهبود یا مراقبت از تصویر ذهنی مشتریان از خود و محصولات خود بکار میگیرد.یا ارتباطات موفقی را با جامعه ذینفعان سازمانی ایجاد و حفظ میکند.</a:t>
            </a:r>
          </a:p>
          <a:p>
            <a:pPr algn="r" rtl="1"/>
            <a:r>
              <a:rPr lang="fa-IR" baseline="0" dirty="0" smtClean="0"/>
              <a:t>1- ارائه اخبار و اطلاعات مثبت در مورد شرکت</a:t>
            </a:r>
          </a:p>
          <a:p>
            <a:pPr algn="r" rtl="1"/>
            <a:r>
              <a:rPr lang="fa-IR" baseline="0" dirty="0" smtClean="0"/>
              <a:t>2- تلاش های حمایتی جهت معرفی محصولات خاص شرکت</a:t>
            </a:r>
          </a:p>
          <a:p>
            <a:pPr algn="r" rtl="1"/>
            <a:r>
              <a:rPr lang="fa-IR" baseline="0" dirty="0" smtClean="0"/>
              <a:t>3 افزایش اعتبار شرکت از طریق داخلی یا خارجی</a:t>
            </a:r>
          </a:p>
          <a:p>
            <a:pPr algn="r" rtl="1"/>
            <a:r>
              <a:rPr lang="fa-IR" baseline="0" dirty="0" smtClean="0"/>
              <a:t>4- انجام مذاکره برای بدست آوردن قوانین مطلوب و مقررات ساده برای اهداف شرکت</a:t>
            </a:r>
          </a:p>
          <a:p>
            <a:pPr algn="r" rtl="1"/>
            <a:r>
              <a:rPr lang="fa-IR" baseline="0" dirty="0" smtClean="0"/>
              <a:t>5- ارائه مشاوره به مدیران ارشد در مورد مباحث عمومی جایگاه و تصویر ذهنی شرکت در دورههای مختلف</a:t>
            </a:r>
            <a:endParaRPr lang="en-US" dirty="0"/>
          </a:p>
        </p:txBody>
      </p:sp>
      <p:sp>
        <p:nvSpPr>
          <p:cNvPr id="4" name="Slide Number Placeholder 3"/>
          <p:cNvSpPr>
            <a:spLocks noGrp="1"/>
          </p:cNvSpPr>
          <p:nvPr>
            <p:ph type="sldNum" sz="quarter" idx="10"/>
          </p:nvPr>
        </p:nvSpPr>
        <p:spPr/>
        <p:txBody>
          <a:bodyPr/>
          <a:lstStyle/>
          <a:p>
            <a:fld id="{6C54B399-61B0-4F39-BE5E-1F960B69DFF8}" type="slidenum">
              <a:rPr lang="en-US" smtClean="0"/>
              <a:t>13</a:t>
            </a:fld>
            <a:endParaRPr lang="en-US"/>
          </a:p>
        </p:txBody>
      </p:sp>
    </p:spTree>
    <p:extLst>
      <p:ext uri="{BB962C8B-B14F-4D97-AF65-F5344CB8AC3E}">
        <p14:creationId xmlns:p14="http://schemas.microsoft.com/office/powerpoint/2010/main" val="15481757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fa-IR" baseline="0" dirty="0" smtClean="0"/>
          </a:p>
          <a:p>
            <a:pPr algn="r" rtl="1"/>
            <a:r>
              <a:rPr lang="fa-IR" baseline="0" dirty="0" smtClean="0"/>
              <a:t>1- تغییر قلمرو: قلمرو به هیچ وجه نباید ثابت باشد. مدیران باید همیشه تصمیم بگیرند که در کدام کسبو کار فعالیت کنند. در کدام بازار ، کدام تامین کننده ،کدام بانک ، کارکنان بیا مکان ها استفاده کنند.</a:t>
            </a:r>
          </a:p>
          <a:p>
            <a:pPr algn="r" rtl="1"/>
            <a:r>
              <a:rPr lang="fa-IR" baseline="0" dirty="0" smtClean="0"/>
              <a:t>برای افزایش رقابت پذیری قلمروی خود را تغییر دهند.اونها دنبال قلمروهایی هستند که میزان رقابت در آنها کمتر است.قوانین کمتر تعداد مشتریان و تامین کنندگان بیشتر است.و موانع خیلی کمتر است.</a:t>
            </a:r>
          </a:p>
          <a:p>
            <a:pPr algn="r" rtl="1"/>
            <a:r>
              <a:rPr lang="fa-IR" baseline="0" dirty="0" smtClean="0"/>
              <a:t>فعالیت های سیاسی: سازمانها تلاش میکنند به روش های مختلف قوانین و مقررات دولتی را به نفع خود تغییر دهندو در بین نمایندگان مجلس و کارکنان دولت تاثیر می گذارندو بر روی آنها احساس مطلوبی نسیت به خود اتیجاد کنند.</a:t>
            </a:r>
          </a:p>
          <a:p>
            <a:pPr algn="r" rtl="1"/>
            <a:r>
              <a:rPr lang="fa-IR" baseline="0" dirty="0" smtClean="0"/>
              <a:t>ملحق شدن به انجمن های تجاری : سازمانها از طریق ملحق شدن به انجمن های تجاری از منافع صنفی خود مراقبت می کنند. سازمانهایی که دارای منافع مشترکی هستند با عضویت در انجمن های تجاری از منافع مشترک صنفی خود محافظت می کنند متنند انجمن صنفی کارگران صنعتی</a:t>
            </a:r>
          </a:p>
          <a:p>
            <a:pPr algn="r" rtl="1"/>
            <a:r>
              <a:rPr lang="fa-IR" baseline="0" dirty="0" smtClean="0"/>
              <a:t>پرهیز از فعالیت های غیرقانونی : برخی از لزمانها با استفاده از فعالیت های غیرقانونی محیط خارجی را کنترل می کنند.اما فعالیت های غیر قانونی غالبا باعث ایجاد نتایج معکوس می شوند. کاهش سود ، قوانین دولتی دستو پا گیر ، تحریم های اقتصادی و یا سیاسی رشوه بذای بردن مناقصه ها ، کارهای مالیاتی</a:t>
            </a:r>
          </a:p>
        </p:txBody>
      </p:sp>
      <p:sp>
        <p:nvSpPr>
          <p:cNvPr id="4" name="Slide Number Placeholder 3"/>
          <p:cNvSpPr>
            <a:spLocks noGrp="1"/>
          </p:cNvSpPr>
          <p:nvPr>
            <p:ph type="sldNum" sz="quarter" idx="10"/>
          </p:nvPr>
        </p:nvSpPr>
        <p:spPr/>
        <p:txBody>
          <a:bodyPr/>
          <a:lstStyle/>
          <a:p>
            <a:fld id="{6C54B399-61B0-4F39-BE5E-1F960B69DFF8}" type="slidenum">
              <a:rPr lang="en-US" smtClean="0"/>
              <a:t>14</a:t>
            </a:fld>
            <a:endParaRPr lang="en-US"/>
          </a:p>
        </p:txBody>
      </p:sp>
    </p:spTree>
    <p:extLst>
      <p:ext uri="{BB962C8B-B14F-4D97-AF65-F5344CB8AC3E}">
        <p14:creationId xmlns:p14="http://schemas.microsoft.com/office/powerpoint/2010/main" val="1319621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fa-IR" dirty="0" smtClean="0"/>
              <a:t>محیط سازمانی : کلیه عواملی است که در خارجاز مرزهای سازمان قرار دارند.و دارای اثر مثبت یا منفی بر روی بخش های سازمان</a:t>
            </a:r>
            <a:r>
              <a:rPr lang="fa-IR" baseline="0" dirty="0" smtClean="0"/>
              <a:t> هستند</a:t>
            </a:r>
          </a:p>
          <a:p>
            <a:pPr algn="r" rtl="1"/>
            <a:r>
              <a:rPr lang="fa-IR" baseline="0" dirty="0" smtClean="0"/>
              <a:t>محیط سازمانی را می توان از نظر پایداری =در مقابل ناپایداری</a:t>
            </a:r>
          </a:p>
          <a:p>
            <a:pPr algn="r" rtl="1"/>
            <a:r>
              <a:rPr lang="fa-IR" baseline="0" dirty="0" smtClean="0"/>
              <a:t>همگنی نا همگنی</a:t>
            </a:r>
          </a:p>
          <a:p>
            <a:pPr algn="r" rtl="1"/>
            <a:r>
              <a:rPr lang="fa-IR" baseline="0" dirty="0" smtClean="0"/>
              <a:t>سادگی پیچیدگی: محیطی که انبوهی از اطلاعاتی را دارند و به طور داوم تغییر می کنند.</a:t>
            </a:r>
          </a:p>
          <a:p>
            <a:pPr algn="r" rtl="1"/>
            <a:r>
              <a:rPr lang="fa-IR" baseline="0" dirty="0" smtClean="0"/>
              <a:t>میزان منابع موجود در محیط برای استفاده در یک منطقه در مقابل </a:t>
            </a:r>
            <a:endParaRPr lang="en-US" dirty="0"/>
          </a:p>
        </p:txBody>
      </p:sp>
      <p:sp>
        <p:nvSpPr>
          <p:cNvPr id="4" name="Slide Number Placeholder 3"/>
          <p:cNvSpPr>
            <a:spLocks noGrp="1"/>
          </p:cNvSpPr>
          <p:nvPr>
            <p:ph type="sldNum" sz="quarter" idx="10"/>
          </p:nvPr>
        </p:nvSpPr>
        <p:spPr/>
        <p:txBody>
          <a:bodyPr/>
          <a:lstStyle/>
          <a:p>
            <a:fld id="{6C54B399-61B0-4F39-BE5E-1F960B69DFF8}" type="slidenum">
              <a:rPr lang="en-US" smtClean="0"/>
              <a:t>15</a:t>
            </a:fld>
            <a:endParaRPr lang="en-US"/>
          </a:p>
        </p:txBody>
      </p:sp>
    </p:spTree>
    <p:extLst>
      <p:ext uri="{BB962C8B-B14F-4D97-AF65-F5344CB8AC3E}">
        <p14:creationId xmlns:p14="http://schemas.microsoft.com/office/powerpoint/2010/main" val="28395929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5/21/2020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comments" Target="../comments/comment1.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8395957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2671" y="1237128"/>
            <a:ext cx="7766936" cy="984907"/>
          </a:xfrm>
        </p:spPr>
        <p:txBody>
          <a:bodyPr/>
          <a:lstStyle/>
          <a:p>
            <a:r>
              <a:rPr lang="fa-IR" dirty="0" smtClean="0">
                <a:cs typeface="B Jadid" panose="00000700000000000000" pitchFamily="2" charset="-78"/>
              </a:rPr>
              <a:t>تئوری های مدریت پیشرفته</a:t>
            </a:r>
            <a:endParaRPr lang="en-US" dirty="0">
              <a:cs typeface="B Jadid" panose="00000700000000000000" pitchFamily="2" charset="-78"/>
            </a:endParaRPr>
          </a:p>
        </p:txBody>
      </p:sp>
    </p:spTree>
    <p:extLst>
      <p:ext uri="{BB962C8B-B14F-4D97-AF65-F5344CB8AC3E}">
        <p14:creationId xmlns:p14="http://schemas.microsoft.com/office/powerpoint/2010/main" val="23059898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2800" dirty="0">
                <a:solidFill>
                  <a:schemeClr val="accent2">
                    <a:lumMod val="60000"/>
                    <a:lumOff val="40000"/>
                  </a:schemeClr>
                </a:solidFill>
                <a:cs typeface="B Jadid" panose="00000700000000000000" pitchFamily="2" charset="-78"/>
              </a:rPr>
              <a:t>فرایندهای </a:t>
            </a:r>
            <a:r>
              <a:rPr lang="fa-IR" sz="2800" dirty="0" smtClean="0">
                <a:solidFill>
                  <a:schemeClr val="accent2">
                    <a:lumMod val="60000"/>
                    <a:lumOff val="40000"/>
                  </a:schemeClr>
                </a:solidFill>
                <a:cs typeface="B Jadid" panose="00000700000000000000" pitchFamily="2" charset="-78"/>
              </a:rPr>
              <a:t>مدیریتی </a:t>
            </a:r>
            <a:r>
              <a:rPr lang="fa-IR" sz="2800" dirty="0">
                <a:solidFill>
                  <a:schemeClr val="accent2">
                    <a:lumMod val="60000"/>
                    <a:lumOff val="40000"/>
                  </a:schemeClr>
                </a:solidFill>
                <a:cs typeface="B Jadid" panose="00000700000000000000" pitchFamily="2" charset="-78"/>
              </a:rPr>
              <a:t>ارگانیکی در مقابل </a:t>
            </a:r>
            <a:r>
              <a:rPr lang="fa-IR" sz="2800" dirty="0" smtClean="0">
                <a:solidFill>
                  <a:schemeClr val="accent2">
                    <a:lumMod val="60000"/>
                    <a:lumOff val="40000"/>
                  </a:schemeClr>
                </a:solidFill>
                <a:cs typeface="B Jadid" panose="00000700000000000000" pitchFamily="2" charset="-78"/>
              </a:rPr>
              <a:t>مکانیکی و </a:t>
            </a:r>
            <a:r>
              <a:rPr lang="fa-IR" sz="1600" dirty="0" smtClean="0">
                <a:solidFill>
                  <a:schemeClr val="accent2">
                    <a:lumMod val="60000"/>
                    <a:lumOff val="40000"/>
                  </a:schemeClr>
                </a:solidFill>
                <a:cs typeface="B Jadid" panose="00000700000000000000" pitchFamily="2" charset="-78"/>
              </a:rPr>
              <a:t>برنامه ریزی برای هر یک</a:t>
            </a:r>
            <a:endParaRPr lang="en-US" sz="1600" dirty="0">
              <a:solidFill>
                <a:schemeClr val="accent2">
                  <a:lumMod val="60000"/>
                  <a:lumOff val="40000"/>
                </a:schemeClr>
              </a:solidFill>
              <a:cs typeface="B Jadid"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45026857"/>
              </p:ext>
            </p:extLst>
          </p:nvPr>
        </p:nvGraphicFramePr>
        <p:xfrm>
          <a:off x="2746370" y="1569453"/>
          <a:ext cx="7153275" cy="4150360"/>
        </p:xfrm>
        <a:graphic>
          <a:graphicData uri="http://schemas.openxmlformats.org/drawingml/2006/table">
            <a:tbl>
              <a:tblPr firstRow="1" bandRow="1">
                <a:tableStyleId>{5C22544A-7EE6-4342-B048-85BDC9FD1C3A}</a:tableStyleId>
              </a:tblPr>
              <a:tblGrid>
                <a:gridCol w="3113009"/>
                <a:gridCol w="1058779"/>
                <a:gridCol w="2981487"/>
              </a:tblGrid>
              <a:tr h="370840">
                <a:tc>
                  <a:txBody>
                    <a:bodyPr/>
                    <a:lstStyle/>
                    <a:p>
                      <a:pPr algn="ctr" rtl="1"/>
                      <a:r>
                        <a:rPr lang="fa-IR" sz="1400" dirty="0" smtClean="0">
                          <a:cs typeface="B Jadid" panose="00000700000000000000" pitchFamily="2" charset="-78"/>
                        </a:rPr>
                        <a:t>سازمان ارگانیکی</a:t>
                      </a:r>
                      <a:endParaRPr lang="en-US" sz="1400" dirty="0">
                        <a:cs typeface="B Jadid" panose="00000700000000000000" pitchFamily="2" charset="-78"/>
                      </a:endParaRPr>
                    </a:p>
                  </a:txBody>
                  <a:tcPr>
                    <a:solidFill>
                      <a:schemeClr val="accent4">
                        <a:lumMod val="75000"/>
                      </a:schemeClr>
                    </a:solidFill>
                  </a:tcPr>
                </a:tc>
                <a:tc>
                  <a:txBody>
                    <a:bodyPr/>
                    <a:lstStyle/>
                    <a:p>
                      <a:pPr algn="ctr" rtl="1"/>
                      <a:r>
                        <a:rPr lang="fa-IR" sz="1400" dirty="0" smtClean="0">
                          <a:cs typeface="B Jadid" panose="00000700000000000000" pitchFamily="2" charset="-78"/>
                        </a:rPr>
                        <a:t>ردیف</a:t>
                      </a:r>
                      <a:endParaRPr lang="en-US" sz="1400" dirty="0">
                        <a:cs typeface="B Jadid" panose="00000700000000000000" pitchFamily="2" charset="-78"/>
                      </a:endParaRPr>
                    </a:p>
                  </a:txBody>
                  <a:tcPr>
                    <a:solidFill>
                      <a:schemeClr val="accent4">
                        <a:lumMod val="75000"/>
                      </a:schemeClr>
                    </a:solidFill>
                  </a:tcPr>
                </a:tc>
                <a:tc>
                  <a:txBody>
                    <a:bodyPr/>
                    <a:lstStyle/>
                    <a:p>
                      <a:pPr algn="ctr" rtl="1"/>
                      <a:r>
                        <a:rPr lang="fa-IR" sz="1400" dirty="0" smtClean="0">
                          <a:cs typeface="B Jadid" panose="00000700000000000000" pitchFamily="2" charset="-78"/>
                        </a:rPr>
                        <a:t>سازمان مکانیکی</a:t>
                      </a:r>
                      <a:endParaRPr lang="en-US" sz="1400" dirty="0">
                        <a:cs typeface="B Jadid" panose="00000700000000000000" pitchFamily="2" charset="-78"/>
                      </a:endParaRPr>
                    </a:p>
                  </a:txBody>
                  <a:tcPr>
                    <a:solidFill>
                      <a:schemeClr val="accent4">
                        <a:lumMod val="75000"/>
                      </a:schemeClr>
                    </a:solidFill>
                  </a:tcPr>
                </a:tc>
              </a:tr>
              <a:tr h="370840">
                <a:tc>
                  <a:txBody>
                    <a:bodyPr/>
                    <a:lstStyle/>
                    <a:p>
                      <a:pPr algn="ctr" rtl="1"/>
                      <a:r>
                        <a:rPr lang="fa-IR" sz="1400" dirty="0" smtClean="0">
                          <a:cs typeface="B Jadid" panose="00000700000000000000" pitchFamily="2" charset="-78"/>
                        </a:rPr>
                        <a:t>همکاری و</a:t>
                      </a:r>
                      <a:r>
                        <a:rPr lang="fa-IR" sz="1400" baseline="0" dirty="0" smtClean="0">
                          <a:cs typeface="B Jadid" panose="00000700000000000000" pitchFamily="2" charset="-78"/>
                        </a:rPr>
                        <a:t> مشارکت در کار جاری</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1</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بخش بندی تخصصی</a:t>
                      </a:r>
                      <a:endParaRPr lang="en-US" sz="1400" dirty="0">
                        <a:cs typeface="B Jadid" panose="00000700000000000000" pitchFamily="2" charset="-78"/>
                      </a:endParaRPr>
                    </a:p>
                  </a:txBody>
                  <a:tcPr/>
                </a:tc>
              </a:tr>
              <a:tr h="370840">
                <a:tc>
                  <a:txBody>
                    <a:bodyPr/>
                    <a:lstStyle/>
                    <a:p>
                      <a:pPr algn="ctr" rtl="1"/>
                      <a:r>
                        <a:rPr lang="fa-IR" sz="1400" dirty="0" smtClean="0">
                          <a:cs typeface="B Jadid" panose="00000700000000000000" pitchFamily="2" charset="-78"/>
                        </a:rPr>
                        <a:t>تعریف عملیاتی کار در</a:t>
                      </a:r>
                      <a:r>
                        <a:rPr lang="fa-IR" sz="1400" baseline="0" dirty="0" smtClean="0">
                          <a:cs typeface="B Jadid" panose="00000700000000000000" pitchFamily="2" charset="-78"/>
                        </a:rPr>
                        <a:t> تیم</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2</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تعریف</a:t>
                      </a:r>
                      <a:r>
                        <a:rPr lang="fa-IR" sz="1400" baseline="0" dirty="0" smtClean="0">
                          <a:cs typeface="B Jadid" panose="00000700000000000000" pitchFamily="2" charset="-78"/>
                        </a:rPr>
                        <a:t> شفاف و دقیق</a:t>
                      </a:r>
                      <a:endParaRPr lang="en-US" sz="1400" dirty="0">
                        <a:cs typeface="B Jadid" panose="00000700000000000000" pitchFamily="2" charset="-78"/>
                      </a:endParaRPr>
                    </a:p>
                  </a:txBody>
                  <a:tcPr/>
                </a:tc>
              </a:tr>
              <a:tr h="370840">
                <a:tc>
                  <a:txBody>
                    <a:bodyPr/>
                    <a:lstStyle/>
                    <a:p>
                      <a:pPr algn="ctr" rtl="1"/>
                      <a:r>
                        <a:rPr lang="fa-IR" sz="1400" dirty="0" smtClean="0">
                          <a:cs typeface="B Jadid" panose="00000700000000000000" pitchFamily="2" charset="-78"/>
                        </a:rPr>
                        <a:t>سلسله مراتب اختیارات دقیق و سخت گیرانه نیست</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3</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سلسله مراتب سخت گیرانه</a:t>
                      </a:r>
                      <a:endParaRPr lang="en-US" sz="1400" dirty="0">
                        <a:cs typeface="B Jadid" panose="00000700000000000000" pitchFamily="2" charset="-78"/>
                      </a:endParaRPr>
                    </a:p>
                  </a:txBody>
                  <a:tcPr/>
                </a:tc>
              </a:tr>
              <a:tr h="370840">
                <a:tc>
                  <a:txBody>
                    <a:bodyPr/>
                    <a:lstStyle/>
                    <a:p>
                      <a:pPr algn="ctr" rtl="1"/>
                      <a:r>
                        <a:rPr lang="fa-IR" sz="1400" dirty="0" smtClean="0">
                          <a:cs typeface="B Jadid" panose="00000700000000000000" pitchFamily="2" charset="-78"/>
                        </a:rPr>
                        <a:t>میزان کنترل اندک</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4</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کنترل زیاد</a:t>
                      </a:r>
                      <a:endParaRPr lang="en-US" sz="1400" dirty="0">
                        <a:cs typeface="B Jadid" panose="00000700000000000000" pitchFamily="2" charset="-78"/>
                      </a:endParaRPr>
                    </a:p>
                  </a:txBody>
                  <a:tcPr/>
                </a:tc>
              </a:tr>
              <a:tr h="370840">
                <a:tc>
                  <a:txBody>
                    <a:bodyPr/>
                    <a:lstStyle/>
                    <a:p>
                      <a:pPr algn="ctr" rtl="1"/>
                      <a:r>
                        <a:rPr lang="fa-IR" sz="1400" dirty="0" smtClean="0">
                          <a:cs typeface="B Jadid" panose="00000700000000000000" pitchFamily="2" charset="-78"/>
                        </a:rPr>
                        <a:t>قوانین</a:t>
                      </a:r>
                      <a:r>
                        <a:rPr lang="fa-IR" sz="1400" baseline="0" dirty="0" smtClean="0">
                          <a:cs typeface="B Jadid" panose="00000700000000000000" pitchFamily="2" charset="-78"/>
                        </a:rPr>
                        <a:t> و مقرات اندک</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5</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قوانین و مقرارت زیاد</a:t>
                      </a:r>
                      <a:endParaRPr lang="en-US" sz="1400" dirty="0">
                        <a:cs typeface="B Jadid" panose="00000700000000000000" pitchFamily="2" charset="-78"/>
                      </a:endParaRPr>
                    </a:p>
                  </a:txBody>
                  <a:tcPr/>
                </a:tc>
              </a:tr>
              <a:tr h="370840">
                <a:tc>
                  <a:txBody>
                    <a:bodyPr/>
                    <a:lstStyle/>
                    <a:p>
                      <a:pPr algn="ctr" rtl="1"/>
                      <a:r>
                        <a:rPr lang="fa-IR" sz="1400" dirty="0" smtClean="0">
                          <a:cs typeface="B Jadid" panose="00000700000000000000" pitchFamily="2" charset="-78"/>
                        </a:rPr>
                        <a:t>تصمیم گیری مشارکتی</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6</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اختیار تصمیم گیری متمرکز و در دست مدیر عالی</a:t>
                      </a:r>
                      <a:endParaRPr lang="en-US" sz="1400" dirty="0">
                        <a:cs typeface="B Jadid" panose="00000700000000000000" pitchFamily="2" charset="-78"/>
                      </a:endParaRPr>
                    </a:p>
                  </a:txBody>
                  <a:tcPr/>
                </a:tc>
              </a:tr>
              <a:tr h="370840">
                <a:tc>
                  <a:txBody>
                    <a:bodyPr/>
                    <a:lstStyle/>
                    <a:p>
                      <a:pPr algn="ctr" rtl="1"/>
                      <a:r>
                        <a:rPr lang="fa-IR" sz="1400" dirty="0" smtClean="0">
                          <a:cs typeface="B Jadid" panose="00000700000000000000" pitchFamily="2" charset="-78"/>
                        </a:rPr>
                        <a:t>تسهیم اطلاعات بین واحد ها</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7</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اطلاعات فقط</a:t>
                      </a:r>
                      <a:r>
                        <a:rPr lang="fa-IR" sz="1400" baseline="0" dirty="0" smtClean="0">
                          <a:cs typeface="B Jadid" panose="00000700000000000000" pitchFamily="2" charset="-78"/>
                        </a:rPr>
                        <a:t> در دسترس مدیر عالی</a:t>
                      </a:r>
                      <a:endParaRPr lang="en-US" sz="1400" dirty="0">
                        <a:cs typeface="B Jadid" panose="00000700000000000000" pitchFamily="2" charset="-78"/>
                      </a:endParaRPr>
                    </a:p>
                  </a:txBody>
                  <a:tcPr/>
                </a:tc>
              </a:tr>
              <a:tr h="370840">
                <a:tc>
                  <a:txBody>
                    <a:bodyPr/>
                    <a:lstStyle/>
                    <a:p>
                      <a:pPr algn="ctr" rtl="1"/>
                      <a:r>
                        <a:rPr lang="fa-IR" sz="1400" dirty="0" smtClean="0">
                          <a:cs typeface="B Jadid" panose="00000700000000000000" pitchFamily="2" charset="-78"/>
                        </a:rPr>
                        <a:t>تعداد سطوح سلسله مراتب اندک</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8</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سطوح بالای سلسله مراتب</a:t>
                      </a:r>
                      <a:endParaRPr lang="en-US" sz="1400" dirty="0">
                        <a:cs typeface="B Jadid" panose="00000700000000000000" pitchFamily="2" charset="-78"/>
                      </a:endParaRPr>
                    </a:p>
                  </a:txBody>
                  <a:tcPr/>
                </a:tc>
              </a:tr>
              <a:tr h="370840">
                <a:tc>
                  <a:txBody>
                    <a:bodyPr/>
                    <a:lstStyle/>
                    <a:p>
                      <a:pPr algn="ctr" rtl="1"/>
                      <a:r>
                        <a:rPr lang="fa-IR" sz="1400" dirty="0" smtClean="0">
                          <a:cs typeface="B Jadid" panose="00000700000000000000" pitchFamily="2" charset="-78"/>
                        </a:rPr>
                        <a:t>سازمان مسطح و</a:t>
                      </a:r>
                      <a:r>
                        <a:rPr lang="fa-IR" sz="1400" baseline="0" dirty="0" smtClean="0">
                          <a:cs typeface="B Jadid" panose="00000700000000000000" pitchFamily="2" charset="-78"/>
                        </a:rPr>
                        <a:t> تخت</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9</a:t>
                      </a:r>
                      <a:endParaRPr lang="en-US" sz="1400" dirty="0">
                        <a:cs typeface="B Jadid" panose="00000700000000000000" pitchFamily="2" charset="-78"/>
                      </a:endParaRPr>
                    </a:p>
                  </a:txBody>
                  <a:tcPr/>
                </a:tc>
                <a:tc>
                  <a:txBody>
                    <a:bodyPr/>
                    <a:lstStyle/>
                    <a:p>
                      <a:pPr algn="ctr" rtl="1"/>
                      <a:r>
                        <a:rPr lang="fa-IR" sz="1400" dirty="0" smtClean="0">
                          <a:cs typeface="B Jadid" panose="00000700000000000000" pitchFamily="2" charset="-78"/>
                        </a:rPr>
                        <a:t>سازمان طویل</a:t>
                      </a:r>
                      <a:endParaRPr lang="en-US" sz="1400" dirty="0">
                        <a:cs typeface="B Jadid" panose="00000700000000000000" pitchFamily="2" charset="-78"/>
                      </a:endParaRPr>
                    </a:p>
                  </a:txBody>
                  <a:tcPr/>
                </a:tc>
              </a:tr>
            </a:tbl>
          </a:graphicData>
        </a:graphic>
      </p:graphicFrame>
      <p:graphicFrame>
        <p:nvGraphicFramePr>
          <p:cNvPr id="7" name="Diagram 6"/>
          <p:cNvGraphicFramePr/>
          <p:nvPr>
            <p:extLst>
              <p:ext uri="{D42A27DB-BD31-4B8C-83A1-F6EECF244321}">
                <p14:modId xmlns:p14="http://schemas.microsoft.com/office/powerpoint/2010/main" val="1657319715"/>
              </p:ext>
            </p:extLst>
          </p:nvPr>
        </p:nvGraphicFramePr>
        <p:xfrm>
          <a:off x="143042" y="5071980"/>
          <a:ext cx="2961105" cy="15935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extLst>
              <p:ext uri="{D42A27DB-BD31-4B8C-83A1-F6EECF244321}">
                <p14:modId xmlns:p14="http://schemas.microsoft.com/office/powerpoint/2010/main" val="983281196"/>
              </p:ext>
            </p:extLst>
          </p:nvPr>
        </p:nvGraphicFramePr>
        <p:xfrm>
          <a:off x="10311064" y="2716908"/>
          <a:ext cx="1605546" cy="414109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0" name="Explosion 2 9"/>
          <p:cNvSpPr/>
          <p:nvPr/>
        </p:nvSpPr>
        <p:spPr>
          <a:xfrm rot="993891">
            <a:off x="421105" y="2595838"/>
            <a:ext cx="1997242" cy="1744579"/>
          </a:xfrm>
          <a:prstGeom prst="irregularSeal2">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11" name="TextBox 10"/>
          <p:cNvSpPr txBox="1"/>
          <p:nvPr/>
        </p:nvSpPr>
        <p:spPr>
          <a:xfrm>
            <a:off x="777240" y="3252683"/>
            <a:ext cx="1284972" cy="430887"/>
          </a:xfrm>
          <a:prstGeom prst="rect">
            <a:avLst/>
          </a:prstGeom>
          <a:noFill/>
        </p:spPr>
        <p:txBody>
          <a:bodyPr wrap="square" rtlCol="0">
            <a:spAutoFit/>
          </a:bodyPr>
          <a:lstStyle/>
          <a:p>
            <a:pPr algn="ctr"/>
            <a:r>
              <a:rPr lang="fa-IR" sz="1100" dirty="0" smtClean="0"/>
              <a:t>محیط به شدت در حال تغییر</a:t>
            </a:r>
            <a:endParaRPr lang="en-US" sz="1100" dirty="0"/>
          </a:p>
        </p:txBody>
      </p:sp>
      <p:sp>
        <p:nvSpPr>
          <p:cNvPr id="12" name="Oval 11"/>
          <p:cNvSpPr/>
          <p:nvPr/>
        </p:nvSpPr>
        <p:spPr>
          <a:xfrm>
            <a:off x="10299032" y="1577700"/>
            <a:ext cx="1588168" cy="1167063"/>
          </a:xfrm>
          <a:prstGeom prst="ellipse">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10527632" y="1930400"/>
            <a:ext cx="1130968" cy="461665"/>
          </a:xfrm>
          <a:prstGeom prst="rect">
            <a:avLst/>
          </a:prstGeom>
          <a:noFill/>
        </p:spPr>
        <p:txBody>
          <a:bodyPr wrap="square" rtlCol="0">
            <a:spAutoFit/>
          </a:bodyPr>
          <a:lstStyle/>
          <a:p>
            <a:pPr algn="ctr"/>
            <a:r>
              <a:rPr lang="fa-IR" sz="1200" dirty="0" smtClean="0"/>
              <a:t>محیط پایدار و با ثبات</a:t>
            </a:r>
            <a:endParaRPr lang="en-US" sz="1200" dirty="0"/>
          </a:p>
        </p:txBody>
      </p:sp>
      <p:cxnSp>
        <p:nvCxnSpPr>
          <p:cNvPr id="15" name="Straight Connector 14"/>
          <p:cNvCxnSpPr/>
          <p:nvPr/>
        </p:nvCxnSpPr>
        <p:spPr>
          <a:xfrm flipV="1">
            <a:off x="10383253" y="890337"/>
            <a:ext cx="1503947" cy="687363"/>
          </a:xfrm>
          <a:prstGeom prst="line">
            <a:avLst/>
          </a:prstGeom>
        </p:spPr>
        <p:style>
          <a:lnRef idx="3">
            <a:schemeClr val="accent4"/>
          </a:lnRef>
          <a:fillRef idx="0">
            <a:schemeClr val="accent4"/>
          </a:fillRef>
          <a:effectRef idx="2">
            <a:schemeClr val="accent4"/>
          </a:effectRef>
          <a:fontRef idx="minor">
            <a:schemeClr val="tx1"/>
          </a:fontRef>
        </p:style>
      </p:cxnSp>
      <p:sp>
        <p:nvSpPr>
          <p:cNvPr id="16" name="Freeform 15"/>
          <p:cNvSpPr/>
          <p:nvPr/>
        </p:nvSpPr>
        <p:spPr>
          <a:xfrm>
            <a:off x="565484" y="3683570"/>
            <a:ext cx="1937084" cy="1649281"/>
          </a:xfrm>
          <a:custGeom>
            <a:avLst/>
            <a:gdLst>
              <a:gd name="connsiteX0" fmla="*/ 0 w 1937084"/>
              <a:gd name="connsiteY0" fmla="*/ 1636294 h 1649281"/>
              <a:gd name="connsiteX1" fmla="*/ 517358 w 1937084"/>
              <a:gd name="connsiteY1" fmla="*/ 986589 h 1649281"/>
              <a:gd name="connsiteX2" fmla="*/ 745958 w 1937084"/>
              <a:gd name="connsiteY2" fmla="*/ 1648326 h 1649281"/>
              <a:gd name="connsiteX3" fmla="*/ 1106905 w 1937084"/>
              <a:gd name="connsiteY3" fmla="*/ 806116 h 1649281"/>
              <a:gd name="connsiteX4" fmla="*/ 1287379 w 1937084"/>
              <a:gd name="connsiteY4" fmla="*/ 1010652 h 1649281"/>
              <a:gd name="connsiteX5" fmla="*/ 1708484 w 1937084"/>
              <a:gd name="connsiteY5" fmla="*/ 228600 h 1649281"/>
              <a:gd name="connsiteX6" fmla="*/ 1937084 w 1937084"/>
              <a:gd name="connsiteY6" fmla="*/ 0 h 1649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37084" h="1649281">
                <a:moveTo>
                  <a:pt x="0" y="1636294"/>
                </a:moveTo>
                <a:cubicBezTo>
                  <a:pt x="196516" y="1310439"/>
                  <a:pt x="393032" y="984584"/>
                  <a:pt x="517358" y="986589"/>
                </a:cubicBezTo>
                <a:cubicBezTo>
                  <a:pt x="641684" y="988594"/>
                  <a:pt x="647700" y="1678405"/>
                  <a:pt x="745958" y="1648326"/>
                </a:cubicBezTo>
                <a:cubicBezTo>
                  <a:pt x="844216" y="1618247"/>
                  <a:pt x="1016668" y="912395"/>
                  <a:pt x="1106905" y="806116"/>
                </a:cubicBezTo>
                <a:cubicBezTo>
                  <a:pt x="1197142" y="699837"/>
                  <a:pt x="1187116" y="1106905"/>
                  <a:pt x="1287379" y="1010652"/>
                </a:cubicBezTo>
                <a:cubicBezTo>
                  <a:pt x="1387642" y="914399"/>
                  <a:pt x="1600200" y="397042"/>
                  <a:pt x="1708484" y="228600"/>
                </a:cubicBezTo>
                <a:cubicBezTo>
                  <a:pt x="1816768" y="60158"/>
                  <a:pt x="1909010" y="32084"/>
                  <a:pt x="1937084" y="0"/>
                </a:cubicBezTo>
              </a:path>
            </a:pathLst>
          </a:cu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9616411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Jadid" panose="00000700000000000000" pitchFamily="2" charset="-78"/>
              </a:rPr>
              <a:t>برنامه ریزی ، پیش بینی و پاسخ گویی</a:t>
            </a:r>
            <a:endParaRPr lang="en-US" dirty="0">
              <a:cs typeface="B Jadid" panose="00000700000000000000" pitchFamily="2" charset="-78"/>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334" y="1584960"/>
            <a:ext cx="6080421" cy="38201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327508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44070"/>
            <a:ext cx="9273490" cy="1320800"/>
          </a:xfrm>
        </p:spPr>
        <p:txBody>
          <a:bodyPr>
            <a:normAutofit/>
          </a:bodyPr>
          <a:lstStyle/>
          <a:p>
            <a:pPr algn="r"/>
            <a:r>
              <a:rPr lang="fa-IR" sz="3200" dirty="0" smtClean="0">
                <a:solidFill>
                  <a:schemeClr val="accent2">
                    <a:lumMod val="60000"/>
                    <a:lumOff val="40000"/>
                  </a:schemeClr>
                </a:solidFill>
                <a:cs typeface="B Jadid" panose="00000700000000000000" pitchFamily="2" charset="-78"/>
              </a:rPr>
              <a:t>استراتژی های پاسخ به تغییرات و پیچیدگی های محیطی</a:t>
            </a:r>
            <a:endParaRPr lang="en-US" sz="3200" dirty="0">
              <a:solidFill>
                <a:schemeClr val="accent2">
                  <a:lumMod val="60000"/>
                  <a:lumOff val="40000"/>
                </a:schemeClr>
              </a:solidFill>
              <a:cs typeface="B Jadid" panose="00000700000000000000" pitchFamily="2" charset="-78"/>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48816074"/>
              </p:ext>
            </p:extLst>
          </p:nvPr>
        </p:nvGraphicFramePr>
        <p:xfrm>
          <a:off x="677863" y="1719072"/>
          <a:ext cx="8596312" cy="43229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rot="18809573">
            <a:off x="4337998" y="4088779"/>
            <a:ext cx="1034716" cy="276999"/>
          </a:xfrm>
          <a:prstGeom prst="rect">
            <a:avLst/>
          </a:prstGeom>
          <a:noFill/>
        </p:spPr>
        <p:txBody>
          <a:bodyPr wrap="square" rtlCol="0">
            <a:spAutoFit/>
          </a:bodyPr>
          <a:lstStyle/>
          <a:p>
            <a:r>
              <a:rPr lang="en-US" sz="1200" i="1" dirty="0" smtClean="0">
                <a:solidFill>
                  <a:schemeClr val="bg1"/>
                </a:solidFill>
              </a:rPr>
              <a:t>Uncertainty</a:t>
            </a:r>
            <a:endParaRPr lang="en-US" sz="1200" i="1" dirty="0">
              <a:solidFill>
                <a:schemeClr val="bg1"/>
              </a:solidFill>
            </a:endParaRPr>
          </a:p>
        </p:txBody>
      </p:sp>
    </p:spTree>
    <p:extLst>
      <p:ext uri="{BB962C8B-B14F-4D97-AF65-F5344CB8AC3E}">
        <p14:creationId xmlns:p14="http://schemas.microsoft.com/office/powerpoint/2010/main" val="14261232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dirty="0" smtClean="0">
                <a:solidFill>
                  <a:schemeClr val="accent2">
                    <a:lumMod val="60000"/>
                    <a:lumOff val="40000"/>
                  </a:schemeClr>
                </a:solidFill>
                <a:cs typeface="B Titr" panose="00000700000000000000" pitchFamily="2" charset="-78"/>
              </a:rPr>
              <a:t>وابستگی به منابع خارجی</a:t>
            </a:r>
            <a:endParaRPr lang="en-US" dirty="0">
              <a:solidFill>
                <a:schemeClr val="accent2">
                  <a:lumMod val="60000"/>
                  <a:lumOff val="40000"/>
                </a:schemeClr>
              </a:solidFill>
              <a:cs typeface="B Titr" panose="00000700000000000000" pitchFamily="2" charset="-78"/>
            </a:endParaRPr>
          </a:p>
        </p:txBody>
      </p:sp>
      <p:sp>
        <p:nvSpPr>
          <p:cNvPr id="3" name="Content Placeholder 2"/>
          <p:cNvSpPr>
            <a:spLocks noGrp="1"/>
          </p:cNvSpPr>
          <p:nvPr>
            <p:ph idx="1"/>
          </p:nvPr>
        </p:nvSpPr>
        <p:spPr>
          <a:xfrm>
            <a:off x="677334" y="1559859"/>
            <a:ext cx="8596668" cy="4481503"/>
          </a:xfrm>
        </p:spPr>
        <p:txBody>
          <a:bodyPr/>
          <a:lstStyle/>
          <a:p>
            <a:pPr algn="r" rtl="1"/>
            <a:r>
              <a:rPr lang="fa-IR" dirty="0" smtClean="0">
                <a:cs typeface="B Jadid" panose="00000700000000000000" pitchFamily="2" charset="-78"/>
              </a:rPr>
              <a:t>محیط دارای منابع کمیاب و با ارزشی است که برای بقا سازمان ها نقش حیاتی دارند</a:t>
            </a:r>
            <a:endParaRPr lang="en-US" dirty="0" smtClean="0">
              <a:cs typeface="B Jadid" panose="00000700000000000000" pitchFamily="2" charset="-78"/>
            </a:endParaRPr>
          </a:p>
          <a:p>
            <a:pPr lvl="1" algn="r" rtl="1"/>
            <a:r>
              <a:rPr lang="fa-IR" dirty="0" smtClean="0">
                <a:cs typeface="B Jadid" panose="00000700000000000000" pitchFamily="2" charset="-78"/>
              </a:rPr>
              <a:t>نام تحقیقات این حوزه </a:t>
            </a:r>
            <a:r>
              <a:rPr lang="fa-IR" i="1" dirty="0" smtClean="0">
                <a:cs typeface="B Jadid" panose="00000700000000000000" pitchFamily="2" charset="-78"/>
              </a:rPr>
              <a:t>دیدگاه وابسته به منابع </a:t>
            </a:r>
            <a:r>
              <a:rPr lang="fa-IR" dirty="0" smtClean="0">
                <a:cs typeface="B Jadid" panose="00000700000000000000" pitchFamily="2" charset="-78"/>
              </a:rPr>
              <a:t>است.</a:t>
            </a:r>
          </a:p>
          <a:p>
            <a:pPr lvl="1" algn="r" rtl="1"/>
            <a:r>
              <a:rPr lang="fa-IR" dirty="0" smtClean="0">
                <a:cs typeface="B Jadid" panose="00000700000000000000" pitchFamily="2" charset="-78"/>
              </a:rPr>
              <a:t>سازمان ها تلاش می کنند میزان وابستگی خود به این</a:t>
            </a:r>
            <a:br>
              <a:rPr lang="fa-IR" dirty="0" smtClean="0">
                <a:cs typeface="B Jadid" panose="00000700000000000000" pitchFamily="2" charset="-78"/>
              </a:rPr>
            </a:br>
            <a:r>
              <a:rPr lang="fa-IR" dirty="0" smtClean="0">
                <a:cs typeface="B Jadid" panose="00000700000000000000" pitchFamily="2" charset="-78"/>
              </a:rPr>
              <a:t>منابع را کاهش دهند!</a:t>
            </a:r>
          </a:p>
          <a:p>
            <a:pPr lvl="1" algn="r" rtl="1"/>
            <a:r>
              <a:rPr lang="fa-IR" dirty="0" smtClean="0">
                <a:cs typeface="B Jadid" panose="00000700000000000000" pitchFamily="2" charset="-78"/>
              </a:rPr>
              <a:t>در مواقعی که هزینه و ریسک استفاده از منابع</a:t>
            </a:r>
            <a:br>
              <a:rPr lang="fa-IR" dirty="0" smtClean="0">
                <a:cs typeface="B Jadid" panose="00000700000000000000" pitchFamily="2" charset="-78"/>
              </a:rPr>
            </a:br>
            <a:r>
              <a:rPr lang="fa-IR" dirty="0" smtClean="0">
                <a:cs typeface="B Jadid" panose="00000700000000000000" pitchFamily="2" charset="-78"/>
              </a:rPr>
              <a:t>کمیاب زیاد است، سعی می کنند با سازمان های</a:t>
            </a:r>
            <a:br>
              <a:rPr lang="fa-IR" dirty="0" smtClean="0">
                <a:cs typeface="B Jadid" panose="00000700000000000000" pitchFamily="2" charset="-78"/>
              </a:rPr>
            </a:br>
            <a:r>
              <a:rPr lang="fa-IR" dirty="0" smtClean="0">
                <a:cs typeface="B Jadid" panose="00000700000000000000" pitchFamily="2" charset="-78"/>
              </a:rPr>
              <a:t>دیگر در منابع شریک شوند.</a:t>
            </a:r>
          </a:p>
          <a:p>
            <a:pPr lvl="1" algn="r" rtl="1"/>
            <a:r>
              <a:rPr lang="fa-IR" dirty="0" smtClean="0">
                <a:cs typeface="B Jadid" panose="00000700000000000000" pitchFamily="2" charset="-78"/>
              </a:rPr>
              <a:t>بده-بستان بین منابع و استقلال هر سازمان </a:t>
            </a:r>
            <a:br>
              <a:rPr lang="fa-IR" dirty="0" smtClean="0">
                <a:cs typeface="B Jadid" panose="00000700000000000000" pitchFamily="2" charset="-78"/>
              </a:rPr>
            </a:br>
            <a:r>
              <a:rPr lang="fa-IR" dirty="0" smtClean="0">
                <a:cs typeface="B Jadid" panose="00000700000000000000" pitchFamily="2" charset="-78"/>
              </a:rPr>
              <a:t>از مسائلی است که مدیران ارشد همیشه</a:t>
            </a:r>
            <a:br>
              <a:rPr lang="fa-IR" dirty="0" smtClean="0">
                <a:cs typeface="B Jadid" panose="00000700000000000000" pitchFamily="2" charset="-78"/>
              </a:rPr>
            </a:br>
            <a:r>
              <a:rPr lang="fa-IR" dirty="0" smtClean="0">
                <a:cs typeface="B Jadid" panose="00000700000000000000" pitchFamily="2" charset="-78"/>
              </a:rPr>
              <a:t>درگیر آن هستند.</a:t>
            </a:r>
          </a:p>
          <a:p>
            <a:pPr algn="r" rtl="1"/>
            <a:endParaRPr lang="en-US" dirty="0">
              <a:cs typeface="B Jadid" panose="00000700000000000000" pitchFamily="2" charset="-78"/>
            </a:endParaRPr>
          </a:p>
        </p:txBody>
      </p:sp>
      <p:graphicFrame>
        <p:nvGraphicFramePr>
          <p:cNvPr id="6" name="Diagram 5"/>
          <p:cNvGraphicFramePr/>
          <p:nvPr>
            <p:extLst>
              <p:ext uri="{D42A27DB-BD31-4B8C-83A1-F6EECF244321}">
                <p14:modId xmlns:p14="http://schemas.microsoft.com/office/powerpoint/2010/main" val="2097458581"/>
              </p:ext>
            </p:extLst>
          </p:nvPr>
        </p:nvGraphicFramePr>
        <p:xfrm>
          <a:off x="311485" y="2777067"/>
          <a:ext cx="4296611" cy="2937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421634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3200" dirty="0" smtClean="0">
                <a:solidFill>
                  <a:schemeClr val="accent4">
                    <a:lumMod val="20000"/>
                    <a:lumOff val="80000"/>
                  </a:schemeClr>
                </a:solidFill>
                <a:cs typeface="B Titr" panose="00000700000000000000" pitchFamily="2" charset="-78"/>
              </a:rPr>
              <a:t>کنترل محیط خارجی</a:t>
            </a:r>
            <a:endParaRPr lang="en-US" sz="3200" dirty="0">
              <a:solidFill>
                <a:schemeClr val="accent4">
                  <a:lumMod val="20000"/>
                  <a:lumOff val="80000"/>
                </a:schemeClr>
              </a:solidFill>
              <a:cs typeface="B Titr" panose="00000700000000000000" pitchFamily="2" charset="-78"/>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7934571"/>
              </p:ext>
            </p:extLst>
          </p:nvPr>
        </p:nvGraphicFramePr>
        <p:xfrm>
          <a:off x="677334" y="1355915"/>
          <a:ext cx="9582234" cy="5974080"/>
        </p:xfrm>
        <a:graphic>
          <a:graphicData uri="http://schemas.openxmlformats.org/drawingml/2006/table">
            <a:tbl>
              <a:tblPr firstRow="1" bandRow="1">
                <a:tableStyleId>{5C22544A-7EE6-4342-B048-85BDC9FD1C3A}</a:tableStyleId>
              </a:tblPr>
              <a:tblGrid>
                <a:gridCol w="4791117"/>
                <a:gridCol w="4791117"/>
              </a:tblGrid>
              <a:tr h="800443">
                <a:tc>
                  <a:txBody>
                    <a:bodyPr/>
                    <a:lstStyle/>
                    <a:p>
                      <a:pPr algn="ctr" rtl="1"/>
                      <a:r>
                        <a:rPr lang="fa-IR" sz="3200" dirty="0" smtClean="0">
                          <a:solidFill>
                            <a:schemeClr val="bg1"/>
                          </a:solidFill>
                          <a:cs typeface="B Titr" panose="00000700000000000000" pitchFamily="2" charset="-78"/>
                        </a:rPr>
                        <a:t>تاثیرگذاری بر عناصر اصلی</a:t>
                      </a:r>
                      <a:endParaRPr lang="en-US" sz="3200" dirty="0">
                        <a:solidFill>
                          <a:schemeClr val="bg1"/>
                        </a:solidFill>
                        <a:cs typeface="B Titr" panose="00000700000000000000" pitchFamily="2" charset="-78"/>
                      </a:endParaRPr>
                    </a:p>
                  </a:txBody>
                  <a:tcPr/>
                </a:tc>
                <a:tc>
                  <a:txBody>
                    <a:bodyPr/>
                    <a:lstStyle/>
                    <a:p>
                      <a:pPr algn="ctr" rtl="1"/>
                      <a:r>
                        <a:rPr lang="fa-IR" sz="3200" dirty="0" smtClean="0">
                          <a:solidFill>
                            <a:schemeClr val="bg1"/>
                          </a:solidFill>
                          <a:latin typeface="Aharoni" panose="02010803020104030203" pitchFamily="2" charset="-79"/>
                          <a:cs typeface="B Titr" panose="00000700000000000000" pitchFamily="2" charset="-78"/>
                        </a:rPr>
                        <a:t>ایجاد ارتباط مطلوب</a:t>
                      </a:r>
                      <a:endParaRPr lang="en-US" sz="3200" dirty="0">
                        <a:solidFill>
                          <a:schemeClr val="bg1"/>
                        </a:solidFill>
                        <a:latin typeface="Aharoni" panose="02010803020104030203" pitchFamily="2" charset="-79"/>
                        <a:cs typeface="B Titr" panose="00000700000000000000" pitchFamily="2" charset="-78"/>
                      </a:endParaRPr>
                    </a:p>
                  </a:txBody>
                  <a:tcPr/>
                </a:tc>
              </a:tr>
              <a:tr h="3428012">
                <a:tc>
                  <a:txBody>
                    <a:bodyPr/>
                    <a:lstStyle/>
                    <a:p>
                      <a:pPr algn="ctr" rtl="1">
                        <a:lnSpc>
                          <a:spcPct val="150000"/>
                        </a:lnSpc>
                      </a:pPr>
                      <a:r>
                        <a:rPr lang="fa-IR" sz="2400" dirty="0" smtClean="0">
                          <a:cs typeface="B Jadid" panose="00000700000000000000" pitchFamily="2" charset="-78"/>
                        </a:rPr>
                        <a:t>تغییر قلمرو</a:t>
                      </a:r>
                      <a:endParaRPr lang="fa-IR" sz="2400" b="1" dirty="0" smtClean="0">
                        <a:cs typeface="B Jadid" panose="00000700000000000000" pitchFamily="2" charset="-78"/>
                      </a:endParaRPr>
                    </a:p>
                    <a:p>
                      <a:pPr algn="ctr" rtl="1">
                        <a:lnSpc>
                          <a:spcPct val="150000"/>
                        </a:lnSpc>
                      </a:pPr>
                      <a:r>
                        <a:rPr lang="fa-IR" sz="2400" b="1" dirty="0" smtClean="0">
                          <a:cs typeface="B Jadid" panose="00000700000000000000" pitchFamily="2" charset="-78"/>
                        </a:rPr>
                        <a:t>فعالیت های سیاسی</a:t>
                      </a:r>
                    </a:p>
                    <a:p>
                      <a:pPr algn="ctr" rtl="1">
                        <a:lnSpc>
                          <a:spcPct val="150000"/>
                        </a:lnSpc>
                      </a:pPr>
                      <a:r>
                        <a:rPr lang="fa-IR" sz="2400" b="1" dirty="0" smtClean="0">
                          <a:cs typeface="B Jadid" panose="00000700000000000000" pitchFamily="2" charset="-78"/>
                        </a:rPr>
                        <a:t>ملحق شدن به انجمن های تجاری</a:t>
                      </a:r>
                    </a:p>
                    <a:p>
                      <a:pPr algn="ctr" rtl="1">
                        <a:lnSpc>
                          <a:spcPct val="150000"/>
                        </a:lnSpc>
                      </a:pPr>
                      <a:r>
                        <a:rPr lang="fa-IR" sz="2400" b="1" dirty="0" smtClean="0">
                          <a:cs typeface="B Jadid" panose="00000700000000000000" pitchFamily="2" charset="-78"/>
                        </a:rPr>
                        <a:t>پرهیز از</a:t>
                      </a:r>
                      <a:r>
                        <a:rPr lang="fa-IR" sz="2400" b="1" baseline="0" dirty="0" smtClean="0">
                          <a:cs typeface="B Jadid" panose="00000700000000000000" pitchFamily="2" charset="-78"/>
                        </a:rPr>
                        <a:t> فعالیت های غی</a:t>
                      </a:r>
                      <a:r>
                        <a:rPr lang="fa-IR" sz="2400" baseline="0" dirty="0" smtClean="0">
                          <a:cs typeface="B Jadid" panose="00000700000000000000" pitchFamily="2" charset="-78"/>
                        </a:rPr>
                        <a:t>رقانونی</a:t>
                      </a:r>
                      <a:endParaRPr lang="en-US" sz="2400" dirty="0">
                        <a:cs typeface="B Jadid" panose="00000700000000000000" pitchFamily="2" charset="-78"/>
                      </a:endParaRPr>
                    </a:p>
                  </a:txBody>
                  <a:tcPr/>
                </a:tc>
                <a:tc>
                  <a:txBody>
                    <a:bodyPr/>
                    <a:lstStyle/>
                    <a:p>
                      <a:pPr algn="ctr" rtl="1">
                        <a:lnSpc>
                          <a:spcPct val="150000"/>
                        </a:lnSpc>
                      </a:pPr>
                      <a:r>
                        <a:rPr lang="fa-IR" sz="2400" dirty="0" smtClean="0">
                          <a:cs typeface="B Jadid" panose="00000700000000000000" pitchFamily="2" charset="-78"/>
                        </a:rPr>
                        <a:t>مالکیت کامل(سرمایه گذاری مستقیم)</a:t>
                      </a:r>
                    </a:p>
                    <a:p>
                      <a:pPr algn="ctr" rtl="1">
                        <a:lnSpc>
                          <a:spcPct val="150000"/>
                        </a:lnSpc>
                      </a:pPr>
                      <a:r>
                        <a:rPr lang="fa-IR" sz="2400" dirty="0" smtClean="0">
                          <a:cs typeface="B Jadid" panose="00000700000000000000" pitchFamily="2" charset="-78"/>
                        </a:rPr>
                        <a:t>سرمایه گذاری مشترک و مشارکت</a:t>
                      </a:r>
                    </a:p>
                    <a:p>
                      <a:pPr algn="ctr" rtl="1">
                        <a:lnSpc>
                          <a:spcPct val="150000"/>
                        </a:lnSpc>
                      </a:pPr>
                      <a:r>
                        <a:rPr lang="fa-IR" sz="2400" dirty="0" smtClean="0">
                          <a:cs typeface="B Jadid" panose="00000700000000000000" pitchFamily="2" charset="-78"/>
                        </a:rPr>
                        <a:t>همکاری افراد مهم</a:t>
                      </a:r>
                    </a:p>
                    <a:p>
                      <a:pPr algn="ctr" rtl="1">
                        <a:lnSpc>
                          <a:spcPct val="150000"/>
                        </a:lnSpc>
                      </a:pPr>
                      <a:r>
                        <a:rPr lang="fa-IR" sz="2400" dirty="0" smtClean="0">
                          <a:cs typeface="B Jadid" panose="00000700000000000000" pitchFamily="2" charset="-78"/>
                        </a:rPr>
                        <a:t>جذب مدیران سرشناس</a:t>
                      </a:r>
                    </a:p>
                    <a:p>
                      <a:pPr algn="ctr" rtl="1">
                        <a:lnSpc>
                          <a:spcPct val="150000"/>
                        </a:lnSpc>
                      </a:pPr>
                      <a:r>
                        <a:rPr lang="fa-IR" sz="2400" dirty="0" smtClean="0">
                          <a:cs typeface="B Jadid" panose="00000700000000000000" pitchFamily="2" charset="-78"/>
                        </a:rPr>
                        <a:t>استفاده</a:t>
                      </a:r>
                      <a:r>
                        <a:rPr lang="fa-IR" sz="2400" baseline="0" dirty="0" smtClean="0">
                          <a:cs typeface="B Jadid" panose="00000700000000000000" pitchFamily="2" charset="-78"/>
                        </a:rPr>
                        <a:t> از طبلیغات و روابط عمومی</a:t>
                      </a:r>
                      <a:endParaRPr lang="fa-IR" sz="2400" dirty="0" smtClean="0">
                        <a:cs typeface="B Jadid" panose="00000700000000000000" pitchFamily="2" charset="-78"/>
                      </a:endParaRPr>
                    </a:p>
                    <a:p>
                      <a:pPr algn="r" rtl="1"/>
                      <a:endParaRPr lang="en-US" sz="2800" dirty="0">
                        <a:cs typeface="B Jadid" panose="00000700000000000000" pitchFamily="2" charset="-78"/>
                      </a:endParaRPr>
                    </a:p>
                  </a:txBody>
                  <a:tcPr/>
                </a:tc>
              </a:tr>
            </a:tbl>
          </a:graphicData>
        </a:graphic>
      </p:graphicFrame>
    </p:spTree>
    <p:extLst>
      <p:ext uri="{BB962C8B-B14F-4D97-AF65-F5344CB8AC3E}">
        <p14:creationId xmlns:p14="http://schemas.microsoft.com/office/powerpoint/2010/main" val="428981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660264"/>
          </a:xfrm>
        </p:spPr>
        <p:txBody>
          <a:bodyPr>
            <a:normAutofit/>
          </a:bodyPr>
          <a:lstStyle/>
          <a:p>
            <a:pPr algn="r" rtl="1"/>
            <a:r>
              <a:rPr lang="fa-IR" dirty="0" smtClean="0">
                <a:solidFill>
                  <a:schemeClr val="accent2">
                    <a:lumMod val="60000"/>
                    <a:lumOff val="40000"/>
                  </a:schemeClr>
                </a:solidFill>
                <a:cs typeface="B Titr" panose="00000700000000000000" pitchFamily="2" charset="-78"/>
              </a:rPr>
              <a:t>ایجاد ارتباط مطلوب با عناصر اصلی محیط خارجی</a:t>
            </a:r>
            <a:endParaRPr lang="en-US" dirty="0">
              <a:solidFill>
                <a:schemeClr val="accent2">
                  <a:lumMod val="60000"/>
                  <a:lumOff val="40000"/>
                </a:schemeClr>
              </a:solidFill>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lnSpc>
                <a:spcPct val="150000"/>
              </a:lnSpc>
            </a:pPr>
            <a:r>
              <a:rPr lang="fa-IR" sz="2800" b="1" dirty="0" smtClean="0">
                <a:cs typeface="B Titr" panose="00000700000000000000" pitchFamily="2" charset="-78"/>
              </a:rPr>
              <a:t> </a:t>
            </a:r>
            <a:r>
              <a:rPr lang="fa-IR" sz="2800" b="1" dirty="0" smtClean="0">
                <a:cs typeface="B Jadid" panose="00000700000000000000" pitchFamily="2" charset="-78"/>
              </a:rPr>
              <a:t>مالکیت کامل (سرمایه گذ</a:t>
            </a:r>
            <a:r>
              <a:rPr lang="fa-IR" sz="2800" b="1" dirty="0">
                <a:cs typeface="B Jadid" panose="00000700000000000000" pitchFamily="2" charset="-78"/>
              </a:rPr>
              <a:t>ا</a:t>
            </a:r>
            <a:r>
              <a:rPr lang="fa-IR" sz="2800" b="1" dirty="0" smtClean="0">
                <a:cs typeface="B Jadid" panose="00000700000000000000" pitchFamily="2" charset="-78"/>
              </a:rPr>
              <a:t>ری مستقیم)</a:t>
            </a:r>
          </a:p>
          <a:p>
            <a:pPr algn="r" rtl="1">
              <a:lnSpc>
                <a:spcPct val="150000"/>
              </a:lnSpc>
            </a:pPr>
            <a:r>
              <a:rPr lang="fa-IR" sz="2800" b="1" dirty="0" smtClean="0">
                <a:cs typeface="B Jadid" panose="00000700000000000000" pitchFamily="2" charset="-78"/>
              </a:rPr>
              <a:t>ادغام</a:t>
            </a:r>
          </a:p>
          <a:p>
            <a:pPr algn="r" rtl="1">
              <a:lnSpc>
                <a:spcPct val="150000"/>
              </a:lnSpc>
            </a:pPr>
            <a:r>
              <a:rPr lang="fa-IR" sz="2800" b="1" dirty="0" smtClean="0">
                <a:cs typeface="B Jadid" panose="00000700000000000000" pitchFamily="2" charset="-78"/>
              </a:rPr>
              <a:t>اکتساب</a:t>
            </a:r>
          </a:p>
          <a:p>
            <a:pPr algn="r" rtl="1">
              <a:lnSpc>
                <a:spcPct val="150000"/>
              </a:lnSpc>
            </a:pPr>
            <a:r>
              <a:rPr lang="fa-IR" sz="2800" b="1" dirty="0" smtClean="0">
                <a:cs typeface="B Jadid" panose="00000700000000000000" pitchFamily="2" charset="-78"/>
              </a:rPr>
              <a:t>سرمایه گذاری مشترک و مشارکت</a:t>
            </a:r>
          </a:p>
          <a:p>
            <a:pPr algn="r" rtl="1">
              <a:lnSpc>
                <a:spcPct val="150000"/>
              </a:lnSpc>
            </a:pPr>
            <a:r>
              <a:rPr lang="fa-IR" sz="2800" b="1" dirty="0" smtClean="0">
                <a:cs typeface="B Jadid" panose="00000700000000000000" pitchFamily="2" charset="-78"/>
              </a:rPr>
              <a:t>واگذاری امتیاز تولید (لیسانس)</a:t>
            </a:r>
          </a:p>
        </p:txBody>
      </p:sp>
    </p:spTree>
    <p:extLst>
      <p:ext uri="{BB962C8B-B14F-4D97-AF65-F5344CB8AC3E}">
        <p14:creationId xmlns:p14="http://schemas.microsoft.com/office/powerpoint/2010/main" val="31745985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B Titr" panose="00000700000000000000" pitchFamily="2" charset="-78"/>
              </a:rPr>
              <a:t>مشکلات روش واگذاری امتیاز تولید</a:t>
            </a:r>
            <a:br>
              <a:rPr lang="fa-IR" dirty="0" smtClean="0">
                <a:cs typeface="B Titr" panose="00000700000000000000" pitchFamily="2" charset="-78"/>
              </a:rPr>
            </a:br>
            <a:endParaRPr lang="en-US" dirty="0">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lnSpc>
                <a:spcPct val="150000"/>
              </a:lnSpc>
            </a:pPr>
            <a:r>
              <a:rPr lang="fa-IR" sz="2400" dirty="0" smtClean="0">
                <a:cs typeface="B Jadid" panose="00000700000000000000" pitchFamily="2" charset="-78"/>
              </a:rPr>
              <a:t>شرکت نمی تواند بر امتیاز گیرنده کنترل زیادی داشته باشد.</a:t>
            </a:r>
          </a:p>
          <a:p>
            <a:pPr algn="r" rtl="1">
              <a:lnSpc>
                <a:spcPct val="150000"/>
              </a:lnSpc>
            </a:pPr>
            <a:r>
              <a:rPr lang="fa-IR" sz="2400" dirty="0" smtClean="0">
                <a:cs typeface="B Jadid" panose="00000700000000000000" pitchFamily="2" charset="-78"/>
              </a:rPr>
              <a:t>امتیاز گیرنده در صورت موفقیت به یک رقیب تبدیم می شود.</a:t>
            </a:r>
          </a:p>
          <a:p>
            <a:pPr algn="r" rtl="1">
              <a:lnSpc>
                <a:spcPct val="150000"/>
              </a:lnSpc>
            </a:pPr>
            <a:r>
              <a:rPr lang="fa-IR" sz="2400" dirty="0" smtClean="0">
                <a:cs typeface="B Jadid" panose="00000700000000000000" pitchFamily="2" charset="-78"/>
              </a:rPr>
              <a:t>در صورتیکه محصول بی کیفیت تولید کند اعتبار شرکت در بازار لکه دار می شود.</a:t>
            </a:r>
          </a:p>
          <a:p>
            <a:pPr algn="r" rtl="1"/>
            <a:endParaRPr lang="en-US" sz="2400" dirty="0">
              <a:cs typeface="B Titr" panose="00000700000000000000" pitchFamily="2" charset="-78"/>
            </a:endParaRPr>
          </a:p>
        </p:txBody>
      </p:sp>
    </p:spTree>
    <p:extLst>
      <p:ext uri="{BB962C8B-B14F-4D97-AF65-F5344CB8AC3E}">
        <p14:creationId xmlns:p14="http://schemas.microsoft.com/office/powerpoint/2010/main" val="362712254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Titr" panose="00000700000000000000" pitchFamily="2" charset="-78"/>
              </a:rPr>
              <a:t>انواع قراردادهای واگذاری امتیاز</a:t>
            </a:r>
            <a:endParaRPr lang="en-US" dirty="0">
              <a:cs typeface="B Titr" panose="00000700000000000000" pitchFamily="2" charset="-78"/>
            </a:endParaRPr>
          </a:p>
        </p:txBody>
      </p:sp>
      <p:sp>
        <p:nvSpPr>
          <p:cNvPr id="3" name="Content Placeholder 2"/>
          <p:cNvSpPr>
            <a:spLocks noGrp="1"/>
          </p:cNvSpPr>
          <p:nvPr>
            <p:ph idx="1"/>
          </p:nvPr>
        </p:nvSpPr>
        <p:spPr>
          <a:xfrm>
            <a:off x="677333" y="2160589"/>
            <a:ext cx="10618195" cy="3880773"/>
          </a:xfrm>
        </p:spPr>
        <p:txBody>
          <a:bodyPr>
            <a:noAutofit/>
          </a:bodyPr>
          <a:lstStyle/>
          <a:p>
            <a:pPr algn="just" rtl="1">
              <a:lnSpc>
                <a:spcPct val="170000"/>
              </a:lnSpc>
            </a:pPr>
            <a:r>
              <a:rPr lang="fa-IR" dirty="0" smtClean="0">
                <a:cs typeface="B Titr" panose="00000700000000000000" pitchFamily="2" charset="-78"/>
              </a:rPr>
              <a:t>قرارداد های مدیریتی : مثلا بعضی از شرکت ها مدریت سازمانهای دیگری را بر عهده می گیرند در قبال آن از آنها مجوز حق خرید درصدی از سهام سازمان را دارند.</a:t>
            </a:r>
          </a:p>
          <a:p>
            <a:pPr algn="just" rtl="1">
              <a:lnSpc>
                <a:spcPct val="170000"/>
              </a:lnSpc>
            </a:pPr>
            <a:r>
              <a:rPr lang="fa-IR" dirty="0" smtClean="0">
                <a:cs typeface="B Titr" panose="00000700000000000000" pitchFamily="2" charset="-78"/>
              </a:rPr>
              <a:t>تولید قراردادی : شرکت اینترنشنال یک کارخانه محلی را برای تولیید محصولات خود اجاره می کند.تولید قراردادی باعث کاهش کنترل شرکت بر فرایند تولیدیو ریسک ازدست دادن سودهای بالقوه می شود.ولی باعث افزایش سرعت شروع کسبو کار می گردد.</a:t>
            </a:r>
          </a:p>
          <a:p>
            <a:pPr algn="just" rtl="1">
              <a:lnSpc>
                <a:spcPct val="170000"/>
              </a:lnSpc>
            </a:pPr>
            <a:r>
              <a:rPr lang="fa-IR" dirty="0" smtClean="0">
                <a:cs typeface="B Titr" panose="00000700000000000000" pitchFamily="2" charset="-78"/>
              </a:rPr>
              <a:t>واگذاری امتیاز برند : کامل ترین روش واگذاری امتیازتولید است</a:t>
            </a:r>
          </a:p>
          <a:p>
            <a:pPr algn="just" rtl="1">
              <a:lnSpc>
                <a:spcPct val="170000"/>
              </a:lnSpc>
            </a:pPr>
            <a:r>
              <a:rPr lang="fa-IR" dirty="0" smtClean="0">
                <a:cs typeface="B Titr" panose="00000700000000000000" pitchFamily="2" charset="-78"/>
              </a:rPr>
              <a:t>سرمایه گذاری مشترک : نوعی سرمایه گذاری است که یک شرکت با شرکت دیگر برای استفاده از بازار موجود یک شرکت دیگر را برای سرمایه گذاری تاسیس می کنند.</a:t>
            </a:r>
          </a:p>
          <a:p>
            <a:pPr marL="0" indent="0" algn="just" rtl="1">
              <a:lnSpc>
                <a:spcPct val="170000"/>
              </a:lnSpc>
              <a:buNone/>
            </a:pPr>
            <a:endParaRPr lang="en-US" dirty="0">
              <a:cs typeface="B Titr" panose="00000700000000000000" pitchFamily="2" charset="-78"/>
            </a:endParaRPr>
          </a:p>
        </p:txBody>
      </p:sp>
    </p:spTree>
    <p:extLst>
      <p:ext uri="{BB962C8B-B14F-4D97-AF65-F5344CB8AC3E}">
        <p14:creationId xmlns:p14="http://schemas.microsoft.com/office/powerpoint/2010/main" val="32772469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Titr" panose="00000700000000000000" pitchFamily="2" charset="-78"/>
              </a:rPr>
              <a:t>همکاری افراد مهم</a:t>
            </a:r>
            <a:endParaRPr lang="en-US" dirty="0">
              <a:cs typeface="B Titr" panose="00000700000000000000" pitchFamily="2" charset="-78"/>
            </a:endParaRPr>
          </a:p>
        </p:txBody>
      </p:sp>
      <p:sp>
        <p:nvSpPr>
          <p:cNvPr id="3" name="Content Placeholder 2"/>
          <p:cNvSpPr>
            <a:spLocks noGrp="1"/>
          </p:cNvSpPr>
          <p:nvPr>
            <p:ph idx="1"/>
          </p:nvPr>
        </p:nvSpPr>
        <p:spPr/>
        <p:txBody>
          <a:bodyPr>
            <a:normAutofit/>
          </a:bodyPr>
          <a:lstStyle/>
          <a:p>
            <a:pPr algn="r" rtl="1"/>
            <a:r>
              <a:rPr lang="fa-IR" sz="2400" dirty="0" smtClean="0">
                <a:cs typeface="B Jadid" panose="00000700000000000000" pitchFamily="2" charset="-78"/>
              </a:rPr>
              <a:t>سازمان افراد تاثیرگذار محیط خارجی را به استخدام خود در می آورد</a:t>
            </a:r>
            <a:endParaRPr lang="en-US" sz="2400" dirty="0">
              <a:cs typeface="B Jadid" panose="00000700000000000000" pitchFamily="2" charset="-78"/>
            </a:endParaRPr>
          </a:p>
        </p:txBody>
      </p:sp>
    </p:spTree>
    <p:extLst>
      <p:ext uri="{BB962C8B-B14F-4D97-AF65-F5344CB8AC3E}">
        <p14:creationId xmlns:p14="http://schemas.microsoft.com/office/powerpoint/2010/main" val="3709103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Titr" panose="00000700000000000000" pitchFamily="2" charset="-78"/>
              </a:rPr>
              <a:t>جذب مدیران سرشناس</a:t>
            </a:r>
            <a:endParaRPr lang="en-US" dirty="0">
              <a:cs typeface="B Titr" panose="00000700000000000000" pitchFamily="2" charset="-78"/>
            </a:endParaRPr>
          </a:p>
        </p:txBody>
      </p:sp>
      <p:sp>
        <p:nvSpPr>
          <p:cNvPr id="3" name="Content Placeholder 2"/>
          <p:cNvSpPr>
            <a:spLocks noGrp="1"/>
          </p:cNvSpPr>
          <p:nvPr>
            <p:ph idx="1"/>
          </p:nvPr>
        </p:nvSpPr>
        <p:spPr>
          <a:xfrm>
            <a:off x="677334" y="2160590"/>
            <a:ext cx="8596668" cy="1362540"/>
          </a:xfrm>
        </p:spPr>
        <p:txBody>
          <a:bodyPr>
            <a:normAutofit/>
          </a:bodyPr>
          <a:lstStyle/>
          <a:p>
            <a:pPr marL="0" indent="0" algn="r" rtl="1">
              <a:buNone/>
            </a:pPr>
            <a:r>
              <a:rPr lang="fa-IR" sz="2400" dirty="0" smtClean="0">
                <a:cs typeface="B Jadid" panose="00000700000000000000" pitchFamily="2" charset="-78"/>
              </a:rPr>
              <a:t>در این روش سازمان مدیران سازمانها ی مهم و تاثیرگذار را استخدام می کند.</a:t>
            </a:r>
            <a:endParaRPr lang="en-US" sz="2400" dirty="0">
              <a:cs typeface="B Jadid" panose="00000700000000000000" pitchFamily="2" charset="-78"/>
            </a:endParaRPr>
          </a:p>
        </p:txBody>
      </p:sp>
    </p:spTree>
    <p:extLst>
      <p:ext uri="{BB962C8B-B14F-4D97-AF65-F5344CB8AC3E}">
        <p14:creationId xmlns:p14="http://schemas.microsoft.com/office/powerpoint/2010/main" val="29300240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cs typeface="B Titr" panose="00000700000000000000" pitchFamily="2" charset="-78"/>
              </a:rPr>
              <a:t>استفاده از تبلیغات و روابط عمومی</a:t>
            </a:r>
            <a:endParaRPr lang="en-US" dirty="0">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r" rtl="1">
              <a:buNone/>
            </a:pPr>
            <a:r>
              <a:rPr lang="fa-IR" sz="2400" dirty="0" smtClean="0">
                <a:cs typeface="B Jadid" panose="00000700000000000000" pitchFamily="2" charset="-78"/>
              </a:rPr>
              <a:t>بسیاری از شرکت ها دارای واحد روابط عمومی هستند که دارای وظایف زیر می باشند:</a:t>
            </a:r>
          </a:p>
          <a:p>
            <a:pPr marL="0" indent="0" algn="r" rtl="1">
              <a:buNone/>
            </a:pPr>
            <a:r>
              <a:rPr lang="fa-IR" sz="2400" dirty="0" smtClean="0">
                <a:cs typeface="B Jadid" panose="00000700000000000000" pitchFamily="2" charset="-78"/>
              </a:rPr>
              <a:t>ارتباط با مطبوعات</a:t>
            </a:r>
          </a:p>
          <a:p>
            <a:pPr marL="0" indent="0" algn="r" rtl="1">
              <a:buNone/>
            </a:pPr>
            <a:r>
              <a:rPr lang="fa-IR" sz="2400" dirty="0" smtClean="0">
                <a:cs typeface="B Jadid" panose="00000700000000000000" pitchFamily="2" charset="-78"/>
              </a:rPr>
              <a:t>معرفی محصولات</a:t>
            </a:r>
          </a:p>
          <a:p>
            <a:pPr marL="0" indent="0" algn="r" rtl="1">
              <a:buNone/>
            </a:pPr>
            <a:r>
              <a:rPr lang="fa-IR" sz="2400" dirty="0" smtClean="0">
                <a:cs typeface="B Jadid" panose="00000700000000000000" pitchFamily="2" charset="-78"/>
              </a:rPr>
              <a:t>ارتباطات</a:t>
            </a:r>
          </a:p>
          <a:p>
            <a:pPr marL="0" indent="0" algn="r" rtl="1">
              <a:buNone/>
            </a:pPr>
            <a:r>
              <a:rPr lang="fa-IR" sz="2400" dirty="0" smtClean="0">
                <a:cs typeface="B Jadid" panose="00000700000000000000" pitchFamily="2" charset="-78"/>
              </a:rPr>
              <a:t>رایزنی</a:t>
            </a:r>
          </a:p>
          <a:p>
            <a:pPr marL="0" indent="0" algn="r" rtl="1">
              <a:buNone/>
            </a:pPr>
            <a:r>
              <a:rPr lang="fa-IR" sz="2400" dirty="0" smtClean="0">
                <a:cs typeface="B Jadid" panose="00000700000000000000" pitchFamily="2" charset="-78"/>
              </a:rPr>
              <a:t>مشاوره</a:t>
            </a:r>
          </a:p>
          <a:p>
            <a:pPr marL="0" indent="0" algn="r" rtl="1">
              <a:buNone/>
            </a:pPr>
            <a:endParaRPr lang="en-US" sz="2400" dirty="0">
              <a:cs typeface="B Jadid" panose="00000700000000000000" pitchFamily="2" charset="-78"/>
            </a:endParaRPr>
          </a:p>
        </p:txBody>
      </p:sp>
    </p:spTree>
    <p:extLst>
      <p:ext uri="{BB962C8B-B14F-4D97-AF65-F5344CB8AC3E}">
        <p14:creationId xmlns:p14="http://schemas.microsoft.com/office/powerpoint/2010/main" val="14405124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dirty="0" smtClean="0">
                <a:cs typeface="B Titr" panose="00000700000000000000" pitchFamily="2" charset="-78"/>
              </a:rPr>
              <a:t>تغییر محیط خارجی از طریق تاثیر گذاری بر عناصر اصلی</a:t>
            </a:r>
            <a:br>
              <a:rPr lang="fa-IR" dirty="0" smtClean="0">
                <a:cs typeface="B Titr" panose="00000700000000000000" pitchFamily="2" charset="-78"/>
              </a:rPr>
            </a:br>
            <a:endParaRPr lang="en-US" dirty="0">
              <a:cs typeface="B Titr" panose="00000700000000000000" pitchFamily="2" charset="-78"/>
            </a:endParaRPr>
          </a:p>
        </p:txBody>
      </p:sp>
      <p:sp>
        <p:nvSpPr>
          <p:cNvPr id="3" name="Content Placeholder 2"/>
          <p:cNvSpPr>
            <a:spLocks noGrp="1"/>
          </p:cNvSpPr>
          <p:nvPr>
            <p:ph idx="1"/>
          </p:nvPr>
        </p:nvSpPr>
        <p:spPr/>
        <p:txBody>
          <a:bodyPr>
            <a:normAutofit/>
          </a:bodyPr>
          <a:lstStyle/>
          <a:p>
            <a:pPr marL="0" indent="0" algn="r" rtl="1">
              <a:lnSpc>
                <a:spcPct val="150000"/>
              </a:lnSpc>
              <a:buNone/>
            </a:pPr>
            <a:r>
              <a:rPr lang="fa-IR" sz="2800" dirty="0" smtClean="0">
                <a:cs typeface="B Jadid" panose="00000700000000000000" pitchFamily="2" charset="-78"/>
              </a:rPr>
              <a:t>تغییر قلمرو</a:t>
            </a:r>
          </a:p>
          <a:p>
            <a:pPr marL="0" indent="0" algn="r" rtl="1">
              <a:lnSpc>
                <a:spcPct val="150000"/>
              </a:lnSpc>
              <a:buNone/>
            </a:pPr>
            <a:r>
              <a:rPr lang="fa-IR" sz="2800" dirty="0" smtClean="0">
                <a:cs typeface="B Jadid" panose="00000700000000000000" pitchFamily="2" charset="-78"/>
              </a:rPr>
              <a:t>فعالیت های سیاسی</a:t>
            </a:r>
          </a:p>
          <a:p>
            <a:pPr marL="0" indent="0" algn="r" rtl="1">
              <a:lnSpc>
                <a:spcPct val="150000"/>
              </a:lnSpc>
              <a:buNone/>
            </a:pPr>
            <a:r>
              <a:rPr lang="fa-IR" sz="2800" dirty="0" smtClean="0">
                <a:cs typeface="B Jadid" panose="00000700000000000000" pitchFamily="2" charset="-78"/>
              </a:rPr>
              <a:t>ملحق شدن به انجمن های تجاری</a:t>
            </a:r>
          </a:p>
          <a:p>
            <a:pPr marL="0" indent="0" algn="r" rtl="1">
              <a:lnSpc>
                <a:spcPct val="150000"/>
              </a:lnSpc>
              <a:buNone/>
            </a:pPr>
            <a:r>
              <a:rPr lang="fa-IR" sz="2800" dirty="0" smtClean="0">
                <a:cs typeface="B Jadid" panose="00000700000000000000" pitchFamily="2" charset="-78"/>
              </a:rPr>
              <a:t>پرهیز از فعالیت های غیر قانونی</a:t>
            </a:r>
            <a:endParaRPr lang="en-US" sz="2800" dirty="0">
              <a:cs typeface="B Jadid" panose="00000700000000000000" pitchFamily="2" charset="-78"/>
            </a:endParaRPr>
          </a:p>
        </p:txBody>
      </p:sp>
    </p:spTree>
    <p:extLst>
      <p:ext uri="{BB962C8B-B14F-4D97-AF65-F5344CB8AC3E}">
        <p14:creationId xmlns:p14="http://schemas.microsoft.com/office/powerpoint/2010/main" val="29910993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5" y="3846576"/>
            <a:ext cx="8596668" cy="1320800"/>
          </a:xfrm>
        </p:spPr>
        <p:txBody>
          <a:bodyPr>
            <a:normAutofit/>
          </a:bodyPr>
          <a:lstStyle/>
          <a:p>
            <a:pPr algn="ctr"/>
            <a:r>
              <a:rPr lang="fa-IR" sz="4800" dirty="0" smtClean="0">
                <a:cs typeface="B Titr" panose="00000700000000000000" pitchFamily="2" charset="-78"/>
              </a:rPr>
              <a:t>پایان</a:t>
            </a:r>
            <a:endParaRPr lang="en-US" sz="4800" dirty="0">
              <a:cs typeface="B Titr" panose="00000700000000000000" pitchFamily="2" charset="-78"/>
            </a:endParaRPr>
          </a:p>
        </p:txBody>
      </p:sp>
      <p:sp>
        <p:nvSpPr>
          <p:cNvPr id="3" name="Content Placeholder 2"/>
          <p:cNvSpPr>
            <a:spLocks noGrp="1"/>
          </p:cNvSpPr>
          <p:nvPr>
            <p:ph idx="4294967295"/>
          </p:nvPr>
        </p:nvSpPr>
        <p:spPr>
          <a:xfrm>
            <a:off x="0" y="2160588"/>
            <a:ext cx="8596313" cy="3881437"/>
          </a:xfrm>
        </p:spPr>
        <p:txBody>
          <a:bodyPr>
            <a:normAutofit/>
          </a:bodyPr>
          <a:lstStyle/>
          <a:p>
            <a:pPr marL="0" indent="0" algn="r" rtl="1">
              <a:buNone/>
            </a:pPr>
            <a:endParaRPr lang="fa-IR" sz="2800" dirty="0" smtClean="0">
              <a:cs typeface="B Titr" panose="00000700000000000000" pitchFamily="2" charset="-78"/>
            </a:endParaRPr>
          </a:p>
          <a:p>
            <a:pPr marL="0" indent="0" algn="r" rtl="1">
              <a:buNone/>
            </a:pPr>
            <a:endParaRPr lang="en-US" sz="2800" dirty="0">
              <a:cs typeface="B Titr" panose="00000700000000000000" pitchFamily="2" charset="-78"/>
            </a:endParaRPr>
          </a:p>
        </p:txBody>
      </p:sp>
    </p:spTree>
    <p:extLst>
      <p:ext uri="{BB962C8B-B14F-4D97-AF65-F5344CB8AC3E}">
        <p14:creationId xmlns:p14="http://schemas.microsoft.com/office/powerpoint/2010/main" val="1856432401"/>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8C59B386-999D-4CB6-B907-9F3997C027C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1023</TotalTime>
  <Words>2161</Words>
  <Application>Microsoft Office PowerPoint</Application>
  <PresentationFormat>Custom</PresentationFormat>
  <Paragraphs>188</Paragraphs>
  <Slides>15</Slides>
  <Notes>13</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Facet</vt:lpstr>
      <vt:lpstr>بنام خدا</vt:lpstr>
      <vt:lpstr>تئوری های مدریت پیشرفته</vt:lpstr>
      <vt:lpstr>فرایندهای مدیریتی ارگانیکی در مقابل مکانیکی و برنامه ریزی برای هر یک</vt:lpstr>
      <vt:lpstr>برنامه ریزی ، پیش بینی و پاسخ گویی</vt:lpstr>
      <vt:lpstr>استراتژی های پاسخ به تغییرات و پیچیدگی های محیطی</vt:lpstr>
      <vt:lpstr>وابستگی به منابع خارجی</vt:lpstr>
      <vt:lpstr>کنترل محیط خارجی</vt:lpstr>
      <vt:lpstr>ایجاد ارتباط مطلوب با عناصر اصلی محیط خارجی</vt:lpstr>
      <vt:lpstr>مشکلات روش واگذاری امتیاز تولید </vt:lpstr>
      <vt:lpstr>انواع قراردادهای واگذاری امتیاز</vt:lpstr>
      <vt:lpstr>همکاری افراد مهم</vt:lpstr>
      <vt:lpstr>جذب مدیران سرشناس</vt:lpstr>
      <vt:lpstr>استفاده از تبلیغات و روابط عمومی</vt:lpstr>
      <vt:lpstr>تغییر محیط خارجی از طریق تاثیر گذاری بر عناصر اصلی </vt:lpstr>
      <vt:lpstr>پایان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تئوری های مدریت پیشرفته</dc:title>
  <dc:creator>REZAYAT</dc:creator>
  <cp:lastModifiedBy>Windows User</cp:lastModifiedBy>
  <cp:revision>68</cp:revision>
  <dcterms:created xsi:type="dcterms:W3CDTF">2016-11-07T05:30:47Z</dcterms:created>
  <dcterms:modified xsi:type="dcterms:W3CDTF">2020-05-21T01:38:41Z</dcterms:modified>
</cp:coreProperties>
</file>