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9" r:id="rId1"/>
  </p:sldMasterIdLst>
  <p:notesMasterIdLst>
    <p:notesMasterId r:id="rId21"/>
  </p:notesMasterIdLst>
  <p:sldIdLst>
    <p:sldId id="290" r:id="rId2"/>
    <p:sldId id="270" r:id="rId3"/>
    <p:sldId id="271" r:id="rId4"/>
    <p:sldId id="272" r:id="rId5"/>
    <p:sldId id="274" r:id="rId6"/>
    <p:sldId id="275" r:id="rId7"/>
    <p:sldId id="276" r:id="rId8"/>
    <p:sldId id="277" r:id="rId9"/>
    <p:sldId id="278" r:id="rId10"/>
    <p:sldId id="279" r:id="rId11"/>
    <p:sldId id="280" r:id="rId12"/>
    <p:sldId id="281" r:id="rId13"/>
    <p:sldId id="282" r:id="rId14"/>
    <p:sldId id="284" r:id="rId15"/>
    <p:sldId id="285" r:id="rId16"/>
    <p:sldId id="286" r:id="rId17"/>
    <p:sldId id="287" r:id="rId18"/>
    <p:sldId id="288" r:id="rId19"/>
    <p:sldId id="289" r:id="rId2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3886200" y="0"/>
            <a:ext cx="2971800" cy="457200"/>
          </a:xfrm>
          <a:prstGeom prst="rect">
            <a:avLst/>
          </a:prstGeom>
        </p:spPr>
        <p:txBody>
          <a:bodyPr lIns="91440" tIns="45720" rIns="91440" bIns="45720"/>
          <a:lstStyle>
            <a:lvl1pPr lvl="0" algn="r">
              <a:defRPr sz="1200"/>
            </a:lvl1pPr>
          </a:lstStyle>
          <a:p>
            <a:endParaRPr/>
          </a:p>
        </p:txBody>
      </p:sp>
      <p:sp>
        <p:nvSpPr>
          <p:cNvPr id="3" name="Date Placeholder 2"/>
          <p:cNvSpPr txBox="1">
            <a:spLocks noGrp="1"/>
          </p:cNvSpPr>
          <p:nvPr>
            <p:ph type="dt" idx="1"/>
          </p:nvPr>
        </p:nvSpPr>
        <p:spPr>
          <a:xfrm>
            <a:off x="1588" y="0"/>
            <a:ext cx="2971800" cy="457200"/>
          </a:xfrm>
          <a:prstGeom prst="rect">
            <a:avLst/>
          </a:prstGeom>
        </p:spPr>
        <p:txBody>
          <a:bodyPr lIns="91440" tIns="45720" rIns="91440" bIns="45720"/>
          <a:lstStyle>
            <a:lvl1pPr lvl="0" algn="l">
              <a:defRPr sz="1200"/>
            </a:lvl1pPr>
          </a:lstStyle>
          <a:p>
            <a:endParaRPr/>
          </a:p>
        </p:txBody>
      </p:sp>
      <p:sp>
        <p:nvSpPr>
          <p:cNvPr id="4" name="Slide Image Placeholder 3"/>
          <p:cNvSpPr txBox="1">
            <a:spLocks noGrp="1" noRot="1" noChangeAspect="1"/>
          </p:cNvSpPr>
          <p:nvPr>
            <p:ph type="sldImg" idx="2"/>
          </p:nvPr>
        </p:nvSpPr>
        <p:spPr>
          <a:xfrm>
            <a:off x="1143000" y="685800"/>
            <a:ext cx="4572000" cy="3429000"/>
          </a:xfrm>
          <a:prstGeom prst="rect">
            <a:avLst/>
          </a:prstGeom>
          <a:noFill/>
          <a:ln w="12700">
            <a:solidFill>
              <a:srgbClr val="000000"/>
            </a:solidFill>
          </a:ln>
        </p:spPr>
        <p:txBody>
          <a:bodyPr lIns="91440" tIns="45720" rIns="91440" bIns="45720" anchor="ctr"/>
          <a:lstStyle>
            <a:lvl1pPr lvl="0">
              <a:defRPr/>
            </a:lvl1pPr>
          </a:lstStyle>
          <a:p>
            <a:endParaRPr/>
          </a:p>
        </p:txBody>
      </p:sp>
      <p:sp>
        <p:nvSpPr>
          <p:cNvPr id="5" name="Notes Placeholder 4"/>
          <p:cNvSpPr txBox="1">
            <a:spLocks noGrp="1"/>
          </p:cNvSpPr>
          <p:nvPr>
            <p:ph type="body" sz="quarter" idx="3"/>
          </p:nvPr>
        </p:nvSpPr>
        <p:spPr>
          <a:xfrm>
            <a:off x="685800" y="4343400"/>
            <a:ext cx="5486400" cy="4114800"/>
          </a:xfrm>
          <a:prstGeom prst="rect">
            <a:avLst/>
          </a:prstGeom>
        </p:spPr>
        <p:txBody>
          <a:bodyPr lIns="91440" tIns="45720" rIns="91440" bIns="45720"/>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txBox="1">
            <a:spLocks noGrp="1"/>
          </p:cNvSpPr>
          <p:nvPr>
            <p:ph type="ftr" sz="quarter" idx="4"/>
          </p:nvPr>
        </p:nvSpPr>
        <p:spPr>
          <a:xfrm>
            <a:off x="3886200" y="8685214"/>
            <a:ext cx="2971800" cy="457200"/>
          </a:xfrm>
          <a:prstGeom prst="rect">
            <a:avLst/>
          </a:prstGeom>
        </p:spPr>
        <p:txBody>
          <a:bodyPr lIns="91440" tIns="45720" rIns="91440" bIns="45720" anchor="b"/>
          <a:lstStyle>
            <a:lvl1pPr lvl="0" algn="r">
              <a:defRPr sz="1200"/>
            </a:lvl1pPr>
          </a:lstStyle>
          <a:p>
            <a:endParaRPr/>
          </a:p>
        </p:txBody>
      </p:sp>
      <p:sp>
        <p:nvSpPr>
          <p:cNvPr id="7" name="Slide Number Placeholder 6"/>
          <p:cNvSpPr txBox="1">
            <a:spLocks noGrp="1"/>
          </p:cNvSpPr>
          <p:nvPr>
            <p:ph type="sldNum" sz="quarter" idx="5"/>
          </p:nvPr>
        </p:nvSpPr>
        <p:spPr>
          <a:xfrm>
            <a:off x="1588" y="8685214"/>
            <a:ext cx="2971800" cy="457200"/>
          </a:xfrm>
          <a:prstGeom prst="rect">
            <a:avLst/>
          </a:prstGeom>
        </p:spPr>
        <p:txBody>
          <a:bodyPr lIns="91440" tIns="45720" rIns="91440" bIns="45720" anchor="b"/>
          <a:lstStyle>
            <a:lvl1pPr lvl="0" algn="l">
              <a:defRPr sz="1200"/>
            </a:lvl1pPr>
          </a:lstStyle>
          <a:p>
            <a:fld id="{8B38DBA3-52F9-4AF4-A6A4-FA4D7DB2F99C}" type="slidenum">
              <a:t>‹#›</a:t>
            </a:fld>
            <a:endParaRPr/>
          </a:p>
        </p:txBody>
      </p:sp>
    </p:spTree>
    <p:extLst>
      <p:ext uri="{BB962C8B-B14F-4D97-AF65-F5344CB8AC3E}">
        <p14:creationId xmlns:p14="http://schemas.microsoft.com/office/powerpoint/2010/main" val="395911065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txBox="1">
            <a:spLocks noGrp="1" noRot="1" noChangeAspect="1"/>
          </p:cNvSpPr>
          <p:nvPr>
            <p:ph type="sldImg"/>
          </p:nvPr>
        </p:nvSpPr>
        <p:spPr>
          <a:prstGeom prst="rect">
            <a:avLst/>
          </a:prstGeom>
        </p:spPr>
        <p:txBody>
          <a:bodyPr/>
          <a:lstStyle>
            <a:lvl1pPr lvl="0">
              <a:defRPr/>
            </a:lvl1pPr>
          </a:lstStyle>
          <a:p>
            <a:endParaRPr/>
          </a:p>
        </p:txBody>
      </p:sp>
      <p:sp>
        <p:nvSpPr>
          <p:cNvPr id="3" name="Notes Placeholder 2"/>
          <p:cNvSpPr txBox="1">
            <a:spLocks noGrp="1"/>
          </p:cNvSpPr>
          <p:nvPr>
            <p:ph type="body" idx="1"/>
          </p:nvPr>
        </p:nvSpPr>
        <p:spPr>
          <a:prstGeom prst="rect">
            <a:avLst/>
          </a:prstGeom>
        </p:spPr>
        <p:txBody>
          <a:bodyPr/>
          <a:lstStyle>
            <a:lvl1pPr lvl="0">
              <a:defRPr/>
            </a:lvl1pPr>
          </a:lstStyle>
          <a:p>
            <a:endParaRPr/>
          </a:p>
        </p:txBody>
      </p:sp>
      <p:sp>
        <p:nvSpPr>
          <p:cNvPr id="4" name="Slide Number Placeholder 3"/>
          <p:cNvSpPr txBox="1">
            <a:spLocks noGrp="1"/>
          </p:cNvSpPr>
          <p:nvPr>
            <p:ph type="sldNum" sz="quarter" idx="10"/>
          </p:nvPr>
        </p:nvSpPr>
        <p:spPr>
          <a:prstGeom prst="rect">
            <a:avLst/>
          </a:prstGeom>
        </p:spPr>
        <p:txBody>
          <a:bodyPr/>
          <a:lstStyle>
            <a:lvl1pPr lvl="0">
              <a:defRPr/>
            </a:lvl1pPr>
          </a:lstStyle>
          <a:p>
            <a:fld id="{8B38DBA3-52F9-4AF4-A6A4-FA4D7DB2F99C}" type="slidenum">
              <a:t>4</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txBox="1">
            <a:spLocks noGrp="1" noRot="1" noChangeAspect="1"/>
          </p:cNvSpPr>
          <p:nvPr>
            <p:ph type="sldImg"/>
          </p:nvPr>
        </p:nvSpPr>
        <p:spPr>
          <a:prstGeom prst="rect">
            <a:avLst/>
          </a:prstGeom>
        </p:spPr>
        <p:txBody>
          <a:bodyPr/>
          <a:lstStyle>
            <a:lvl1pPr lvl="0">
              <a:defRPr/>
            </a:lvl1pPr>
          </a:lstStyle>
          <a:p>
            <a:endParaRPr/>
          </a:p>
        </p:txBody>
      </p:sp>
      <p:sp>
        <p:nvSpPr>
          <p:cNvPr id="3" name="Notes Placeholder 2"/>
          <p:cNvSpPr txBox="1">
            <a:spLocks noGrp="1"/>
          </p:cNvSpPr>
          <p:nvPr>
            <p:ph type="body" idx="1"/>
          </p:nvPr>
        </p:nvSpPr>
        <p:spPr>
          <a:prstGeom prst="rect">
            <a:avLst/>
          </a:prstGeom>
        </p:spPr>
        <p:txBody>
          <a:bodyPr/>
          <a:lstStyle>
            <a:lvl1pPr lvl="0">
              <a:defRPr/>
            </a:lvl1pPr>
          </a:lstStyle>
          <a:p>
            <a:endParaRPr/>
          </a:p>
        </p:txBody>
      </p:sp>
      <p:sp>
        <p:nvSpPr>
          <p:cNvPr id="4" name="Slide Number Placeholder 3"/>
          <p:cNvSpPr txBox="1">
            <a:spLocks noGrp="1"/>
          </p:cNvSpPr>
          <p:nvPr>
            <p:ph type="sldNum" sz="quarter" idx="10"/>
          </p:nvPr>
        </p:nvSpPr>
        <p:spPr>
          <a:prstGeom prst="rect">
            <a:avLst/>
          </a:prstGeom>
        </p:spPr>
        <p:txBody>
          <a:bodyPr/>
          <a:lstStyle>
            <a:lvl1pPr lvl="0">
              <a:defRPr/>
            </a:lvl1pPr>
          </a:lstStyle>
          <a:p>
            <a:fld id="{8B38DBA3-52F9-4AF4-A6A4-FA4D7DB2F99C}" type="slidenum">
              <a:t>13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cSld name="Content with Caption">
    <p:bg>
      <p:bgRef idx="1003">
        <a:schemeClr val="bg1"/>
      </p:bgRef>
    </p:bg>
    <p:spTree>
      <p:nvGrpSpPr>
        <p:cNvPr id="1" name=""/>
        <p:cNvGrpSpPr/>
        <p:nvPr/>
      </p:nvGrpSpPr>
      <p:grpSpPr>
        <a:xfrm>
          <a:off x="0" y="0"/>
          <a:ext cx="0" cy="0"/>
          <a:chOff x="0" y="0"/>
          <a:chExt cx="0" cy="0"/>
        </a:xfrm>
      </p:grpSpPr>
      <p:sp>
        <p:nvSpPr>
          <p:cNvPr id="2" name="Title 1"/>
          <p:cNvSpPr txBox="1">
            <a:spLocks noGrp="1"/>
          </p:cNvSpPr>
          <p:nvPr>
            <p:ph type="title"/>
          </p:nvPr>
        </p:nvSpPr>
        <p:spPr>
          <a:xfrm>
            <a:off x="914400" y="4876800"/>
            <a:ext cx="7481776" cy="457200"/>
          </a:xfrm>
          <a:prstGeom prst="rect">
            <a:avLst/>
          </a:prstGeom>
        </p:spPr>
        <p:txBody>
          <a:bodyPr anchor="t"/>
          <a:lstStyle>
            <a:lvl1pPr lvl="0" algn="r">
              <a:buNone/>
              <a:defRPr sz="2500" b="0">
                <a:solidFill>
                  <a:schemeClr val="accent1"/>
                </a:solidFill>
              </a:defRPr>
            </a:lvl1pPr>
          </a:lstStyle>
          <a:p>
            <a:pPr lvl="0"/>
            <a:r>
              <a:rPr/>
              <a:t>Click to edit Master title style</a:t>
            </a:r>
          </a:p>
        </p:txBody>
      </p:sp>
      <p:sp>
        <p:nvSpPr>
          <p:cNvPr id="3" name="Text Placeholder 2"/>
          <p:cNvSpPr txBox="1">
            <a:spLocks noGrp="1"/>
          </p:cNvSpPr>
          <p:nvPr>
            <p:ph type="body" idx="2"/>
          </p:nvPr>
        </p:nvSpPr>
        <p:spPr>
          <a:xfrm>
            <a:off x="4419600" y="5355102"/>
            <a:ext cx="3974592" cy="914400"/>
          </a:xfrm>
          <a:prstGeom prst="rect">
            <a:avLst/>
          </a:prstGeom>
        </p:spPr>
        <p:txBody>
          <a:bodyPr/>
          <a:lstStyle>
            <a:lvl1pPr marL="0" lvl="0" indent="0" algn="r">
              <a:buNone/>
              <a:defRPr sz="1600"/>
            </a:lvl1pPr>
          </a:lstStyle>
          <a:p>
            <a:pPr lvl="0"/>
            <a:r>
              <a:rPr/>
              <a:t>Click to edit Master text styles</a:t>
            </a:r>
          </a:p>
        </p:txBody>
      </p:sp>
      <p:sp>
        <p:nvSpPr>
          <p:cNvPr id="4" name="Text Placeholder 3"/>
          <p:cNvSpPr txBox="1">
            <a:spLocks noGrp="1"/>
          </p:cNvSpPr>
          <p:nvPr>
            <p:ph type="body" sz="half" idx="1"/>
          </p:nvPr>
        </p:nvSpPr>
        <p:spPr>
          <a:xfrm>
            <a:off x="914400" y="274320"/>
            <a:ext cx="7479792" cy="4572000"/>
          </a:xfrm>
          <a:prstGeom prst="rect">
            <a:avLst/>
          </a:prstGeom>
        </p:spPr>
        <p:txBody>
          <a:bodyPr/>
          <a:lstStyle>
            <a:lvl1pPr lvl="0">
              <a:defRPr sz="32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5" name="Date Placeholder 4"/>
          <p:cNvSpPr txBox="1">
            <a:spLocks noGrp="1"/>
          </p:cNvSpPr>
          <p:nvPr>
            <p:ph type="dt" sz="half" idx="10"/>
          </p:nvPr>
        </p:nvSpPr>
        <p:spPr>
          <a:xfrm>
            <a:off x="6727032" y="6407944"/>
            <a:ext cx="1920240" cy="365761"/>
          </a:xfrm>
          <a:prstGeom prst="rect">
            <a:avLst/>
          </a:prstGeom>
        </p:spPr>
        <p:txBody>
          <a:bodyPr/>
          <a:lstStyle>
            <a:lvl1pPr lvl="0">
              <a:defRPr/>
            </a:lvl1pPr>
          </a:lstStyle>
          <a:p>
            <a:endParaRPr/>
          </a:p>
        </p:txBody>
      </p:sp>
      <p:sp>
        <p:nvSpPr>
          <p:cNvPr id="6" name="Footer Placeholder 5"/>
          <p:cNvSpPr txBox="1">
            <a:spLocks noGrp="1"/>
          </p:cNvSpPr>
          <p:nvPr>
            <p:ph type="ftr" sz="quarter" idx="11"/>
          </p:nvPr>
        </p:nvSpPr>
        <p:spPr>
          <a:prstGeom prst="rect">
            <a:avLst/>
          </a:prstGeom>
        </p:spPr>
        <p:txBody>
          <a:bodyPr/>
          <a:lstStyle>
            <a:lvl1pPr lvl="0">
              <a:defRPr/>
            </a:lvl1pPr>
          </a:lstStyle>
          <a:p>
            <a:endParaRPr/>
          </a:p>
        </p:txBody>
      </p:sp>
      <p:sp>
        <p:nvSpPr>
          <p:cNvPr id="7" name="Slide Number Placeholder 6"/>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bg>
      <p:bgRef idx="1002">
        <a:schemeClr val="bg1"/>
      </p:bgRef>
    </p:bg>
    <p:spTree>
      <p:nvGrpSpPr>
        <p:cNvPr id="1" name=""/>
        <p:cNvGrpSpPr/>
        <p:nvPr/>
      </p:nvGrpSpPr>
      <p:grpSpPr>
        <a:xfrm>
          <a:off x="0" y="0"/>
          <a:ext cx="0" cy="0"/>
          <a:chOff x="0" y="0"/>
          <a:chExt cx="0" cy="0"/>
        </a:xfrm>
      </p:grpSpPr>
      <p:sp>
        <p:nvSpPr>
          <p:cNvPr id="2" name="Title 1"/>
          <p:cNvSpPr txBox="1">
            <a:spLocks noGrp="1"/>
          </p:cNvSpPr>
          <p:nvPr>
            <p:ph type="title"/>
          </p:nvPr>
        </p:nvSpPr>
        <p:spPr>
          <a:xfrm>
            <a:off x="722376" y="1059712"/>
            <a:ext cx="7772400" cy="1828800"/>
          </a:xfrm>
          <a:prstGeom prst="rect">
            <a:avLst/>
          </a:prstGeom>
        </p:spPr>
        <p:txBody>
          <a:bodyPr anchor="b"/>
          <a:lstStyle>
            <a:lvl1pPr lvl="0" algn="r">
              <a:buNone/>
              <a:defRPr sz="4800" b="1" baseline="0">
                <a:effectLst>
                  <a:outerShdw blurRad="38100" dist="38100" dir="2700000" algn="tl">
                    <a:srgbClr val="000000">
                      <a:alpha val="43137"/>
                    </a:srgbClr>
                  </a:outerShdw>
                </a:effectLst>
              </a:defRPr>
            </a:lvl1pPr>
          </a:lstStyle>
          <a:p>
            <a:pPr lvl="0"/>
            <a:r>
              <a:rPr/>
              <a:t>Click to edit Master title style</a:t>
            </a:r>
          </a:p>
        </p:txBody>
      </p:sp>
      <p:sp>
        <p:nvSpPr>
          <p:cNvPr id="3" name="Text Placeholder 2"/>
          <p:cNvSpPr txBox="1">
            <a:spLocks noGrp="1"/>
          </p:cNvSpPr>
          <p:nvPr>
            <p:ph type="body" idx="1"/>
          </p:nvPr>
        </p:nvSpPr>
        <p:spPr>
          <a:xfrm>
            <a:off x="3922713" y="2931712"/>
            <a:ext cx="4571999" cy="1454888"/>
          </a:xfrm>
          <a:prstGeom prst="rect">
            <a:avLst/>
          </a:prstGeom>
        </p:spPr>
        <p:txBody>
          <a:bodyPr lIns="91440" rIns="91440" anchor="t"/>
          <a:lstStyle>
            <a:lvl1pPr marL="0" lvl="0" indent="0" algn="l">
              <a:buNone/>
              <a:defRPr sz="2300">
                <a:solidFill>
                  <a:schemeClr val="tx1"/>
                </a:solidFill>
              </a:defRPr>
            </a:lvl1pPr>
          </a:lstStyle>
          <a:p>
            <a:pPr lvl="0"/>
            <a:r>
              <a:rPr/>
              <a:t>Click to edit Master text styles</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7" name="Chevron 6"/>
          <p:cNvSpPr/>
          <p:nvPr/>
        </p:nvSpPr>
        <p:spPr>
          <a:xfrm>
            <a:off x="3636680" y="3005472"/>
            <a:ext cx="182880"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
        <p:nvSpPr>
          <p:cNvPr id="8" name="Chevron 7"/>
          <p:cNvSpPr/>
          <p:nvPr/>
        </p:nvSpPr>
        <p:spPr>
          <a:xfrm>
            <a:off x="3450264" y="3005472"/>
            <a:ext cx="182880"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Date Placeholder 1"/>
          <p:cNvSpPr txBox="1">
            <a:spLocks noGrp="1"/>
          </p:cNvSpPr>
          <p:nvPr>
            <p:ph type="dt" sz="half" idx="10"/>
          </p:nvPr>
        </p:nvSpPr>
        <p:spPr>
          <a:prstGeom prst="rect">
            <a:avLst/>
          </a:prstGeom>
        </p:spPr>
        <p:txBody>
          <a:bodyPr/>
          <a:lstStyle>
            <a:lvl1pPr lvl="0">
              <a:defRPr/>
            </a:lvl1pPr>
          </a:lstStyle>
          <a:p>
            <a:endParaRPr/>
          </a:p>
        </p:txBody>
      </p:sp>
      <p:sp>
        <p:nvSpPr>
          <p:cNvPr id="3" name="Footer Placeholder 2"/>
          <p:cNvSpPr txBox="1">
            <a:spLocks noGrp="1"/>
          </p:cNvSpPr>
          <p:nvPr>
            <p:ph type="ftr" sz="quarter" idx="11"/>
          </p:nvPr>
        </p:nvSpPr>
        <p:spPr>
          <a:prstGeom prst="rect">
            <a:avLst/>
          </a:prstGeom>
        </p:spPr>
        <p:txBody>
          <a:bodyPr/>
          <a:lstStyle>
            <a:lvl1pPr lvl="0">
              <a:defRPr/>
            </a:lvl1pPr>
          </a:lstStyle>
          <a:p>
            <a:endParaRPr/>
          </a:p>
        </p:txBody>
      </p:sp>
      <p:sp>
        <p:nvSpPr>
          <p:cNvPr id="4" name="Slide Number Placeholder 3"/>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ext Placeholder 1"/>
          <p:cNvSpPr txBox="1">
            <a:spLocks noGrp="1"/>
          </p:cNvSpPr>
          <p:nvPr>
            <p:ph type="body" idx="1"/>
          </p:nvPr>
        </p:nvSpPr>
        <p:spPr>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3" name="Date Placeholder 2"/>
          <p:cNvSpPr txBox="1">
            <a:spLocks noGrp="1"/>
          </p:cNvSpPr>
          <p:nvPr>
            <p:ph type="dt" sz="half" idx="10"/>
          </p:nvPr>
        </p:nvSpPr>
        <p:spPr>
          <a:prstGeom prst="rect">
            <a:avLst/>
          </a:prstGeom>
        </p:spPr>
        <p:txBody>
          <a:bodyPr/>
          <a:lstStyle>
            <a:lvl1pPr lvl="0">
              <a:defRPr/>
            </a:lvl1pPr>
          </a:lstStyle>
          <a:p>
            <a:endParaRPr/>
          </a:p>
        </p:txBody>
      </p:sp>
      <p:sp>
        <p:nvSpPr>
          <p:cNvPr id="4" name="Footer Placeholder 3"/>
          <p:cNvSpPr txBox="1">
            <a:spLocks noGrp="1"/>
          </p:cNvSpPr>
          <p:nvPr>
            <p:ph type="ftr" sz="quarter" idx="11"/>
          </p:nvPr>
        </p:nvSpPr>
        <p:spPr>
          <a:prstGeom prst="rect">
            <a:avLst/>
          </a:prstGeom>
        </p:spPr>
        <p:txBody>
          <a:bodyPr/>
          <a:lstStyle>
            <a:lvl1pPr lvl="0">
              <a:defRPr/>
            </a:lvl1pPr>
          </a:lstStyle>
          <a:p>
            <a:endParaRPr/>
          </a:p>
        </p:txBody>
      </p:sp>
      <p:sp>
        <p:nvSpPr>
          <p:cNvPr id="5" name="Slide Number Placeholder 4"/>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6" name="Title 5"/>
          <p:cNvSpPr txBox="1">
            <a:spLocks noGrp="1"/>
          </p:cNvSpPr>
          <p:nvPr>
            <p:ph type="title"/>
          </p:nvPr>
        </p:nvSpPr>
        <p:spPr>
          <a:prstGeom prst="rect">
            <a:avLst/>
          </a:prstGeom>
        </p:spPr>
        <p:txBody>
          <a:bodyPr/>
          <a:lstStyle>
            <a:lvl1pPr lvl="0">
              <a:defRPr/>
            </a:lvl1pPr>
          </a:lstStyle>
          <a:p>
            <a:pPr lvl="0"/>
            <a:r>
              <a:rPr/>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cSld name="Title Slide">
    <p:spTree>
      <p:nvGrpSpPr>
        <p:cNvPr id="1" name=""/>
        <p:cNvGrpSpPr/>
        <p:nvPr/>
      </p:nvGrpSpPr>
      <p:grpSpPr>
        <a:xfrm>
          <a:off x="0" y="0"/>
          <a:ext cx="0" cy="0"/>
          <a:chOff x="0" y="0"/>
          <a:chExt cx="0" cy="0"/>
        </a:xfrm>
      </p:grpSpPr>
      <p:sp>
        <p:nvSpPr>
          <p:cNvPr id="2" name="Right Triangle 1"/>
          <p:cNvSpPr/>
          <p:nvPr/>
        </p:nvSpPr>
        <p:spPr>
          <a:xfrm>
            <a:off x="-2" y="4664147"/>
            <a:ext cx="9151090" cy="0"/>
          </a:xfrm>
          <a:prstGeom prst="rtTriangle">
            <a:avLst/>
          </a:prstGeom>
          <a:gradFill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gradFill>
          <a:ln>
            <a:noFill/>
          </a:ln>
          <a:effectLst>
            <a:outerShdw blurRad="50800" dist="38099" dir="5400000">
              <a:srgbClr val="000000">
                <a:alpha val="35000"/>
              </a:srgbClr>
            </a:outerShdw>
          </a:effectLst>
        </p:spPr>
        <p:txBody>
          <a:bodyPr anchor="ctr"/>
          <a:lstStyle>
            <a:lvl1pPr lvl="0">
              <a:defRPr/>
            </a:lvl1pPr>
          </a:lstStyle>
          <a:p>
            <a:endParaRPr/>
          </a:p>
        </p:txBody>
      </p:sp>
      <p:sp>
        <p:nvSpPr>
          <p:cNvPr id="3" name="Title 2"/>
          <p:cNvSpPr txBox="1">
            <a:spLocks noGrp="1"/>
          </p:cNvSpPr>
          <p:nvPr>
            <p:ph type="ctrTitle"/>
          </p:nvPr>
        </p:nvSpPr>
        <p:spPr>
          <a:xfrm>
            <a:off x="685800" y="1752601"/>
            <a:ext cx="7772400" cy="1829761"/>
          </a:xfrm>
          <a:prstGeom prst="rect">
            <a:avLst/>
          </a:prstGeom>
        </p:spPr>
        <p:txBody>
          <a:bodyPr anchor="b"/>
          <a:lstStyle>
            <a:lvl1pPr lvl="0" algn="r">
              <a:defRPr sz="4800" b="1">
                <a:solidFill>
                  <a:schemeClr val="tx2"/>
                </a:solidFill>
                <a:effectLst>
                  <a:outerShdw blurRad="38100" dist="38100" dir="2700000" algn="tl">
                    <a:srgbClr val="000000">
                      <a:alpha val="43137"/>
                    </a:srgbClr>
                  </a:outerShdw>
                </a:effectLst>
              </a:defRPr>
            </a:lvl1pPr>
          </a:lstStyle>
          <a:p>
            <a:pPr lvl="0"/>
            <a:r>
              <a:rPr/>
              <a:t>Click to edit Master title style</a:t>
            </a:r>
          </a:p>
        </p:txBody>
      </p:sp>
      <p:sp>
        <p:nvSpPr>
          <p:cNvPr id="4" name="Subtitle 3"/>
          <p:cNvSpPr txBox="1">
            <a:spLocks noGrp="1"/>
          </p:cNvSpPr>
          <p:nvPr>
            <p:ph type="subTitle" idx="1"/>
          </p:nvPr>
        </p:nvSpPr>
        <p:spPr>
          <a:xfrm>
            <a:off x="685800" y="3611607"/>
            <a:ext cx="7772400" cy="1199704"/>
          </a:xfrm>
          <a:prstGeom prst="rect">
            <a:avLst/>
          </a:prstGeom>
        </p:spPr>
        <p:txBody>
          <a:bodyPr lIns="45720" rIns="45720"/>
          <a:lstStyle>
            <a:lvl1pPr marL="0" lvl="0" indent="0" algn="r">
              <a:buNone/>
              <a:defRPr>
                <a:solidFill>
                  <a:schemeClr val="tx2"/>
                </a:solidFill>
              </a:defRPr>
            </a:lvl1pPr>
          </a:lstStyle>
          <a:p>
            <a:pPr lvl="0"/>
            <a:r>
              <a:rPr/>
              <a:t>Click to edit Master subtitle style</a:t>
            </a:r>
          </a:p>
        </p:txBody>
      </p:sp>
      <p:grpSp>
        <p:nvGrpSpPr>
          <p:cNvPr id="5" name="Group 4"/>
          <p:cNvGrpSpPr/>
          <p:nvPr/>
        </p:nvGrpSpPr>
        <p:grpSpPr>
          <a:xfrm>
            <a:off x="-3765" y="4953000"/>
            <a:ext cx="9147765" cy="1912088"/>
            <a:chOff x="-3765" y="4832896"/>
            <a:chExt cx="9147765" cy="2032192"/>
          </a:xfrm>
        </p:grpSpPr>
        <p:sp>
          <p:nvSpPr>
            <p:cNvPr id="6" name="Freeform 5"/>
            <p:cNvSpPr/>
            <p:nvPr/>
          </p:nvSpPr>
          <p:spPr>
            <a:xfrm>
              <a:off x="1687513" y="4832896"/>
              <a:ext cx="7456487" cy="518816"/>
            </a:xfrm>
            <a:custGeom>
              <a:avLst/>
              <a:gdLst/>
              <a:ahLst/>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a:noFill/>
            </a:ln>
          </p:spPr>
          <p:txBody>
            <a:bodyPr wrap="square" lIns="91440" tIns="45720" rIns="91440" bIns="45720" anchor="t"/>
            <a:lstStyle>
              <a:lvl1pPr lvl="0">
                <a:defRPr/>
              </a:lvl1pPr>
            </a:lstStyle>
            <a:p>
              <a:endParaRPr/>
            </a:p>
          </p:txBody>
        </p:sp>
        <p:sp>
          <p:nvSpPr>
            <p:cNvPr id="7" name="Freeform 6"/>
            <p:cNvSpPr/>
            <p:nvPr/>
          </p:nvSpPr>
          <p:spPr>
            <a:xfrm>
              <a:off x="35443" y="5135526"/>
              <a:ext cx="9108557" cy="838200"/>
            </a:xfrm>
            <a:custGeom>
              <a:avLst/>
              <a:gdLst/>
              <a:ahLst/>
              <a:cxnLst/>
              <a:rect l="0" t="0" r="0" b="0"/>
              <a:pathLst>
                <a:path w="5760" h="528">
                  <a:moveTo>
                    <a:pt x="0" y="0"/>
                  </a:moveTo>
                  <a:lnTo>
                    <a:pt x="5760" y="0"/>
                  </a:lnTo>
                  <a:lnTo>
                    <a:pt x="5760" y="528"/>
                  </a:lnTo>
                  <a:lnTo>
                    <a:pt x="48" y="0"/>
                  </a:lnTo>
                </a:path>
              </a:pathLst>
            </a:custGeom>
            <a:solidFill>
              <a:srgbClr val="000000">
                <a:alpha val="100000"/>
              </a:srgbClr>
            </a:solidFill>
            <a:ln>
              <a:noFill/>
            </a:ln>
          </p:spPr>
          <p:txBody>
            <a:bodyPr wrap="square" lIns="91440" tIns="45720" rIns="91440" bIns="45720" anchor="t"/>
            <a:lstStyle>
              <a:lvl1pPr lvl="0">
                <a:defRPr/>
              </a:lvl1pPr>
            </a:lstStyle>
            <a:p>
              <a:endParaRPr/>
            </a:p>
          </p:txBody>
        </p:sp>
        <p:sp>
          <p:nvSpPr>
            <p:cNvPr id="8" name="Freeform 7"/>
            <p:cNvSpPr/>
            <p:nvPr/>
          </p:nvSpPr>
          <p:spPr>
            <a:xfrm>
              <a:off x="0" y="4883888"/>
              <a:ext cx="9144000" cy="1981200"/>
            </a:xfrm>
            <a:custGeom>
              <a:avLst/>
              <a:gdLst/>
              <a:ahLst/>
              <a:cxnLst/>
              <a:rect l="0" t="0" r="0" b="0"/>
              <a:pathLst>
                <a:path w="5760" h="1248">
                  <a:moveTo>
                    <a:pt x="0" y="0"/>
                  </a:moveTo>
                  <a:lnTo>
                    <a:pt x="0" y="1248"/>
                  </a:lnTo>
                  <a:lnTo>
                    <a:pt x="5760" y="1248"/>
                  </a:lnTo>
                  <a:lnTo>
                    <a:pt x="5760" y="528"/>
                  </a:lnTo>
                  <a:lnTo>
                    <a:pt x="0" y="0"/>
                  </a:lnTo>
                  <a:close/>
                </a:path>
              </a:pathLst>
            </a:custGeom>
            <a:blipFill>
              <a:blip r:embed="rId2"/>
              <a:srcRect/>
              <a:tile tx="0" ty="0" sx="50000" sy="50000" flip="none" algn="t"/>
            </a:blipFill>
            <a:ln>
              <a:noFill/>
            </a:ln>
            <a:effectLst>
              <a:outerShdw blurRad="50800" dist="38099" dir="5400000">
                <a:srgbClr val="000000">
                  <a:alpha val="35000"/>
                </a:srgbClr>
              </a:outerShdw>
            </a:effectLst>
          </p:spPr>
          <p:txBody>
            <a:bodyPr wrap="square" lIns="91440" tIns="45720" rIns="91440" bIns="45720" anchor="ctr"/>
            <a:lstStyle>
              <a:lvl1pPr lvl="0">
                <a:defRPr/>
              </a:lvl1pPr>
            </a:lstStyle>
            <a:p>
              <a:endParaRPr/>
            </a:p>
          </p:txBody>
        </p:sp>
        <p:sp>
          <p:nvSpPr>
            <p:cNvPr id="9" name="Straight Connector 8"/>
            <p:cNvSpPr/>
            <p:nvPr/>
          </p:nvSpPr>
          <p:spPr>
            <a:xfrm>
              <a:off x="-3765" y="4880373"/>
              <a:ext cx="9147765" cy="839943"/>
            </a:xfrm>
            <a:prstGeom prst="line">
              <a:avLst/>
            </a:prstGeom>
            <a:noFill/>
            <a:ln w="12065" cap="flat">
              <a:solidFill>
                <a:schemeClr val="accent1">
                  <a:tint val="70000"/>
                  <a:satMod val="110000"/>
                </a:schemeClr>
              </a:solidFill>
              <a:miter/>
            </a:ln>
            <a:effectLst>
              <a:outerShdw blurRad="50800" dist="38099" dir="5400000">
                <a:srgbClr val="000000">
                  <a:alpha val="35000"/>
                </a:srgbClr>
              </a:outerShdw>
            </a:effectLst>
          </p:spPr>
          <p:txBody>
            <a:bodyPr/>
            <a:lstStyle>
              <a:lvl1pPr lvl="0">
                <a:defRPr/>
              </a:lvl1pPr>
            </a:lstStyle>
            <a:p>
              <a:endParaRPr/>
            </a:p>
          </p:txBody>
        </p:sp>
      </p:grpSp>
      <p:sp>
        <p:nvSpPr>
          <p:cNvPr id="10" name="Date Placeholder 9"/>
          <p:cNvSpPr txBox="1">
            <a:spLocks noGrp="1"/>
          </p:cNvSpPr>
          <p:nvPr>
            <p:ph type="dt" sz="half" idx="10"/>
          </p:nvPr>
        </p:nvSpPr>
        <p:spPr>
          <a:prstGeom prst="rect">
            <a:avLst/>
          </a:prstGeom>
        </p:spPr>
        <p:txBody>
          <a:bodyPr/>
          <a:lstStyle>
            <a:lvl1pPr lvl="0">
              <a:defRPr>
                <a:solidFill>
                  <a:srgbClr val="FFFFFF"/>
                </a:solidFill>
              </a:defRPr>
            </a:lvl1pPr>
          </a:lstStyle>
          <a:p>
            <a:endParaRPr/>
          </a:p>
        </p:txBody>
      </p:sp>
      <p:sp>
        <p:nvSpPr>
          <p:cNvPr id="11" name="Footer Placeholder 10"/>
          <p:cNvSpPr txBox="1">
            <a:spLocks noGrp="1"/>
          </p:cNvSpPr>
          <p:nvPr>
            <p:ph type="ftr" sz="quarter" idx="11"/>
          </p:nvPr>
        </p:nvSpPr>
        <p:spPr>
          <a:prstGeom prst="rect">
            <a:avLst/>
          </a:prstGeom>
        </p:spPr>
        <p:txBody>
          <a:bodyPr/>
          <a:lstStyle>
            <a:lvl1pPr lvl="0">
              <a:defRPr>
                <a:solidFill>
                  <a:schemeClr val="accent1">
                    <a:tint val="20000"/>
                  </a:schemeClr>
                </a:solidFill>
              </a:defRPr>
            </a:lvl1pPr>
          </a:lstStyle>
          <a:p>
            <a:endParaRPr/>
          </a:p>
        </p:txBody>
      </p:sp>
      <p:sp>
        <p:nvSpPr>
          <p:cNvPr id="12" name="Slide Number Placeholder 11"/>
          <p:cNvSpPr txBox="1">
            <a:spLocks noGrp="1"/>
          </p:cNvSpPr>
          <p:nvPr>
            <p:ph type="sldNum" sz="quarter" idx="12"/>
          </p:nvPr>
        </p:nvSpPr>
        <p:spPr>
          <a:prstGeom prst="rect">
            <a:avLst/>
          </a:prstGeom>
        </p:spPr>
        <p:txBody>
          <a:bodyPr/>
          <a:lstStyle>
            <a:lvl1pPr lvl="0">
              <a:defRPr>
                <a:solidFill>
                  <a:srgbClr val="FFFFFF"/>
                </a:solidFill>
              </a:defRPr>
            </a:lvl1pPr>
          </a:lstStyle>
          <a:p>
            <a:fld id="{8B38DBA3-52F9-4AF4-A6A4-FA4D7DB2F99C}"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Only">
    <p:bg>
      <p:bgRef idx="1002">
        <a:schemeClr val="bg1"/>
      </p:bgRef>
    </p:bg>
    <p:spTree>
      <p:nvGrpSpPr>
        <p:cNvPr id="1" name=""/>
        <p:cNvGrpSpPr/>
        <p:nvPr/>
      </p:nvGrpSpPr>
      <p:grpSpPr>
        <a:xfrm>
          <a:off x="0" y="0"/>
          <a:ext cx="0" cy="0"/>
          <a:chOff x="0" y="0"/>
          <a:chExt cx="0" cy="0"/>
        </a:xfrm>
      </p:grpSpPr>
      <p:sp>
        <p:nvSpPr>
          <p:cNvPr id="2" name="Date Placeholder 1"/>
          <p:cNvSpPr txBox="1">
            <a:spLocks noGrp="1"/>
          </p:cNvSpPr>
          <p:nvPr>
            <p:ph type="dt" sz="half" idx="10"/>
          </p:nvPr>
        </p:nvSpPr>
        <p:spPr>
          <a:prstGeom prst="rect">
            <a:avLst/>
          </a:prstGeom>
        </p:spPr>
        <p:txBody>
          <a:bodyPr/>
          <a:lstStyle>
            <a:lvl1pPr lvl="0">
              <a:defRPr/>
            </a:lvl1pPr>
          </a:lstStyle>
          <a:p>
            <a:endParaRPr/>
          </a:p>
        </p:txBody>
      </p:sp>
      <p:sp>
        <p:nvSpPr>
          <p:cNvPr id="3" name="Footer Placeholder 2"/>
          <p:cNvSpPr txBox="1">
            <a:spLocks noGrp="1"/>
          </p:cNvSpPr>
          <p:nvPr>
            <p:ph type="ftr" sz="quarter" idx="11"/>
          </p:nvPr>
        </p:nvSpPr>
        <p:spPr>
          <a:prstGeom prst="rect">
            <a:avLst/>
          </a:prstGeom>
        </p:spPr>
        <p:txBody>
          <a:bodyPr/>
          <a:lstStyle>
            <a:lvl1pPr lvl="0">
              <a:defRPr/>
            </a:lvl1pPr>
          </a:lstStyle>
          <a:p>
            <a:endParaRPr/>
          </a:p>
        </p:txBody>
      </p:sp>
      <p:sp>
        <p:nvSpPr>
          <p:cNvPr id="4" name="Slide Number Placeholder 3"/>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5" name="Title 4"/>
          <p:cNvSpPr txBox="1">
            <a:spLocks noGrp="1"/>
          </p:cNvSpPr>
          <p:nvPr>
            <p:ph type="title"/>
          </p:nvPr>
        </p:nvSpPr>
        <p:spPr>
          <a:prstGeom prst="rect">
            <a:avLst/>
          </a:prstGeom>
        </p:spPr>
        <p:txBody>
          <a:bodyPr/>
          <a:lstStyle>
            <a:lvl1pPr lvl="0">
              <a:defRPr/>
            </a:lvl1pPr>
          </a:lstStyle>
          <a:p>
            <a:pPr lvl="0"/>
            <a:r>
              <a:rPr/>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Vertical Title and Text">
    <p:spTree>
      <p:nvGrpSpPr>
        <p:cNvPr id="1" name=""/>
        <p:cNvGrpSpPr/>
        <p:nvPr/>
      </p:nvGrpSpPr>
      <p:grpSpPr>
        <a:xfrm>
          <a:off x="0" y="0"/>
          <a:ext cx="0" cy="0"/>
          <a:chOff x="0" y="0"/>
          <a:chExt cx="0" cy="0"/>
        </a:xfrm>
      </p:grpSpPr>
      <p:sp>
        <p:nvSpPr>
          <p:cNvPr id="2" name="Title 1"/>
          <p:cNvSpPr txBox="1">
            <a:spLocks noGrp="1"/>
          </p:cNvSpPr>
          <p:nvPr>
            <p:ph type="title"/>
          </p:nvPr>
        </p:nvSpPr>
        <p:spPr>
          <a:xfrm>
            <a:off x="6844014" y="274640"/>
            <a:ext cx="1777470" cy="5592761"/>
          </a:xfrm>
          <a:prstGeom prst="rect">
            <a:avLst/>
          </a:prstGeom>
        </p:spPr>
        <p:txBody>
          <a:bodyPr/>
          <a:lstStyle>
            <a:lvl1pPr lvl="0">
              <a:defRPr/>
            </a:lvl1pPr>
          </a:lstStyle>
          <a:p>
            <a:pPr lvl="0"/>
            <a:r>
              <a:rPr/>
              <a:t>Click to edit Master title style</a:t>
            </a:r>
          </a:p>
        </p:txBody>
      </p:sp>
      <p:sp>
        <p:nvSpPr>
          <p:cNvPr id="3" name="Text Placeholder 2"/>
          <p:cNvSpPr txBox="1">
            <a:spLocks noGrp="1"/>
          </p:cNvSpPr>
          <p:nvPr>
            <p:ph type="body" idx="1"/>
          </p:nvPr>
        </p:nvSpPr>
        <p:spPr>
          <a:xfrm>
            <a:off x="457200" y="274641"/>
            <a:ext cx="6324600" cy="5592760"/>
          </a:xfrm>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cSld name="Comparison">
    <p:bg>
      <p:bgRef idx="1003">
        <a:schemeClr val="bg1"/>
      </p:bgRef>
    </p:bg>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50"/>
            <a:ext cx="8229600" cy="1143000"/>
          </a:xfrm>
          <a:prstGeom prst="rect">
            <a:avLst/>
          </a:prstGeom>
        </p:spPr>
        <p:txBody>
          <a:bodyPr anchor="ctr"/>
          <a:lstStyle>
            <a:lvl1pPr lvl="0">
              <a:defRPr/>
            </a:lvl1pPr>
          </a:lstStyle>
          <a:p>
            <a:pPr lvl="0"/>
            <a:r>
              <a:rPr/>
              <a:t>Click to edit Master title style</a:t>
            </a:r>
          </a:p>
        </p:txBody>
      </p:sp>
      <p:sp>
        <p:nvSpPr>
          <p:cNvPr id="3" name="Text Placeholder 2"/>
          <p:cNvSpPr txBox="1">
            <a:spLocks noGrp="1"/>
          </p:cNvSpPr>
          <p:nvPr>
            <p:ph type="body" idx="1"/>
          </p:nvPr>
        </p:nvSpPr>
        <p:spPr>
          <a:xfrm>
            <a:off x="457200" y="5410200"/>
            <a:ext cx="4040188" cy="762000"/>
          </a:xfrm>
          <a:prstGeom prst="rect">
            <a:avLst/>
          </a:prstGeom>
          <a:solidFill>
            <a:schemeClr val="accent1"/>
          </a:solidFill>
          <a:ln w="9652">
            <a:solidFill>
              <a:schemeClr val="accent1"/>
            </a:solidFill>
            <a:miter/>
          </a:ln>
        </p:spPr>
        <p:txBody>
          <a:bodyPr lIns="182880" anchor="ctr"/>
          <a:lstStyle>
            <a:lvl1pPr marL="0" lvl="0" indent="0">
              <a:buNone/>
              <a:defRPr sz="2400" b="0">
                <a:solidFill>
                  <a:schemeClr val="bg1"/>
                </a:solidFill>
              </a:defRPr>
            </a:lvl1pPr>
          </a:lstStyle>
          <a:p>
            <a:pPr lvl="0"/>
            <a:r>
              <a:rPr/>
              <a:t>Click to edit Master text styles</a:t>
            </a:r>
          </a:p>
        </p:txBody>
      </p:sp>
      <p:sp>
        <p:nvSpPr>
          <p:cNvPr id="4" name="Text Placeholder 3"/>
          <p:cNvSpPr txBox="1">
            <a:spLocks noGrp="1"/>
          </p:cNvSpPr>
          <p:nvPr>
            <p:ph type="body" sz="half" idx="3"/>
          </p:nvPr>
        </p:nvSpPr>
        <p:spPr>
          <a:xfrm>
            <a:off x="4645026" y="5410200"/>
            <a:ext cx="4041776" cy="762000"/>
          </a:xfrm>
          <a:prstGeom prst="rect">
            <a:avLst/>
          </a:prstGeom>
          <a:solidFill>
            <a:schemeClr val="accent1"/>
          </a:solidFill>
          <a:ln w="9652">
            <a:solidFill>
              <a:schemeClr val="accent1"/>
            </a:solidFill>
            <a:miter/>
          </a:ln>
        </p:spPr>
        <p:txBody>
          <a:bodyPr lIns="182880" anchor="ctr"/>
          <a:lstStyle>
            <a:lvl1pPr marL="0" lvl="0" indent="0">
              <a:buNone/>
              <a:defRPr sz="2400" b="0">
                <a:solidFill>
                  <a:schemeClr val="bg1"/>
                </a:solidFill>
              </a:defRPr>
            </a:lvl1pPr>
          </a:lstStyle>
          <a:p>
            <a:pPr lvl="0"/>
            <a:r>
              <a:rPr/>
              <a:t>Click to edit Master text styles</a:t>
            </a:r>
          </a:p>
        </p:txBody>
      </p:sp>
      <p:sp>
        <p:nvSpPr>
          <p:cNvPr id="5" name="Text Placeholder 4"/>
          <p:cNvSpPr txBox="1">
            <a:spLocks noGrp="1"/>
          </p:cNvSpPr>
          <p:nvPr>
            <p:ph type="body" sz="quarter" idx="2"/>
          </p:nvPr>
        </p:nvSpPr>
        <p:spPr>
          <a:xfrm>
            <a:off x="457200" y="1444294"/>
            <a:ext cx="4040188" cy="3941763"/>
          </a:xfrm>
          <a:prstGeom prst="rect">
            <a:avLst/>
          </a:prstGeom>
          <a:ln>
            <a:noFill/>
          </a:ln>
        </p:spPr>
        <p:txBody>
          <a:bodyPr/>
          <a:lstStyle>
            <a:lvl1pPr lvl="0">
              <a:defRPr sz="24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Text Placeholder 5"/>
          <p:cNvSpPr txBox="1">
            <a:spLocks noGrp="1"/>
          </p:cNvSpPr>
          <p:nvPr>
            <p:ph type="body" sz="quarter" idx="4"/>
          </p:nvPr>
        </p:nvSpPr>
        <p:spPr>
          <a:xfrm>
            <a:off x="4645025" y="1444294"/>
            <a:ext cx="4041775" cy="3941763"/>
          </a:xfrm>
          <a:prstGeom prst="rect">
            <a:avLst/>
          </a:prstGeom>
          <a:ln>
            <a:noFill/>
          </a:ln>
        </p:spPr>
        <p:txBody>
          <a:bodyPr/>
          <a:lstStyle>
            <a:lvl1pPr lvl="0">
              <a:defRPr sz="24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7" name="Date Placeholder 6"/>
          <p:cNvSpPr txBox="1">
            <a:spLocks noGrp="1"/>
          </p:cNvSpPr>
          <p:nvPr>
            <p:ph type="dt" sz="half" idx="10"/>
          </p:nvPr>
        </p:nvSpPr>
        <p:spPr>
          <a:prstGeom prst="rect">
            <a:avLst/>
          </a:prstGeom>
        </p:spPr>
        <p:txBody>
          <a:bodyPr/>
          <a:lstStyle>
            <a:lvl1pPr lvl="0">
              <a:defRPr/>
            </a:lvl1pPr>
          </a:lstStyle>
          <a:p>
            <a:endParaRPr/>
          </a:p>
        </p:txBody>
      </p:sp>
      <p:sp>
        <p:nvSpPr>
          <p:cNvPr id="8" name="Footer Placeholder 7"/>
          <p:cNvSpPr txBox="1">
            <a:spLocks noGrp="1"/>
          </p:cNvSpPr>
          <p:nvPr>
            <p:ph type="ftr" sz="quarter" idx="11"/>
          </p:nvPr>
        </p:nvSpPr>
        <p:spPr>
          <a:prstGeom prst="rect">
            <a:avLst/>
          </a:prstGeom>
        </p:spPr>
        <p:txBody>
          <a:bodyPr/>
          <a:lstStyle>
            <a:lvl1pPr lvl="0">
              <a:defRPr/>
            </a:lvl1pPr>
          </a:lstStyle>
          <a:p>
            <a:endParaRPr/>
          </a:p>
        </p:txBody>
      </p:sp>
      <p:sp>
        <p:nvSpPr>
          <p:cNvPr id="9" name="Slide Number Placeholder 8"/>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a:prstGeom prst="rect">
            <a:avLst/>
          </a:prstGeom>
        </p:spPr>
        <p:txBody>
          <a:bodyPr/>
          <a:lstStyle>
            <a:lvl1pPr lvl="0">
              <a:defRPr/>
            </a:lvl1pPr>
          </a:lstStyle>
          <a:p>
            <a:pPr lvl="0"/>
            <a:r>
              <a:rPr/>
              <a:t>Click to edit Master title style</a:t>
            </a:r>
          </a:p>
        </p:txBody>
      </p:sp>
      <p:sp>
        <p:nvSpPr>
          <p:cNvPr id="3" name="Text Placeholder 2"/>
          <p:cNvSpPr txBox="1">
            <a:spLocks noGrp="1"/>
          </p:cNvSpPr>
          <p:nvPr>
            <p:ph type="body" idx="1"/>
          </p:nvPr>
        </p:nvSpPr>
        <p:spPr>
          <a:xfrm>
            <a:off x="457200" y="1481329"/>
            <a:ext cx="8229600" cy="4386071"/>
          </a:xfrm>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Two Content">
    <p:bg>
      <p:bgRef idx="1002">
        <a:schemeClr val="bg1"/>
      </p:bgRef>
    </p:bg>
    <p:spTree>
      <p:nvGrpSpPr>
        <p:cNvPr id="1" name=""/>
        <p:cNvGrpSpPr/>
        <p:nvPr/>
      </p:nvGrpSpPr>
      <p:grpSpPr>
        <a:xfrm>
          <a:off x="0" y="0"/>
          <a:ext cx="0" cy="0"/>
          <a:chOff x="0" y="0"/>
          <a:chExt cx="0" cy="0"/>
        </a:xfrm>
      </p:grpSpPr>
      <p:sp>
        <p:nvSpPr>
          <p:cNvPr id="2" name="Text Placeholder 1"/>
          <p:cNvSpPr txBox="1">
            <a:spLocks noGrp="1"/>
          </p:cNvSpPr>
          <p:nvPr>
            <p:ph type="body" sz="half" idx="1"/>
          </p:nvPr>
        </p:nvSpPr>
        <p:spPr>
          <a:xfrm>
            <a:off x="457200" y="1481328"/>
            <a:ext cx="4038600" cy="4525963"/>
          </a:xfrm>
          <a:prstGeom prst="rect">
            <a:avLst/>
          </a:prstGeom>
        </p:spPr>
        <p:txBody>
          <a:bodyPr/>
          <a:lstStyle>
            <a:lvl1pPr lvl="0">
              <a:defRPr sz="28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3" name="Text Placeholder 2"/>
          <p:cNvSpPr txBox="1">
            <a:spLocks noGrp="1"/>
          </p:cNvSpPr>
          <p:nvPr>
            <p:ph type="body" sz="half" idx="2"/>
          </p:nvPr>
        </p:nvSpPr>
        <p:spPr>
          <a:xfrm>
            <a:off x="4648200" y="1481328"/>
            <a:ext cx="4038600" cy="4525963"/>
          </a:xfrm>
          <a:prstGeom prst="rect">
            <a:avLst/>
          </a:prstGeom>
        </p:spPr>
        <p:txBody>
          <a:bodyPr/>
          <a:lstStyle>
            <a:lvl1pPr lvl="0">
              <a:defRPr sz="28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7" name="Title 6"/>
          <p:cNvSpPr txBox="1">
            <a:spLocks noGrp="1"/>
          </p:cNvSpPr>
          <p:nvPr>
            <p:ph type="title"/>
          </p:nvPr>
        </p:nvSpPr>
        <p:spPr>
          <a:prstGeom prst="rect">
            <a:avLst/>
          </a:prstGeom>
        </p:spPr>
        <p:txBody>
          <a:bodyPr/>
          <a:lstStyle>
            <a:lvl1pPr lvl="0">
              <a:defRPr/>
            </a:lvl1pPr>
          </a:lstStyle>
          <a:p>
            <a:pPr lvl="0"/>
            <a:r>
              <a:rPr/>
              <a:t>Click to edit Master title style</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Picture with Caption">
    <p:bg>
      <p:bgRef idx="1002">
        <a:schemeClr val="bg1"/>
      </p:bgRef>
    </p:bg>
    <p:spTree>
      <p:nvGrpSpPr>
        <p:cNvPr id="1" name=""/>
        <p:cNvGrpSpPr/>
        <p:nvPr/>
      </p:nvGrpSpPr>
      <p:grpSpPr>
        <a:xfrm>
          <a:off x="0" y="0"/>
          <a:ext cx="0" cy="0"/>
          <a:chOff x="0" y="0"/>
          <a:chExt cx="0" cy="0"/>
        </a:xfrm>
      </p:grpSpPr>
      <p:sp>
        <p:nvSpPr>
          <p:cNvPr id="2" name="Text Placeholder 1"/>
          <p:cNvSpPr txBox="1">
            <a:spLocks noGrp="1"/>
          </p:cNvSpPr>
          <p:nvPr>
            <p:ph type="body" sz="half" idx="2"/>
          </p:nvPr>
        </p:nvSpPr>
        <p:spPr>
          <a:xfrm>
            <a:off x="1141232" y="5443402"/>
            <a:ext cx="7162800" cy="648233"/>
          </a:xfrm>
          <a:prstGeom prst="rect">
            <a:avLst/>
          </a:prstGeom>
          <a:noFill/>
        </p:spPr>
        <p:txBody>
          <a:bodyPr lIns="91440" tIns="0" rIns="91440" anchor="t"/>
          <a:lstStyle>
            <a:lvl1pPr marL="0" lvl="0" indent="0" algn="r">
              <a:buNone/>
              <a:defRPr sz="1400"/>
            </a:lvl1pPr>
          </a:lstStyle>
          <a:p>
            <a:pPr lvl="0"/>
            <a:r>
              <a:rPr/>
              <a:t>Click to edit Master text styles</a:t>
            </a:r>
          </a:p>
        </p:txBody>
      </p:sp>
      <p:sp>
        <p:nvSpPr>
          <p:cNvPr id="3" name="Content Placeholder 2"/>
          <p:cNvSpPr txBox="1">
            <a:spLocks noGrp="1"/>
          </p:cNvSpPr>
          <p:nvPr>
            <p:ph idx="1"/>
          </p:nvPr>
        </p:nvSpPr>
        <p:spPr>
          <a:xfrm>
            <a:off x="228600" y="189968"/>
            <a:ext cx="8686800" cy="4389120"/>
          </a:xfrm>
          <a:prstGeom prst="rect">
            <a:avLst/>
          </a:prstGeom>
          <a:solidFill>
            <a:schemeClr val="bg2"/>
          </a:solidFill>
          <a:ln>
            <a:solidFill>
              <a:schemeClr val="bg1"/>
            </a:solidFill>
          </a:ln>
          <a:effectLst>
            <a:outerShdw blurRad="95250">
              <a:srgbClr val="000000"/>
            </a:outerShdw>
          </a:effectLst>
        </p:spPr>
        <p:txBody>
          <a:bodyPr/>
          <a:lstStyle>
            <a:lvl1pPr marL="0" lvl="0" indent="0">
              <a:buNone/>
              <a:defRPr sz="3200"/>
            </a:lvl1pPr>
          </a:lstStyle>
          <a:p>
            <a:pPr lvl="0"/>
            <a:r>
              <a:rPr/>
              <a:t>Click icon to add picture</a:t>
            </a:r>
          </a:p>
        </p:txBody>
      </p:sp>
      <p:sp>
        <p:nvSpPr>
          <p:cNvPr id="4" name="Date Placeholder 3"/>
          <p:cNvSpPr txBox="1">
            <a:spLocks noGrp="1"/>
          </p:cNvSpPr>
          <p:nvPr>
            <p:ph type="dt" sz="half" idx="10"/>
          </p:nvPr>
        </p:nvSpPr>
        <p:spPr>
          <a:prstGeom prst="rect">
            <a:avLst/>
          </a:prstGeom>
        </p:spPr>
        <p:txBody>
          <a:bodyPr/>
          <a:lstStyle>
            <a:lvl1pPr lvl="0">
              <a:defRPr>
                <a:solidFill>
                  <a:schemeClr val="tx1"/>
                </a:solidFill>
              </a:defRPr>
            </a:lvl1pPr>
          </a:lstStyle>
          <a:p>
            <a:endParaRPr/>
          </a:p>
        </p:txBody>
      </p:sp>
      <p:sp>
        <p:nvSpPr>
          <p:cNvPr id="5" name="Footer Placeholder 4"/>
          <p:cNvSpPr txBox="1">
            <a:spLocks noGrp="1"/>
          </p:cNvSpPr>
          <p:nvPr>
            <p:ph type="ftr" sz="quarter" idx="11"/>
          </p:nvPr>
        </p:nvSpPr>
        <p:spPr>
          <a:xfrm>
            <a:off x="4380072" y="6407944"/>
            <a:ext cx="2350682" cy="365125"/>
          </a:xfrm>
          <a:prstGeom prst="rect">
            <a:avLst/>
          </a:prstGeom>
        </p:spPr>
        <p:txBody>
          <a:bodyPr/>
          <a:lstStyle>
            <a:lvl1pPr lvl="0">
              <a:defRPr>
                <a:solidFill>
                  <a:schemeClr val="tx1"/>
                </a:solidFill>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solidFill>
                  <a:schemeClr val="tx1"/>
                </a:solidFill>
              </a:defRPr>
            </a:lvl1pPr>
          </a:lstStyle>
          <a:p>
            <a:fld id="{8B38DBA3-52F9-4AF4-A6A4-FA4D7DB2F99C}" type="slidenum">
              <a:t>‹#›</a:t>
            </a:fld>
            <a:endParaRPr/>
          </a:p>
        </p:txBody>
      </p:sp>
      <p:sp>
        <p:nvSpPr>
          <p:cNvPr id="7" name="Title 6"/>
          <p:cNvSpPr txBox="1">
            <a:spLocks noGrp="1"/>
          </p:cNvSpPr>
          <p:nvPr>
            <p:ph type="title"/>
          </p:nvPr>
        </p:nvSpPr>
        <p:spPr>
          <a:xfrm>
            <a:off x="228600" y="4865122"/>
            <a:ext cx="8075432" cy="562672"/>
          </a:xfrm>
          <a:prstGeom prst="rect">
            <a:avLst/>
          </a:prstGeom>
          <a:noFill/>
        </p:spPr>
        <p:txBody>
          <a:bodyPr anchor="t"/>
          <a:lstStyle>
            <a:lvl1pPr lvl="0" algn="r">
              <a:buNone/>
              <a:defRPr sz="3000" b="0">
                <a:solidFill>
                  <a:schemeClr val="accent1"/>
                </a:solidFill>
                <a:effectLst>
                  <a:outerShdw blurRad="38100" dist="38100" dir="2700000" algn="tl">
                    <a:srgbClr val="000000">
                      <a:alpha val="43137"/>
                    </a:srgbClr>
                  </a:outerShdw>
                </a:effectLst>
              </a:defRPr>
            </a:lvl1pPr>
          </a:lstStyle>
          <a:p>
            <a:pPr lvl="0"/>
            <a:r>
              <a:rPr/>
              <a:t>Click to edit Master title style</a:t>
            </a:r>
          </a:p>
        </p:txBody>
      </p:sp>
      <p:sp>
        <p:nvSpPr>
          <p:cNvPr id="8" name="Freeform 7"/>
          <p:cNvSpPr/>
          <p:nvPr/>
        </p:nvSpPr>
        <p:spPr>
          <a:xfrm>
            <a:off x="499273" y="5944936"/>
            <a:ext cx="4940624" cy="921076"/>
          </a:xfrm>
          <a:custGeom>
            <a:avLst/>
            <a:gdLst/>
            <a:ahLst/>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a:noFill/>
          </a:ln>
        </p:spPr>
        <p:txBody>
          <a:bodyPr wrap="square" lIns="91440" tIns="45720" rIns="91440" bIns="45720" anchor="t"/>
          <a:lstStyle>
            <a:lvl1pPr lvl="0">
              <a:defRPr/>
            </a:lvl1pPr>
          </a:lstStyle>
          <a:p>
            <a:endParaRPr/>
          </a:p>
        </p:txBody>
      </p:sp>
      <p:sp>
        <p:nvSpPr>
          <p:cNvPr id="9" name="Freeform 8"/>
          <p:cNvSpPr/>
          <p:nvPr/>
        </p:nvSpPr>
        <p:spPr>
          <a:xfrm>
            <a:off x="485717" y="5939011"/>
            <a:ext cx="3690451" cy="933450"/>
          </a:xfrm>
          <a:custGeom>
            <a:avLst/>
            <a:gdLst/>
            <a:ahLst/>
            <a:cxnLst/>
            <a:rect l="0" t="0" r="0" b="0"/>
            <a:pathLst>
              <a:path w="5591" h="588">
                <a:moveTo>
                  <a:pt x="0" y="0"/>
                </a:moveTo>
                <a:lnTo>
                  <a:pt x="5591" y="585"/>
                </a:lnTo>
                <a:lnTo>
                  <a:pt x="4415" y="588"/>
                </a:lnTo>
                <a:lnTo>
                  <a:pt x="12" y="4"/>
                </a:lnTo>
              </a:path>
            </a:pathLst>
          </a:custGeom>
          <a:solidFill>
            <a:srgbClr val="000000">
              <a:alpha val="100000"/>
            </a:srgbClr>
          </a:solidFill>
          <a:ln>
            <a:noFill/>
          </a:ln>
        </p:spPr>
        <p:txBody>
          <a:bodyPr wrap="square" lIns="91440" tIns="45720" rIns="91440" bIns="45720" anchor="t"/>
          <a:lstStyle>
            <a:lvl1pPr lvl="0">
              <a:defRPr/>
            </a:lvl1pPr>
          </a:lstStyle>
          <a:p>
            <a:endParaRPr/>
          </a:p>
        </p:txBody>
      </p:sp>
      <p:sp>
        <p:nvSpPr>
          <p:cNvPr id="10" name="Right Triangle 9"/>
          <p:cNvSpPr/>
          <p:nvPr/>
        </p:nvSpPr>
        <p:spPr>
          <a:xfrm>
            <a:off x="-6042" y="5791253"/>
            <a:ext cx="3402314" cy="1080868"/>
          </a:xfrm>
          <a:prstGeom prst="rtTriangle">
            <a:avLst/>
          </a:prstGeom>
          <a:blipFill>
            <a:blip r:embed="rId2"/>
            <a:srcRect/>
            <a:tile tx="0" ty="0" sx="50000" sy="50000" flip="none" algn="t"/>
          </a:blipFill>
          <a:ln>
            <a:noFill/>
          </a:ln>
          <a:effectLst>
            <a:outerShdw blurRad="50800" dist="38099" dir="5400000">
              <a:srgbClr val="000000">
                <a:alpha val="35000"/>
              </a:srgbClr>
            </a:outerShdw>
          </a:effectLst>
        </p:spPr>
        <p:txBody>
          <a:bodyPr wrap="square" lIns="91440" tIns="45720" rIns="91440" bIns="45720" anchor="ctr"/>
          <a:lstStyle>
            <a:lvl1pPr lvl="0">
              <a:defRPr/>
            </a:lvl1pPr>
          </a:lstStyle>
          <a:p>
            <a:endParaRPr/>
          </a:p>
        </p:txBody>
      </p:sp>
      <p:sp>
        <p:nvSpPr>
          <p:cNvPr id="11" name="Straight Connector 10"/>
          <p:cNvSpPr/>
          <p:nvPr/>
        </p:nvSpPr>
        <p:spPr>
          <a:xfrm>
            <a:off x="-9237" y="5787738"/>
            <a:ext cx="3405509" cy="1084384"/>
          </a:xfrm>
          <a:prstGeom prst="line">
            <a:avLst/>
          </a:prstGeom>
          <a:noFill/>
          <a:ln w="12065" cap="flat">
            <a:solidFill>
              <a:schemeClr val="accent1">
                <a:tint val="70000"/>
                <a:satMod val="110000"/>
              </a:schemeClr>
            </a:solidFill>
            <a:miter/>
          </a:ln>
          <a:effectLst>
            <a:outerShdw blurRad="50800" dist="38099" dir="5400000">
              <a:srgbClr val="000000">
                <a:alpha val="35000"/>
              </a:srgbClr>
            </a:outerShdw>
          </a:effectLst>
        </p:spPr>
        <p:txBody>
          <a:bodyPr/>
          <a:lstStyle>
            <a:lvl1pPr lvl="0">
              <a:defRPr/>
            </a:lvl1pPr>
          </a:lstStyle>
          <a:p>
            <a:endParaRPr/>
          </a:p>
        </p:txBody>
      </p:sp>
      <p:sp>
        <p:nvSpPr>
          <p:cNvPr id="12" name="Chevron 11"/>
          <p:cNvSpPr/>
          <p:nvPr/>
        </p:nvSpPr>
        <p:spPr>
          <a:xfrm>
            <a:off x="8664112" y="4988440"/>
            <a:ext cx="182882"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
        <p:nvSpPr>
          <p:cNvPr id="13" name="Chevron 12"/>
          <p:cNvSpPr/>
          <p:nvPr/>
        </p:nvSpPr>
        <p:spPr>
          <a:xfrm>
            <a:off x="8477696" y="4988440"/>
            <a:ext cx="182882"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Freeform 1"/>
          <p:cNvSpPr/>
          <p:nvPr/>
        </p:nvSpPr>
        <p:spPr>
          <a:xfrm>
            <a:off x="499273" y="5944936"/>
            <a:ext cx="4940624" cy="921076"/>
          </a:xfrm>
          <a:custGeom>
            <a:avLst/>
            <a:gdLst/>
            <a:ahLst/>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a:noFill/>
          </a:ln>
        </p:spPr>
        <p:txBody>
          <a:bodyPr wrap="square" lIns="91440" tIns="45720" rIns="91440" bIns="45720" anchor="t"/>
          <a:lstStyle>
            <a:lvl1pPr lvl="0">
              <a:defRPr/>
            </a:lvl1pPr>
          </a:lstStyle>
          <a:p>
            <a:endParaRPr/>
          </a:p>
        </p:txBody>
      </p:sp>
      <p:sp>
        <p:nvSpPr>
          <p:cNvPr id="3" name="Freeform 2"/>
          <p:cNvSpPr/>
          <p:nvPr/>
        </p:nvSpPr>
        <p:spPr>
          <a:xfrm>
            <a:off x="485717" y="5939011"/>
            <a:ext cx="3690451" cy="933450"/>
          </a:xfrm>
          <a:custGeom>
            <a:avLst/>
            <a:gdLst/>
            <a:ahLst/>
            <a:cxnLst/>
            <a:rect l="0" t="0" r="0" b="0"/>
            <a:pathLst>
              <a:path w="5591" h="588">
                <a:moveTo>
                  <a:pt x="0" y="0"/>
                </a:moveTo>
                <a:lnTo>
                  <a:pt x="5591" y="585"/>
                </a:lnTo>
                <a:lnTo>
                  <a:pt x="4415" y="588"/>
                </a:lnTo>
                <a:lnTo>
                  <a:pt x="12" y="4"/>
                </a:lnTo>
              </a:path>
            </a:pathLst>
          </a:custGeom>
          <a:solidFill>
            <a:srgbClr val="000000">
              <a:alpha val="100000"/>
            </a:srgbClr>
          </a:solidFill>
          <a:ln>
            <a:noFill/>
          </a:ln>
        </p:spPr>
        <p:txBody>
          <a:bodyPr wrap="square" lIns="91440" tIns="45720" rIns="91440" bIns="45720" anchor="t"/>
          <a:lstStyle>
            <a:lvl1pPr lvl="0">
              <a:defRPr/>
            </a:lvl1pPr>
          </a:lstStyle>
          <a:p>
            <a:endParaRPr/>
          </a:p>
        </p:txBody>
      </p:sp>
      <p:sp>
        <p:nvSpPr>
          <p:cNvPr id="4" name="Right Triangle 3"/>
          <p:cNvSpPr/>
          <p:nvPr/>
        </p:nvSpPr>
        <p:spPr>
          <a:xfrm>
            <a:off x="-6042" y="5791253"/>
            <a:ext cx="3402314" cy="1080868"/>
          </a:xfrm>
          <a:prstGeom prst="rtTriangle">
            <a:avLst/>
          </a:prstGeom>
          <a:blipFill>
            <a:blip r:embed="rId13"/>
            <a:srcRect/>
            <a:tile tx="0" ty="0" sx="50000" sy="50000" flip="none" algn="t"/>
          </a:blipFill>
          <a:ln>
            <a:noFill/>
          </a:ln>
          <a:effectLst>
            <a:outerShdw blurRad="50800" dist="38099" dir="5400000">
              <a:srgbClr val="000000">
                <a:alpha val="35000"/>
              </a:srgbClr>
            </a:outerShdw>
          </a:effectLst>
        </p:spPr>
        <p:txBody>
          <a:bodyPr wrap="square" lIns="91440" tIns="45720" rIns="91440" bIns="45720" anchor="ctr"/>
          <a:lstStyle>
            <a:lvl1pPr lvl="0">
              <a:defRPr/>
            </a:lvl1pPr>
          </a:lstStyle>
          <a:p>
            <a:endParaRPr/>
          </a:p>
        </p:txBody>
      </p:sp>
      <p:sp>
        <p:nvSpPr>
          <p:cNvPr id="5" name="Straight Connector 4"/>
          <p:cNvSpPr/>
          <p:nvPr/>
        </p:nvSpPr>
        <p:spPr>
          <a:xfrm>
            <a:off x="-9237" y="5787738"/>
            <a:ext cx="3405509" cy="1084384"/>
          </a:xfrm>
          <a:prstGeom prst="line">
            <a:avLst/>
          </a:prstGeom>
          <a:noFill/>
          <a:ln w="12065" cap="flat">
            <a:solidFill>
              <a:schemeClr val="accent1">
                <a:tint val="70000"/>
                <a:satMod val="110000"/>
              </a:schemeClr>
            </a:solidFill>
            <a:miter/>
          </a:ln>
          <a:effectLst>
            <a:outerShdw blurRad="50800" dist="38099" dir="5400000">
              <a:srgbClr val="000000">
                <a:alpha val="35000"/>
              </a:srgbClr>
            </a:outerShdw>
          </a:effectLst>
        </p:spPr>
        <p:txBody>
          <a:bodyPr/>
          <a:lstStyle>
            <a:lvl1pPr lvl="0">
              <a:defRPr/>
            </a:lvl1pPr>
          </a:lstStyle>
          <a:p>
            <a:endParaRPr/>
          </a:p>
        </p:txBody>
      </p:sp>
      <p:sp>
        <p:nvSpPr>
          <p:cNvPr id="6" name="Title Placeholder 5"/>
          <p:cNvSpPr txBox="1">
            <a:spLocks noGrp="1"/>
          </p:cNvSpPr>
          <p:nvPr>
            <p:ph type="title"/>
          </p:nvPr>
        </p:nvSpPr>
        <p:spPr>
          <a:xfrm>
            <a:off x="457200" y="274638"/>
            <a:ext cx="8229600" cy="1143000"/>
          </a:xfrm>
          <a:prstGeom prst="rect">
            <a:avLst/>
          </a:prstGeom>
        </p:spPr>
        <p:txBody>
          <a:bodyPr anchor="ctr"/>
          <a:lstStyle>
            <a:lvl1pPr lvl="0">
              <a:defRPr/>
            </a:lvl1pPr>
          </a:lstStyle>
          <a:p>
            <a:pPr lvl="0"/>
            <a:r>
              <a:rPr/>
              <a:t>Click to edit Master title style</a:t>
            </a:r>
          </a:p>
        </p:txBody>
      </p:sp>
      <p:sp>
        <p:nvSpPr>
          <p:cNvPr id="7" name="Text Placeholder 6"/>
          <p:cNvSpPr txBox="1">
            <a:spLocks noGrp="1"/>
          </p:cNvSpPr>
          <p:nvPr>
            <p:ph type="body" idx="1"/>
          </p:nvPr>
        </p:nvSpPr>
        <p:spPr>
          <a:xfrm>
            <a:off x="457200" y="1481328"/>
            <a:ext cx="8229600" cy="4525963"/>
          </a:xfrm>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8" name="Date Placeholder 7"/>
          <p:cNvSpPr txBox="1">
            <a:spLocks noGrp="1"/>
          </p:cNvSpPr>
          <p:nvPr>
            <p:ph type="dt" sz="half" idx="2"/>
          </p:nvPr>
        </p:nvSpPr>
        <p:spPr>
          <a:xfrm>
            <a:off x="6727032" y="6407944"/>
            <a:ext cx="1920240" cy="365761"/>
          </a:xfrm>
          <a:prstGeom prst="rect">
            <a:avLst/>
          </a:prstGeom>
        </p:spPr>
        <p:txBody>
          <a:bodyPr anchor="b"/>
          <a:lstStyle>
            <a:lvl1pPr lvl="0" algn="l">
              <a:defRPr sz="1000">
                <a:solidFill>
                  <a:schemeClr val="tx1"/>
                </a:solidFill>
              </a:defRPr>
            </a:lvl1pPr>
          </a:lstStyle>
          <a:p>
            <a:endParaRPr/>
          </a:p>
        </p:txBody>
      </p:sp>
      <p:sp>
        <p:nvSpPr>
          <p:cNvPr id="9" name="Footer Placeholder 8"/>
          <p:cNvSpPr txBox="1">
            <a:spLocks noGrp="1"/>
          </p:cNvSpPr>
          <p:nvPr>
            <p:ph type="ftr" sz="quarter" idx="3"/>
          </p:nvPr>
        </p:nvSpPr>
        <p:spPr>
          <a:xfrm>
            <a:off x="4380072" y="6407944"/>
            <a:ext cx="2350682" cy="365125"/>
          </a:xfrm>
          <a:prstGeom prst="rect">
            <a:avLst/>
          </a:prstGeom>
        </p:spPr>
        <p:txBody>
          <a:bodyPr anchor="b"/>
          <a:lstStyle>
            <a:lvl1pPr lvl="0" algn="r">
              <a:defRPr sz="1000">
                <a:solidFill>
                  <a:schemeClr val="tx1"/>
                </a:solidFill>
              </a:defRPr>
            </a:lvl1pPr>
          </a:lstStyle>
          <a:p>
            <a:endParaRPr/>
          </a:p>
        </p:txBody>
      </p:sp>
      <p:sp>
        <p:nvSpPr>
          <p:cNvPr id="10" name="Slide Number Placeholder 9"/>
          <p:cNvSpPr txBox="1">
            <a:spLocks noGrp="1"/>
          </p:cNvSpPr>
          <p:nvPr>
            <p:ph type="sldNum" sz="quarter" idx="4"/>
          </p:nvPr>
        </p:nvSpPr>
        <p:spPr>
          <a:xfrm>
            <a:off x="8647272" y="6407944"/>
            <a:ext cx="365760" cy="365125"/>
          </a:xfrm>
          <a:prstGeom prst="rect">
            <a:avLst/>
          </a:prstGeom>
        </p:spPr>
        <p:txBody>
          <a:bodyPr anchor="b"/>
          <a:lstStyle>
            <a:lvl1pPr lvl="0" algn="r">
              <a:defRPr sz="1000" b="0">
                <a:solidFill>
                  <a:schemeClr val="tx1"/>
                </a:solidFill>
              </a:defRPr>
            </a:lvl1pPr>
          </a:lstStyle>
          <a:p>
            <a:fld id="{8B38DBA3-52F9-4AF4-A6A4-FA4D7DB2F99C}" type="slidenum">
              <a:t>‹#›</a:t>
            </a:fld>
            <a:endParaRPr/>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lvl="0" algn="l">
        <a:buNone/>
        <a:defRPr sz="4100" b="1">
          <a:solidFill>
            <a:schemeClr val="tx2"/>
          </a:solidFill>
          <a:effectLst>
            <a:outerShdw blurRad="38100" dist="38100" dir="2700000" algn="tl">
              <a:srgbClr val="000000">
                <a:alpha val="43137"/>
              </a:srgbClr>
            </a:outerShdw>
          </a:effectLst>
          <a:latin typeface="Lucida Sans Unicode"/>
        </a:defRPr>
      </a:lvl1pPr>
    </p:titleStyle>
    <p:bodyStyle>
      <a:lvl1pPr marL="365125" lvl="0" indent="-255588" algn="r">
        <a:spcBef>
          <a:spcPts val="400"/>
        </a:spcBef>
        <a:buClr>
          <a:schemeClr val="accent1"/>
        </a:buClr>
        <a:buSzPct val="68000"/>
        <a:buFont typeface="Wingdings 3"/>
        <a:buChar char=""/>
        <a:defRPr sz="2700">
          <a:solidFill>
            <a:schemeClr val="tx1"/>
          </a:solidFill>
          <a:latin typeface="Lucida Sans Unicode"/>
        </a:defRPr>
      </a:lvl1pPr>
      <a:lvl2pPr marL="620712" lvl="0" indent="-228600" algn="r">
        <a:spcBef>
          <a:spcPts val="300"/>
        </a:spcBef>
        <a:buClr>
          <a:schemeClr val="accent1"/>
        </a:buClr>
        <a:buFont typeface="Verdana"/>
        <a:buChar char="◦"/>
        <a:defRPr sz="2300">
          <a:solidFill>
            <a:schemeClr val="tx1"/>
          </a:solidFill>
          <a:latin typeface="Lucida Sans Unicode"/>
        </a:defRPr>
      </a:lvl2pPr>
      <a:lvl3pPr marL="858837" lvl="0" indent="-228600" algn="r">
        <a:spcBef>
          <a:spcPts val="300"/>
        </a:spcBef>
        <a:buClr>
          <a:schemeClr val="accent2"/>
        </a:buClr>
        <a:buSzPct val="100000"/>
        <a:buFont typeface="Wingdings 2"/>
        <a:buChar char=""/>
        <a:defRPr sz="2100">
          <a:solidFill>
            <a:schemeClr val="tx1"/>
          </a:solidFill>
          <a:latin typeface="Lucida Sans Unicode"/>
        </a:defRPr>
      </a:lvl3pPr>
      <a:lvl4pPr marL="1143000" lvl="0" indent="-228600" algn="r">
        <a:spcBef>
          <a:spcPts val="300"/>
        </a:spcBef>
        <a:buClr>
          <a:schemeClr val="accent2"/>
        </a:buClr>
        <a:buFont typeface="Wingdings 2"/>
        <a:buChar char=""/>
        <a:defRPr sz="1900">
          <a:solidFill>
            <a:schemeClr val="tx1"/>
          </a:solidFill>
          <a:latin typeface="Lucida Sans Unicode"/>
        </a:defRPr>
      </a:lvl4pPr>
      <a:lvl5pPr marL="1371600" lvl="0" indent="-228600" algn="r">
        <a:spcBef>
          <a:spcPts val="300"/>
        </a:spcBef>
        <a:buClr>
          <a:schemeClr val="accent2"/>
        </a:buClr>
        <a:buFont typeface="Wingdings 2"/>
        <a:buChar char=""/>
        <a:defRPr sz="1800">
          <a:solidFill>
            <a:schemeClr val="tx1"/>
          </a:solidFill>
          <a:latin typeface="Lucida Sans Unicode"/>
        </a:defRPr>
      </a:lvl5pPr>
      <a:lvl6pPr marL="1600200" lvl="0" indent="-228600" algn="r">
        <a:spcBef>
          <a:spcPts val="300"/>
        </a:spcBef>
        <a:buClr>
          <a:schemeClr val="accent3"/>
        </a:buClr>
        <a:buFont typeface="Wingdings 2"/>
        <a:buChar char=""/>
        <a:defRPr sz="1800">
          <a:solidFill>
            <a:schemeClr val="tx1"/>
          </a:solidFill>
          <a:latin typeface="Lucida Sans Unicode"/>
        </a:defRPr>
      </a:lvl6pPr>
      <a:lvl7pPr marL="1828800" lvl="0" indent="-228600" algn="r">
        <a:spcBef>
          <a:spcPts val="300"/>
        </a:spcBef>
        <a:buClr>
          <a:schemeClr val="accent3"/>
        </a:buClr>
        <a:buFont typeface="Wingdings 2"/>
        <a:buChar char=""/>
        <a:defRPr sz="1600">
          <a:solidFill>
            <a:schemeClr val="tx1"/>
          </a:solidFill>
          <a:latin typeface="Lucida Sans Unicode"/>
        </a:defRPr>
      </a:lvl7pPr>
      <a:lvl8pPr marL="2057400" lvl="0" indent="-228600" algn="r">
        <a:spcBef>
          <a:spcPts val="300"/>
        </a:spcBef>
        <a:buClr>
          <a:schemeClr val="accent3"/>
        </a:buClr>
        <a:buFont typeface="Wingdings 2"/>
        <a:buChar char=""/>
        <a:defRPr sz="1600">
          <a:solidFill>
            <a:schemeClr val="tx1"/>
          </a:solidFill>
          <a:latin typeface="Lucida Sans Unicode"/>
        </a:defRPr>
      </a:lvl8pPr>
      <a:lvl9pPr marL="2286000" lvl="0" indent="-228600" algn="r">
        <a:spcBef>
          <a:spcPts val="300"/>
        </a:spcBef>
        <a:buClr>
          <a:schemeClr val="accent3"/>
        </a:buClr>
        <a:buFont typeface="Wingdings 2"/>
        <a:buChar char=""/>
        <a:defRPr sz="1600" baseline="0">
          <a:solidFill>
            <a:schemeClr val="tx1"/>
          </a:solidFill>
          <a:latin typeface="Lucida Sans Unicode"/>
        </a:defRPr>
      </a:lvl9pPr>
    </p:bodyStyle>
    <p:otherStyle>
      <a:lvl1pPr marL="0" lvl="0" algn="r">
        <a:defRPr>
          <a:solidFill>
            <a:schemeClr val="tx1"/>
          </a:solidFill>
          <a:latin typeface="Lucida Sans Unicode"/>
        </a:defRPr>
      </a:lvl1pPr>
      <a:lvl2pPr marL="457200" lvl="0" algn="r">
        <a:defRPr>
          <a:solidFill>
            <a:schemeClr val="tx1"/>
          </a:solidFill>
          <a:latin typeface="Lucida Sans Unicode"/>
        </a:defRPr>
      </a:lvl2pPr>
      <a:lvl3pPr marL="914400" lvl="0" algn="r">
        <a:defRPr>
          <a:solidFill>
            <a:schemeClr val="tx1"/>
          </a:solidFill>
          <a:latin typeface="Lucida Sans Unicode"/>
        </a:defRPr>
      </a:lvl3pPr>
      <a:lvl4pPr marL="1371600" lvl="0" algn="r">
        <a:defRPr>
          <a:solidFill>
            <a:schemeClr val="tx1"/>
          </a:solidFill>
          <a:latin typeface="Lucida Sans Unicode"/>
        </a:defRPr>
      </a:lvl4pPr>
      <a:lvl5pPr marL="1828800" lvl="0" algn="r">
        <a:defRPr>
          <a:solidFill>
            <a:schemeClr val="tx1"/>
          </a:solidFill>
          <a:latin typeface="Lucida Sans Unicode"/>
        </a:defRPr>
      </a:lvl5pPr>
      <a:lvl6pPr marL="2286000" lvl="0" algn="r">
        <a:defRPr>
          <a:solidFill>
            <a:schemeClr val="tx1"/>
          </a:solidFill>
          <a:latin typeface="Lucida Sans Unicode"/>
        </a:defRPr>
      </a:lvl6pPr>
      <a:lvl7pPr marL="2743200" lvl="0" algn="r">
        <a:defRPr>
          <a:solidFill>
            <a:schemeClr val="tx1"/>
          </a:solidFill>
          <a:latin typeface="Lucida Sans Unicode"/>
        </a:defRPr>
      </a:lvl7pPr>
      <a:lvl8pPr marL="3200400" lvl="0" algn="r">
        <a:defRPr>
          <a:solidFill>
            <a:schemeClr val="tx1"/>
          </a:solidFill>
          <a:latin typeface="Lucida Sans Unicode"/>
        </a:defRPr>
      </a:lvl8pPr>
      <a:lvl9pPr marL="3657600" lvl="0" algn="r">
        <a:defRPr>
          <a:solidFill>
            <a:schemeClr val="tx1"/>
          </a:solidFill>
          <a:latin typeface="Lucida Sans Unicode"/>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4.wmf"/></Relationships>
</file>

<file path=ppt/slides/_rels/slide1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862969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89103" y="66110"/>
            <a:ext cx="3522119" cy="677108"/>
          </a:xfrm>
          <a:prstGeom prst="rect">
            <a:avLst/>
          </a:prstGeom>
          <a:noFill/>
        </p:spPr>
        <p:txBody>
          <a:bodyPr wrap="none"/>
          <a:lstStyle>
            <a:lvl1pPr lvl="0">
              <a:defRPr/>
            </a:lvl1pPr>
          </a:lstStyle>
          <a:p>
            <a:pPr lvl="0" algn="ctr"/>
            <a:r>
              <a:rPr lang="fa-IR" sz="2000">
                <a:solidFill>
                  <a:schemeClr val="bg1"/>
                </a:solidFill>
                <a:latin typeface="B Elm"/>
              </a:rPr>
              <a:t>دانشگاه</a:t>
            </a:r>
            <a:r>
              <a:rPr lang="fa-IR" sz="2000">
                <a:solidFill>
                  <a:schemeClr val="bg1"/>
                </a:solidFill>
              </a:rPr>
              <a:t> </a:t>
            </a:r>
            <a:r>
              <a:rPr lang="fa-IR" sz="2000">
                <a:solidFill>
                  <a:schemeClr val="bg1"/>
                </a:solidFill>
                <a:latin typeface="B Elm"/>
              </a:rPr>
              <a:t>آزاد</a:t>
            </a:r>
            <a:r>
              <a:rPr lang="fa-IR" sz="2000">
                <a:solidFill>
                  <a:schemeClr val="bg1"/>
                </a:solidFill>
              </a:rPr>
              <a:t> </a:t>
            </a:r>
            <a:r>
              <a:rPr lang="fa-IR" sz="2000">
                <a:solidFill>
                  <a:schemeClr val="bg1"/>
                </a:solidFill>
                <a:latin typeface="B Elm"/>
              </a:rPr>
              <a:t>علوم</a:t>
            </a:r>
            <a:r>
              <a:rPr lang="fa-IR" sz="2000">
                <a:solidFill>
                  <a:schemeClr val="bg1"/>
                </a:solidFill>
              </a:rPr>
              <a:t> </a:t>
            </a:r>
            <a:r>
              <a:rPr lang="fa-IR" sz="2000">
                <a:solidFill>
                  <a:schemeClr val="bg1"/>
                </a:solidFill>
                <a:latin typeface="B Elm"/>
              </a:rPr>
              <a:t>و</a:t>
            </a:r>
            <a:r>
              <a:rPr lang="fa-IR" sz="2000">
                <a:solidFill>
                  <a:schemeClr val="bg1"/>
                </a:solidFill>
              </a:rPr>
              <a:t> </a:t>
            </a:r>
            <a:r>
              <a:rPr lang="fa-IR" sz="2000">
                <a:solidFill>
                  <a:schemeClr val="bg1"/>
                </a:solidFill>
                <a:latin typeface="B Elm"/>
              </a:rPr>
              <a:t>تحقیقات</a:t>
            </a:r>
            <a:r>
              <a:rPr lang="fa-IR" sz="2000">
                <a:solidFill>
                  <a:schemeClr val="bg1"/>
                </a:solidFill>
              </a:rPr>
              <a:t> </a:t>
            </a:r>
            <a:r>
              <a:rPr lang="fa-IR" sz="2000">
                <a:solidFill>
                  <a:schemeClr val="bg1"/>
                </a:solidFill>
                <a:latin typeface="B Elm"/>
              </a:rPr>
              <a:t>ساوه</a:t>
            </a:r>
          </a:p>
          <a:p>
            <a:pPr lvl="0" algn="ctr"/>
            <a:r>
              <a:rPr lang="fa-IR">
                <a:solidFill>
                  <a:schemeClr val="bg1"/>
                </a:solidFill>
              </a:rPr>
              <a:t>(</a:t>
            </a:r>
            <a:r>
              <a:rPr lang="fa-IR">
                <a:solidFill>
                  <a:schemeClr val="bg1"/>
                </a:solidFill>
                <a:latin typeface="B Esfehan"/>
              </a:rPr>
              <a:t>دانشکده</a:t>
            </a:r>
            <a:r>
              <a:rPr lang="fa-IR">
                <a:solidFill>
                  <a:schemeClr val="bg1"/>
                </a:solidFill>
              </a:rPr>
              <a:t> </a:t>
            </a:r>
            <a:r>
              <a:rPr lang="fa-IR">
                <a:solidFill>
                  <a:schemeClr val="bg1"/>
                </a:solidFill>
                <a:latin typeface="B Esfehan"/>
              </a:rPr>
              <a:t>علوم</a:t>
            </a:r>
            <a:r>
              <a:rPr lang="fa-IR">
                <a:solidFill>
                  <a:schemeClr val="bg1"/>
                </a:solidFill>
              </a:rPr>
              <a:t> </a:t>
            </a:r>
            <a:r>
              <a:rPr lang="fa-IR">
                <a:solidFill>
                  <a:schemeClr val="bg1"/>
                </a:solidFill>
                <a:latin typeface="B Esfehan"/>
              </a:rPr>
              <a:t>انسانی</a:t>
            </a:r>
            <a:r>
              <a:rPr lang="fa-IR">
                <a:solidFill>
                  <a:schemeClr val="bg1"/>
                </a:solidFill>
              </a:rPr>
              <a:t>)</a:t>
            </a:r>
          </a:p>
        </p:txBody>
      </p:sp>
      <p:sp>
        <p:nvSpPr>
          <p:cNvPr id="4" name="Rectangle 3"/>
          <p:cNvSpPr/>
          <p:nvPr/>
        </p:nvSpPr>
        <p:spPr>
          <a:xfrm>
            <a:off x="878723" y="1320233"/>
            <a:ext cx="7634227" cy="2707917"/>
          </a:xfrm>
          <a:prstGeom prst="rect">
            <a:avLst/>
          </a:prstGeom>
          <a:noFill/>
        </p:spPr>
        <p:txBody>
          <a:bodyPr wrap="square" lIns="91440" tIns="45720" rIns="91440" bIns="45720"/>
          <a:lstStyle>
            <a:lvl1pPr lvl="0">
              <a:defRPr/>
            </a:lvl1pPr>
          </a:lstStyle>
          <a:p>
            <a:pPr lvl="0"/>
            <a:r>
              <a:rPr lang="fa-IR" sz="3200" b="1" dirty="0">
                <a:solidFill>
                  <a:schemeClr val="bg2">
                    <a:tint val="85000"/>
                    <a:satMod val="155000"/>
                  </a:schemeClr>
                </a:solidFill>
                <a:effectLst>
                  <a:outerShdw blurRad="38100" dist="38100" dir="2700000" algn="tl">
                    <a:srgbClr val="000000">
                      <a:alpha val="43137"/>
                    </a:srgbClr>
                  </a:outerShdw>
                </a:effectLst>
                <a:latin typeface="B Mah"/>
              </a:rPr>
              <a:t>تئوری</a:t>
            </a:r>
            <a:r>
              <a:rPr lang="fa-IR" sz="3200" b="1" dirty="0">
                <a:solidFill>
                  <a:schemeClr val="bg2">
                    <a:tint val="85000"/>
                    <a:satMod val="155000"/>
                  </a:schemeClr>
                </a:solidFill>
                <a:effectLst>
                  <a:outerShdw blurRad="38100" dist="38100" dir="2700000" algn="tl">
                    <a:srgbClr val="000000">
                      <a:alpha val="43137"/>
                    </a:srgbClr>
                  </a:outerShdw>
                </a:effectLst>
                <a:latin typeface="Calibri"/>
              </a:rPr>
              <a:t> </a:t>
            </a:r>
            <a:r>
              <a:rPr lang="fa-IR" sz="3200" b="1" dirty="0">
                <a:solidFill>
                  <a:schemeClr val="bg2">
                    <a:tint val="85000"/>
                    <a:satMod val="155000"/>
                  </a:schemeClr>
                </a:solidFill>
                <a:effectLst>
                  <a:outerShdw blurRad="38100" dist="38100" dir="2700000" algn="tl">
                    <a:srgbClr val="000000">
                      <a:alpha val="43137"/>
                    </a:srgbClr>
                  </a:outerShdw>
                </a:effectLst>
                <a:latin typeface="B Mah"/>
              </a:rPr>
              <a:t>حسابداری</a:t>
            </a:r>
            <a:r>
              <a:rPr lang="fa-IR" sz="3200" b="1" dirty="0">
                <a:solidFill>
                  <a:schemeClr val="bg2">
                    <a:tint val="85000"/>
                    <a:satMod val="155000"/>
                  </a:schemeClr>
                </a:solidFill>
                <a:effectLst>
                  <a:outerShdw blurRad="38100" dist="38100" dir="2700000" algn="tl">
                    <a:srgbClr val="000000">
                      <a:alpha val="43137"/>
                    </a:srgbClr>
                  </a:outerShdw>
                </a:effectLst>
                <a:latin typeface="Calibri"/>
              </a:rPr>
              <a:t> </a:t>
            </a:r>
            <a:r>
              <a:rPr lang="fa-IR" sz="1900" b="1" dirty="0">
                <a:solidFill>
                  <a:schemeClr val="bg2">
                    <a:tint val="85000"/>
                    <a:satMod val="155000"/>
                  </a:schemeClr>
                </a:solidFill>
                <a:effectLst>
                  <a:outerShdw blurRad="38100" dist="38100" dir="2700000" algn="tl">
                    <a:srgbClr val="000000">
                      <a:alpha val="43137"/>
                    </a:srgbClr>
                  </a:outerShdw>
                </a:effectLst>
                <a:latin typeface="Calibri"/>
              </a:rPr>
              <a:t>(</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ریچارد</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جی</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و</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شرودر</a:t>
            </a:r>
            <a:r>
              <a:rPr lang="fa-IR" sz="1900" b="1" dirty="0">
                <a:solidFill>
                  <a:schemeClr val="bg2">
                    <a:tint val="85000"/>
                    <a:satMod val="155000"/>
                  </a:schemeClr>
                </a:solidFill>
                <a:effectLst>
                  <a:outerShdw blurRad="38100" dist="38100" dir="2700000" algn="tl">
                    <a:srgbClr val="000000">
                      <a:alpha val="43137"/>
                    </a:srgbClr>
                  </a:outerShdw>
                </a:effectLst>
              </a:rPr>
              <a:t> -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مایتر</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تل</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دبلیو</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و</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کلارک</a:t>
            </a:r>
            <a:r>
              <a:rPr lang="fa-IR" sz="1900" b="1" dirty="0">
                <a:solidFill>
                  <a:schemeClr val="bg2">
                    <a:tint val="85000"/>
                    <a:satMod val="155000"/>
                  </a:schemeClr>
                </a:solidFill>
                <a:effectLst>
                  <a:outerShdw blurRad="38100" dist="38100" dir="2700000" algn="tl">
                    <a:srgbClr val="000000">
                      <a:alpha val="43137"/>
                    </a:srgbClr>
                  </a:outerShdw>
                </a:effectLst>
              </a:rPr>
              <a:t> -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جک</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ام</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و</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کی</a:t>
            </a:r>
            <a:r>
              <a:rPr lang="fa-IR" sz="1900" b="1" dirty="0">
                <a:solidFill>
                  <a:schemeClr val="bg2">
                    <a:tint val="85000"/>
                    <a:satMod val="155000"/>
                  </a:schemeClr>
                </a:solidFill>
                <a:effectLst>
                  <a:outerShdw blurRad="38100" dist="38100" dir="2700000" algn="tl">
                    <a:srgbClr val="000000">
                      <a:alpha val="43137"/>
                    </a:srgbClr>
                  </a:outerShdw>
                </a:effectLst>
              </a:rPr>
              <a:t> </a:t>
            </a:r>
            <a:r>
              <a:rPr lang="fa-IR" sz="1900" b="1" dirty="0">
                <a:solidFill>
                  <a:schemeClr val="bg2">
                    <a:tint val="85000"/>
                    <a:satMod val="155000"/>
                  </a:schemeClr>
                </a:solidFill>
                <a:effectLst>
                  <a:outerShdw blurRad="38100" dist="38100" dir="2700000" algn="tl">
                    <a:srgbClr val="000000">
                      <a:alpha val="43137"/>
                    </a:srgbClr>
                  </a:outerShdw>
                </a:effectLst>
                <a:latin typeface="B Mah"/>
              </a:rPr>
              <a:t>تی</a:t>
            </a:r>
            <a:r>
              <a:rPr lang="fa-IR" sz="1900" b="1" dirty="0">
                <a:solidFill>
                  <a:schemeClr val="bg2">
                    <a:tint val="85000"/>
                    <a:satMod val="155000"/>
                  </a:schemeClr>
                </a:solidFill>
                <a:effectLst>
                  <a:outerShdw blurRad="38100" dist="38100" dir="2700000" algn="tl">
                    <a:srgbClr val="000000">
                      <a:alpha val="43137"/>
                    </a:srgbClr>
                  </a:outerShdw>
                </a:effectLst>
              </a:rPr>
              <a:t>  )</a:t>
            </a:r>
          </a:p>
          <a:p>
            <a:pPr lvl="0"/>
            <a:endParaRPr lang="fa-IR" sz="1900" b="1" dirty="0">
              <a:solidFill>
                <a:schemeClr val="bg2">
                  <a:tint val="85000"/>
                  <a:satMod val="155000"/>
                </a:schemeClr>
              </a:solidFill>
              <a:effectLst>
                <a:outerShdw blurRad="38100" dist="38100" dir="2700000" algn="tl">
                  <a:srgbClr val="000000">
                    <a:alpha val="43137"/>
                  </a:srgbClr>
                </a:outerShdw>
              </a:effectLst>
            </a:endParaRPr>
          </a:p>
          <a:p>
            <a:pPr lvl="0"/>
            <a:endParaRPr lang="fa-IR" sz="1900" b="1" dirty="0">
              <a:solidFill>
                <a:schemeClr val="bg2">
                  <a:tint val="85000"/>
                  <a:satMod val="155000"/>
                </a:schemeClr>
              </a:solidFill>
              <a:effectLst>
                <a:outerShdw blurRad="38100" dist="38100" dir="2700000" algn="tl">
                  <a:srgbClr val="000000">
                    <a:alpha val="43137"/>
                  </a:srgbClr>
                </a:outerShdw>
              </a:effectLst>
            </a:endParaRPr>
          </a:p>
          <a:p>
            <a:pPr lvl="0"/>
            <a:r>
              <a:rPr sz="3000" b="1" dirty="0" smtClean="0">
                <a:solidFill>
                  <a:schemeClr val="bg2">
                    <a:tint val="85000"/>
                    <a:satMod val="155000"/>
                  </a:schemeClr>
                </a:solidFill>
                <a:effectLst>
                  <a:outerShdw blurRad="38100" dist="38100" dir="2700000" algn="tl">
                    <a:srgbClr val="000000">
                      <a:alpha val="43137"/>
                    </a:srgbClr>
                  </a:outerShdw>
                </a:effectLst>
              </a:rPr>
              <a:t> </a:t>
            </a:r>
            <a:endParaRPr sz="3000" b="1" dirty="0">
              <a:solidFill>
                <a:schemeClr val="bg2">
                  <a:tint val="85000"/>
                  <a:satMod val="155000"/>
                </a:schemeClr>
              </a:solidFill>
              <a:effectLst>
                <a:outerShdw blurRad="38100" dist="38100" dir="2700000" algn="tl">
                  <a:srgbClr val="000000">
                    <a:alpha val="43137"/>
                  </a:srgbClr>
                </a:outerShdw>
              </a:effectLst>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6990" y="366640"/>
            <a:ext cx="7776866" cy="4409037"/>
          </a:xfrm>
          <a:prstGeom prst="rect">
            <a:avLst/>
          </a:prstGeom>
          <a:noFill/>
        </p:spPr>
        <p:txBody>
          <a:bodyPr wrap="square"/>
          <a:lstStyle>
            <a:lvl1pPr lvl="0">
              <a:defRPr/>
            </a:lvl1pPr>
          </a:lstStyle>
          <a:p>
            <a:pPr lvl="0" algn="ctr"/>
            <a:r>
              <a:rPr lang="fa-IR" sz="5400" b="1" dirty="0">
                <a:solidFill>
                  <a:schemeClr val="bg2">
                    <a:tint val="85000"/>
                    <a:satMod val="155000"/>
                  </a:schemeClr>
                </a:solidFill>
                <a:effectLst>
                  <a:outerShdw blurRad="38100" dist="38100" dir="2700000" algn="tl">
                    <a:srgbClr val="000000">
                      <a:alpha val="43137"/>
                    </a:srgbClr>
                  </a:outerShdw>
                </a:effectLst>
                <a:latin typeface="B Mah"/>
              </a:rPr>
              <a:t>فصل</a:t>
            </a:r>
            <a:r>
              <a:rPr lang="fa-IR" sz="5400" b="1" dirty="0">
                <a:solidFill>
                  <a:schemeClr val="bg2">
                    <a:tint val="85000"/>
                    <a:satMod val="155000"/>
                  </a:schemeClr>
                </a:solidFill>
                <a:effectLst>
                  <a:outerShdw blurRad="38100" dist="38100" dir="2700000" algn="tl">
                    <a:srgbClr val="000000">
                      <a:alpha val="43137"/>
                    </a:srgbClr>
                  </a:outerShdw>
                </a:effectLst>
              </a:rPr>
              <a:t> </a:t>
            </a:r>
            <a:r>
              <a:rPr lang="fa-IR" sz="5400" b="1" dirty="0">
                <a:solidFill>
                  <a:schemeClr val="bg2">
                    <a:tint val="85000"/>
                    <a:satMod val="155000"/>
                  </a:schemeClr>
                </a:solidFill>
                <a:effectLst>
                  <a:outerShdw blurRad="38100" dist="38100" dir="2700000" algn="tl">
                    <a:srgbClr val="000000">
                      <a:alpha val="43137"/>
                    </a:srgbClr>
                  </a:outerShdw>
                </a:effectLst>
                <a:latin typeface="B Mah"/>
              </a:rPr>
              <a:t>اول</a:t>
            </a:r>
          </a:p>
          <a:p>
            <a:pPr lvl="0" algn="ctr"/>
            <a:r>
              <a:rPr lang="fa-IR" sz="5400" b="1" dirty="0">
                <a:solidFill>
                  <a:schemeClr val="bg2">
                    <a:tint val="85000"/>
                    <a:satMod val="155000"/>
                  </a:schemeClr>
                </a:solidFill>
                <a:effectLst>
                  <a:outerShdw blurRad="38100" dist="38100" dir="2700000" algn="tl">
                    <a:srgbClr val="000000">
                      <a:alpha val="43137"/>
                    </a:srgbClr>
                  </a:outerShdw>
                </a:effectLst>
                <a:latin typeface="B Mah"/>
              </a:rPr>
              <a:t>ارائه</a:t>
            </a:r>
            <a:r>
              <a:rPr lang="fa-IR" sz="5400" b="1" dirty="0">
                <a:solidFill>
                  <a:schemeClr val="bg2">
                    <a:tint val="85000"/>
                    <a:satMod val="155000"/>
                  </a:schemeClr>
                </a:solidFill>
                <a:effectLst>
                  <a:outerShdw blurRad="38100" dist="38100" dir="2700000" algn="tl">
                    <a:srgbClr val="000000">
                      <a:alpha val="43137"/>
                    </a:srgbClr>
                  </a:outerShdw>
                </a:effectLst>
              </a:rPr>
              <a:t> </a:t>
            </a:r>
            <a:r>
              <a:rPr lang="fa-IR" sz="5400" b="1" dirty="0">
                <a:solidFill>
                  <a:schemeClr val="bg2">
                    <a:tint val="85000"/>
                    <a:satMod val="155000"/>
                  </a:schemeClr>
                </a:solidFill>
                <a:effectLst>
                  <a:outerShdw blurRad="38100" dist="38100" dir="2700000" algn="tl">
                    <a:srgbClr val="000000">
                      <a:alpha val="43137"/>
                    </a:srgbClr>
                  </a:outerShdw>
                </a:effectLst>
                <a:latin typeface="B Mah"/>
              </a:rPr>
              <a:t>تئوری</a:t>
            </a:r>
            <a:r>
              <a:rPr lang="fa-IR" sz="5400" b="1" dirty="0">
                <a:solidFill>
                  <a:schemeClr val="bg2">
                    <a:tint val="85000"/>
                    <a:satMod val="155000"/>
                  </a:schemeClr>
                </a:solidFill>
                <a:effectLst>
                  <a:outerShdw blurRad="38100" dist="38100" dir="2700000" algn="tl">
                    <a:srgbClr val="000000">
                      <a:alpha val="43137"/>
                    </a:srgbClr>
                  </a:outerShdw>
                </a:effectLst>
              </a:rPr>
              <a:t> </a:t>
            </a:r>
            <a:r>
              <a:rPr lang="fa-IR" sz="5400" b="1" dirty="0" smtClean="0">
                <a:solidFill>
                  <a:schemeClr val="bg2">
                    <a:tint val="85000"/>
                    <a:satMod val="155000"/>
                  </a:schemeClr>
                </a:solidFill>
                <a:effectLst>
                  <a:outerShdw blurRad="38100" dist="38100" dir="2700000" algn="tl">
                    <a:srgbClr val="000000">
                      <a:alpha val="43137"/>
                    </a:srgbClr>
                  </a:outerShdw>
                </a:effectLst>
                <a:latin typeface="B Mah"/>
              </a:rPr>
              <a:t>حسابداری</a:t>
            </a:r>
            <a:endParaRPr lang="fa-IR" sz="5400" b="1" dirty="0">
              <a:solidFill>
                <a:schemeClr val="bg2">
                  <a:tint val="85000"/>
                  <a:satMod val="155000"/>
                </a:schemeClr>
              </a:solidFill>
              <a:effectLst>
                <a:outerShdw blurRad="38100" dist="38100" dir="2700000" algn="tl">
                  <a:srgbClr val="000000">
                    <a:alpha val="43137"/>
                  </a:srgbClr>
                </a:outerShdw>
              </a:effectLst>
              <a:latin typeface="B Mah"/>
            </a:endParaRP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79912" y="836712"/>
            <a:ext cx="4645138" cy="630942"/>
          </a:xfrm>
          <a:prstGeom prst="rect">
            <a:avLst/>
          </a:prstGeom>
          <a:noFill/>
        </p:spPr>
        <p:txBody>
          <a:bodyPr wrap="square"/>
          <a:lstStyle>
            <a:lvl1pPr lvl="0">
              <a:defRPr/>
            </a:lvl1pPr>
          </a:lstStyle>
          <a:p>
            <a:pPr lvl="0"/>
            <a:r>
              <a:rPr lang="fa-IR" sz="3500">
                <a:latin typeface="B Titr"/>
              </a:rPr>
              <a:t>رئوس</a:t>
            </a:r>
            <a:r>
              <a:rPr lang="fa-IR" sz="3500">
                <a:latin typeface="Calibri"/>
              </a:rPr>
              <a:t> </a:t>
            </a:r>
            <a:r>
              <a:rPr lang="fa-IR" sz="3500">
                <a:latin typeface="B Titr"/>
              </a:rPr>
              <a:t>مطالب</a:t>
            </a:r>
            <a:r>
              <a:rPr lang="fa-IR" sz="3500">
                <a:latin typeface="Calibri"/>
              </a:rPr>
              <a:t> </a:t>
            </a:r>
            <a:r>
              <a:rPr lang="fa-IR" sz="3500">
                <a:latin typeface="B Titr"/>
              </a:rPr>
              <a:t>فصل</a:t>
            </a:r>
          </a:p>
        </p:txBody>
      </p:sp>
      <p:sp>
        <p:nvSpPr>
          <p:cNvPr id="3" name="TextBox 2"/>
          <p:cNvSpPr txBox="1"/>
          <p:nvPr/>
        </p:nvSpPr>
        <p:spPr>
          <a:xfrm>
            <a:off x="2710753" y="1556792"/>
            <a:ext cx="5343130" cy="6001643"/>
          </a:xfrm>
          <a:prstGeom prst="rect">
            <a:avLst/>
          </a:prstGeom>
          <a:noFill/>
        </p:spPr>
        <p:txBody>
          <a:bodyPr wrap="none"/>
          <a:lstStyle>
            <a:lvl1pPr lvl="0">
              <a:defRPr/>
            </a:lvl1pPr>
          </a:lstStyle>
          <a:p>
            <a:pPr marL="457200" lvl="0" indent="-457200">
              <a:buClr>
                <a:schemeClr val="bg2">
                  <a:lumMod val="50000"/>
                </a:schemeClr>
              </a:buClr>
              <a:buFont typeface="Wingdings"/>
              <a:buChar char="ü"/>
            </a:pPr>
            <a:r>
              <a:rPr lang="fa-IR" sz="3200" b="1"/>
              <a:t>تئوری </a:t>
            </a:r>
          </a:p>
          <a:p>
            <a:pPr marL="457200" lvl="0" indent="-457200">
              <a:buClr>
                <a:schemeClr val="bg2">
                  <a:lumMod val="50000"/>
                </a:schemeClr>
              </a:buClr>
              <a:buFont typeface="Wingdings"/>
              <a:buChar char="ü"/>
            </a:pPr>
            <a:r>
              <a:rPr lang="fa-IR" sz="3200" b="1"/>
              <a:t>تاریخ حسابداری</a:t>
            </a:r>
          </a:p>
          <a:p>
            <a:pPr marL="457200" lvl="0" indent="-457200">
              <a:buClr>
                <a:schemeClr val="bg2">
                  <a:lumMod val="50000"/>
                </a:schemeClr>
              </a:buClr>
              <a:buFont typeface="Wingdings"/>
              <a:buChar char="ü"/>
            </a:pPr>
            <a:r>
              <a:rPr lang="fa-IR" sz="3200" b="1"/>
              <a:t>کمیته رویه‌های حسابداری</a:t>
            </a:r>
          </a:p>
          <a:p>
            <a:pPr marL="457200" lvl="0" indent="-457200">
              <a:buClr>
                <a:schemeClr val="bg2">
                  <a:lumMod val="50000"/>
                </a:schemeClr>
              </a:buClr>
              <a:buFont typeface="Wingdings"/>
              <a:buChar char="ü"/>
            </a:pPr>
            <a:r>
              <a:rPr lang="fa-IR" sz="3200" b="1"/>
              <a:t>هیئت اصول حسابداری</a:t>
            </a:r>
          </a:p>
          <a:p>
            <a:pPr marL="457200" lvl="0" indent="-457200">
              <a:buClr>
                <a:schemeClr val="bg2">
                  <a:lumMod val="50000"/>
                </a:schemeClr>
              </a:buClr>
              <a:buFont typeface="Wingdings"/>
              <a:buChar char="ü"/>
            </a:pPr>
            <a:r>
              <a:rPr lang="ar-SA" sz="3200" b="1"/>
              <a:t>هیئت استاندارهای حسابداری مالی </a:t>
            </a:r>
          </a:p>
          <a:p>
            <a:pPr marL="457200" lvl="0" indent="-457200">
              <a:buClr>
                <a:schemeClr val="bg2">
                  <a:lumMod val="50000"/>
                </a:schemeClr>
              </a:buClr>
              <a:buFont typeface="Wingdings"/>
              <a:buChar char="ü"/>
            </a:pPr>
            <a:r>
              <a:rPr lang="ar-SA" sz="3200" b="1"/>
              <a:t>مسئله‌های مطرح (اضطراری)</a:t>
            </a:r>
          </a:p>
          <a:p>
            <a:pPr marL="457200" lvl="0" indent="-457200">
              <a:buClr>
                <a:schemeClr val="bg2">
                  <a:lumMod val="50000"/>
                </a:schemeClr>
              </a:buClr>
              <a:buFont typeface="Wingdings"/>
              <a:buChar char="ü"/>
            </a:pPr>
            <a:r>
              <a:rPr lang="fa-IR" sz="3200" b="1"/>
              <a:t>اضافه بار استانداردها</a:t>
            </a:r>
          </a:p>
          <a:p>
            <a:pPr marL="457200" lvl="0" indent="-457200">
              <a:buClr>
                <a:schemeClr val="bg2">
                  <a:lumMod val="50000"/>
                </a:schemeClr>
              </a:buClr>
              <a:buFont typeface="Wingdings"/>
              <a:buChar char="ü"/>
            </a:pPr>
            <a:r>
              <a:rPr lang="fa-IR" sz="3200" b="1"/>
              <a:t>اصول پذیرفته شده حسابداری</a:t>
            </a:r>
          </a:p>
          <a:p>
            <a:pPr marL="457200" lvl="0" indent="-457200">
              <a:buClr>
                <a:schemeClr val="bg2">
                  <a:lumMod val="50000"/>
                </a:schemeClr>
              </a:buClr>
              <a:buFont typeface="Wingdings"/>
              <a:buChar char="ü"/>
            </a:pPr>
            <a:r>
              <a:rPr lang="ar-SA" sz="3200" b="1"/>
              <a:t>حسابداري در بحران</a:t>
            </a:r>
          </a:p>
          <a:p>
            <a:pPr marL="457200" lvl="0" indent="-457200">
              <a:buClr>
                <a:schemeClr val="bg2">
                  <a:lumMod val="50000"/>
                </a:schemeClr>
              </a:buClr>
              <a:buFont typeface="Wingdings"/>
              <a:buChar char="ü"/>
            </a:pPr>
            <a:endParaRPr lang="ar-SA" sz="3200" b="1"/>
          </a:p>
          <a:p>
            <a:pPr marL="457200" lvl="0" indent="-457200">
              <a:buClr>
                <a:schemeClr val="bg2">
                  <a:lumMod val="50000"/>
                </a:schemeClr>
              </a:buClr>
              <a:buFont typeface="Wingdings"/>
              <a:buChar char="ü"/>
            </a:pPr>
            <a:endParaRPr lang="ar-SA" sz="3200" b="1"/>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6"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80">
                                          <p:stCondLst>
                                            <p:cond delay="0"/>
                                          </p:stCondLst>
                                        </p:cTn>
                                        <p:tgtEl>
                                          <p:spTgt spid="3"/>
                                        </p:tgtEl>
                                      </p:cBhvr>
                                    </p:animEffect>
                                    <p:anim calcmode="lin" valueType="num">
                                      <p:cBhvr>
                                        <p:cTn id="1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7" dur="26">
                                          <p:stCondLst>
                                            <p:cond delay="650"/>
                                          </p:stCondLst>
                                        </p:cTn>
                                        <p:tgtEl>
                                          <p:spTgt spid="3"/>
                                        </p:tgtEl>
                                      </p:cBhvr>
                                      <p:to x="100000" y="60000"/>
                                    </p:animScale>
                                    <p:animScale>
                                      <p:cBhvr>
                                        <p:cTn id="18" dur="166" decel="50000">
                                          <p:stCondLst>
                                            <p:cond delay="676"/>
                                          </p:stCondLst>
                                        </p:cTn>
                                        <p:tgtEl>
                                          <p:spTgt spid="3"/>
                                        </p:tgtEl>
                                      </p:cBhvr>
                                      <p:to x="100000" y="100000"/>
                                    </p:animScale>
                                    <p:animScale>
                                      <p:cBhvr>
                                        <p:cTn id="19" dur="26">
                                          <p:stCondLst>
                                            <p:cond delay="1312"/>
                                          </p:stCondLst>
                                        </p:cTn>
                                        <p:tgtEl>
                                          <p:spTgt spid="3"/>
                                        </p:tgtEl>
                                      </p:cBhvr>
                                      <p:to x="100000" y="80000"/>
                                    </p:animScale>
                                    <p:animScale>
                                      <p:cBhvr>
                                        <p:cTn id="20" dur="166" decel="50000">
                                          <p:stCondLst>
                                            <p:cond delay="1338"/>
                                          </p:stCondLst>
                                        </p:cTn>
                                        <p:tgtEl>
                                          <p:spTgt spid="3"/>
                                        </p:tgtEl>
                                      </p:cBhvr>
                                      <p:to x="100000" y="100000"/>
                                    </p:animScale>
                                    <p:animScale>
                                      <p:cBhvr>
                                        <p:cTn id="21" dur="26">
                                          <p:stCondLst>
                                            <p:cond delay="1642"/>
                                          </p:stCondLst>
                                        </p:cTn>
                                        <p:tgtEl>
                                          <p:spTgt spid="3"/>
                                        </p:tgtEl>
                                      </p:cBhvr>
                                      <p:to x="100000" y="90000"/>
                                    </p:animScale>
                                    <p:animScale>
                                      <p:cBhvr>
                                        <p:cTn id="22" dur="166" decel="50000">
                                          <p:stCondLst>
                                            <p:cond delay="1668"/>
                                          </p:stCondLst>
                                        </p:cTn>
                                        <p:tgtEl>
                                          <p:spTgt spid="3"/>
                                        </p:tgtEl>
                                      </p:cBhvr>
                                      <p:to x="100000" y="100000"/>
                                    </p:animScale>
                                    <p:animScale>
                                      <p:cBhvr>
                                        <p:cTn id="23" dur="26">
                                          <p:stCondLst>
                                            <p:cond delay="1808"/>
                                          </p:stCondLst>
                                        </p:cTn>
                                        <p:tgtEl>
                                          <p:spTgt spid="3"/>
                                        </p:tgtEl>
                                      </p:cBhvr>
                                      <p:to x="100000" y="95000"/>
                                    </p:animScale>
                                    <p:animScale>
                                      <p:cBhvr>
                                        <p:cTn id="24"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35696" y="848906"/>
            <a:ext cx="6912768" cy="630942"/>
          </a:xfrm>
          <a:prstGeom prst="rect">
            <a:avLst/>
          </a:prstGeom>
          <a:noFill/>
        </p:spPr>
        <p:txBody>
          <a:bodyPr wrap="square"/>
          <a:lstStyle>
            <a:lvl1pPr lvl="0">
              <a:defRPr/>
            </a:lvl1pPr>
          </a:lstStyle>
          <a:p>
            <a:pPr marL="457200" lvl="0" indent="-457200">
              <a:buClr>
                <a:schemeClr val="bg2">
                  <a:lumMod val="50000"/>
                </a:schemeClr>
              </a:buClr>
              <a:buFont typeface="Wingdings"/>
              <a:buChar char="q"/>
            </a:pPr>
            <a:r>
              <a:rPr lang="fa-IR" sz="3500" b="1">
                <a:latin typeface="B TaI"/>
              </a:rPr>
              <a:t> </a:t>
            </a:r>
            <a:r>
              <a:rPr lang="fa-IR" sz="3500" b="1">
                <a:latin typeface="B Titr"/>
              </a:rPr>
              <a:t>تئوری</a:t>
            </a:r>
          </a:p>
        </p:txBody>
      </p:sp>
      <p:sp>
        <p:nvSpPr>
          <p:cNvPr id="3" name="TextBox 2"/>
          <p:cNvSpPr txBox="1"/>
          <p:nvPr/>
        </p:nvSpPr>
        <p:spPr>
          <a:xfrm>
            <a:off x="1253704" y="2348880"/>
            <a:ext cx="7200800" cy="4708982"/>
          </a:xfrm>
          <a:prstGeom prst="rect">
            <a:avLst/>
          </a:prstGeom>
          <a:noFill/>
        </p:spPr>
        <p:txBody>
          <a:bodyPr wrap="square"/>
          <a:lstStyle>
            <a:lvl1pPr lvl="0">
              <a:defRPr/>
            </a:lvl1pPr>
          </a:lstStyle>
          <a:p>
            <a:pPr marL="285750" lvl="0" indent="-285750">
              <a:buClr>
                <a:schemeClr val="bg2">
                  <a:lumMod val="50000"/>
                </a:schemeClr>
              </a:buClr>
              <a:buFont typeface="Wingdings"/>
              <a:buChar char="Ø"/>
            </a:pPr>
            <a:r>
              <a:rPr lang="fa-IR" sz="3000" b="1">
                <a:latin typeface="Arial"/>
              </a:rPr>
              <a:t>تئوری در ساده ترین شکل خود چیزی جز یک باور نیست.</a:t>
            </a:r>
          </a:p>
          <a:p>
            <a:pPr marL="285750" lvl="0" indent="-285750">
              <a:buFont typeface="Wingdings"/>
              <a:buChar char="Ø"/>
            </a:pPr>
            <a:endParaRPr lang="fa-IR" sz="3000" b="1">
              <a:latin typeface="Arial"/>
            </a:endParaRPr>
          </a:p>
          <a:p>
            <a:pPr marL="285750" lvl="0" indent="-285750">
              <a:buClr>
                <a:schemeClr val="bg2">
                  <a:lumMod val="50000"/>
                </a:schemeClr>
              </a:buClr>
              <a:buFont typeface="Wingdings"/>
              <a:buChar char="Ø"/>
            </a:pPr>
            <a:r>
              <a:rPr lang="fa-IR" sz="3000" b="1">
                <a:latin typeface="Arial"/>
              </a:rPr>
              <a:t>دیدگاه وبستر دانشی که به صورت منظم تنظیم شده و قابل کاربرد در شرایط بسیار متنوع باشد.</a:t>
            </a:r>
          </a:p>
          <a:p>
            <a:pPr marL="285750" lvl="0" indent="-285750">
              <a:buFont typeface="Wingdings"/>
              <a:buChar char="Ø"/>
            </a:pPr>
            <a:endParaRPr lang="fa-IR" sz="3000" b="1">
              <a:latin typeface="Arial"/>
            </a:endParaRPr>
          </a:p>
          <a:p>
            <a:pPr marL="285750" lvl="0" indent="-285750">
              <a:buFont typeface="Wingdings"/>
              <a:buChar char="Ø"/>
            </a:pPr>
            <a:endParaRPr lang="fa-IR" sz="3000" b="1">
              <a:latin typeface="Arial"/>
            </a:endParaRPr>
          </a:p>
          <a:p>
            <a:pPr marL="285750" lvl="0" indent="-285750">
              <a:buFont typeface="Wingdings"/>
              <a:buChar char="Ø"/>
            </a:pPr>
            <a:endParaRPr lang="fa-IR" sz="3000" b="1">
              <a:latin typeface="Arial"/>
            </a:endParaRPr>
          </a:p>
          <a:p>
            <a:pPr marL="285750" lvl="0" indent="-285750">
              <a:buFont typeface="Wingdings"/>
              <a:buChar char="Ø"/>
            </a:pPr>
            <a:endParaRPr lang="fa-IR" sz="3000" b="1">
              <a:latin typeface="Aria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9832" y="2789704"/>
            <a:ext cx="5312778" cy="2369880"/>
          </a:xfrm>
          <a:prstGeom prst="rect">
            <a:avLst/>
          </a:prstGeom>
        </p:spPr>
        <p:txBody>
          <a:bodyPr wrap="square"/>
          <a:lstStyle>
            <a:lvl1pPr lvl="0">
              <a:defRPr/>
            </a:lvl1pPr>
          </a:lstStyle>
          <a:p>
            <a:pPr marL="342900" lvl="0" indent="-342900">
              <a:buClr>
                <a:schemeClr val="bg2">
                  <a:lumMod val="50000"/>
                </a:schemeClr>
              </a:buClr>
              <a:buFont typeface="Lucida Sans Unicode"/>
              <a:buAutoNum type="arabicPeriod"/>
            </a:pPr>
            <a:endParaRPr/>
          </a:p>
          <a:p>
            <a:pPr marL="285750" lvl="0" indent="-285750">
              <a:buClr>
                <a:schemeClr val="bg2">
                  <a:lumMod val="50000"/>
                </a:schemeClr>
              </a:buClr>
              <a:buFont typeface="Wingdings"/>
              <a:buChar char="§"/>
            </a:pPr>
            <a:r>
              <a:rPr lang="fa-IR" sz="3500" b="1">
                <a:latin typeface="B Titr"/>
              </a:rPr>
              <a:t>انواع</a:t>
            </a:r>
            <a:r>
              <a:rPr lang="fa-IR" sz="3500" b="1"/>
              <a:t> </a:t>
            </a:r>
            <a:r>
              <a:rPr lang="fa-IR" sz="3500" b="1">
                <a:latin typeface="B Titr"/>
              </a:rPr>
              <a:t>تئوری</a:t>
            </a:r>
            <a:r>
              <a:rPr lang="fa-IR" sz="3500" b="1"/>
              <a:t> : </a:t>
            </a:r>
          </a:p>
          <a:p>
            <a:pPr marL="285750" lvl="0" indent="-285750">
              <a:buClr>
                <a:schemeClr val="bg2">
                  <a:lumMod val="50000"/>
                </a:schemeClr>
              </a:buClr>
              <a:buFont typeface="Wingdings"/>
              <a:buChar char="§"/>
            </a:pPr>
            <a:endParaRPr lang="fa-IR" sz="3500" b="1"/>
          </a:p>
          <a:p>
            <a:pPr marL="514350" lvl="0" indent="-514350">
              <a:buClr>
                <a:schemeClr val="bg2">
                  <a:lumMod val="50000"/>
                </a:schemeClr>
              </a:buClr>
              <a:buFont typeface="Lucida Sans Unicode"/>
              <a:buAutoNum type="arabicParenR"/>
            </a:pPr>
            <a:r>
              <a:rPr lang="fa-IR" sz="3000" b="1">
                <a:latin typeface="Arial"/>
              </a:rPr>
              <a:t>هنجاری</a:t>
            </a:r>
          </a:p>
          <a:p>
            <a:pPr marL="514350" lvl="0" indent="-514350">
              <a:buClr>
                <a:schemeClr val="bg2">
                  <a:lumMod val="50000"/>
                </a:schemeClr>
              </a:buClr>
              <a:buFont typeface="Lucida Sans Unicode"/>
              <a:buAutoNum type="arabicParenR"/>
            </a:pPr>
            <a:r>
              <a:rPr lang="fa-IR" sz="3000" b="1">
                <a:latin typeface="Arial"/>
              </a:rPr>
              <a:t>اثباتی</a:t>
            </a:r>
          </a:p>
        </p:txBody>
      </p:sp>
      <p:sp>
        <p:nvSpPr>
          <p:cNvPr id="3" name="Rectangle 2"/>
          <p:cNvSpPr/>
          <p:nvPr/>
        </p:nvSpPr>
        <p:spPr>
          <a:xfrm>
            <a:off x="755576" y="908720"/>
            <a:ext cx="7545025" cy="1661993"/>
          </a:xfrm>
          <a:prstGeom prst="rect">
            <a:avLst/>
          </a:prstGeom>
        </p:spPr>
        <p:txBody>
          <a:bodyPr wrap="square"/>
          <a:lstStyle>
            <a:lvl1pPr lvl="0">
              <a:defRPr/>
            </a:lvl1pPr>
          </a:lstStyle>
          <a:p>
            <a:pPr marL="285750" lvl="0" indent="-285750">
              <a:buClr>
                <a:schemeClr val="bg2">
                  <a:lumMod val="50000"/>
                </a:schemeClr>
              </a:buClr>
              <a:buFont typeface="Wingdings"/>
              <a:buChar char="§"/>
            </a:pPr>
            <a:r>
              <a:rPr lang="fa-IR" sz="3500" b="1">
                <a:latin typeface="B Titr"/>
              </a:rPr>
              <a:t>هدف</a:t>
            </a:r>
            <a:r>
              <a:rPr lang="fa-IR" sz="3500" b="1"/>
              <a:t> </a:t>
            </a:r>
            <a:r>
              <a:rPr lang="fa-IR" sz="3500" b="1">
                <a:latin typeface="B Titr"/>
              </a:rPr>
              <a:t>تئوری</a:t>
            </a:r>
            <a:r>
              <a:rPr lang="fa-IR" sz="3500" b="1"/>
              <a:t> :</a:t>
            </a:r>
          </a:p>
          <a:p>
            <a:pPr marL="285750" lvl="0" indent="-285750">
              <a:buClr>
                <a:schemeClr val="bg2">
                  <a:lumMod val="50000"/>
                </a:schemeClr>
              </a:buClr>
              <a:buFont typeface="Wingdings"/>
              <a:buChar char="§"/>
            </a:pPr>
            <a:endParaRPr lang="fa-IR" sz="3500" b="1"/>
          </a:p>
          <a:p>
            <a:pPr lvl="0" algn="ctr"/>
            <a:r>
              <a:rPr lang="fa-IR" sz="3000" b="1"/>
              <a:t> پیش بینی </a:t>
            </a:r>
            <a:r>
              <a:rPr lang="fa-IR" sz="3000" b="1">
                <a:solidFill>
                  <a:schemeClr val="bg2">
                    <a:lumMod val="50000"/>
                  </a:schemeClr>
                </a:solidFill>
              </a:rPr>
              <a:t>--------------</a:t>
            </a:r>
            <a:r>
              <a:rPr lang="fa-IR" sz="3200" b="1"/>
              <a:t>و</a:t>
            </a:r>
            <a:r>
              <a:rPr lang="fa-IR" sz="3000" b="1">
                <a:solidFill>
                  <a:schemeClr val="bg2">
                    <a:lumMod val="50000"/>
                  </a:schemeClr>
                </a:solidFill>
              </a:rPr>
              <a:t>-----------------</a:t>
            </a:r>
            <a:r>
              <a:rPr lang="fa-IR" sz="3000" b="1"/>
              <a:t> بیان</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1720" y="973752"/>
            <a:ext cx="6192689" cy="3785652"/>
          </a:xfrm>
          <a:prstGeom prst="rect">
            <a:avLst/>
          </a:prstGeom>
          <a:noFill/>
        </p:spPr>
        <p:txBody>
          <a:bodyPr wrap="square"/>
          <a:lstStyle>
            <a:lvl1pPr lvl="0">
              <a:defRPr/>
            </a:lvl1pPr>
          </a:lstStyle>
          <a:p>
            <a:pPr marL="571500" lvl="0" indent="-571500">
              <a:buClr>
                <a:schemeClr val="bg2">
                  <a:lumMod val="50000"/>
                </a:schemeClr>
              </a:buClr>
              <a:buFont typeface="Wingdings"/>
              <a:buChar char="q"/>
            </a:pPr>
            <a:r>
              <a:rPr lang="fa-IR" sz="4000">
                <a:latin typeface="B Titr"/>
              </a:rPr>
              <a:t>تاریخ</a:t>
            </a:r>
            <a:r>
              <a:rPr lang="fa-IR" sz="4000"/>
              <a:t> </a:t>
            </a:r>
            <a:r>
              <a:rPr lang="fa-IR" sz="4000">
                <a:latin typeface="B Titr"/>
              </a:rPr>
              <a:t>حسابداری</a:t>
            </a:r>
            <a:r>
              <a:rPr lang="fa-IR" sz="4000"/>
              <a:t> :</a:t>
            </a:r>
          </a:p>
          <a:p>
            <a:pPr lvl="0"/>
            <a:endParaRPr lang="fa-IR" sz="4000"/>
          </a:p>
          <a:p>
            <a:pPr lvl="0"/>
            <a:r>
              <a:rPr lang="fa-IR" sz="3000" b="1">
                <a:latin typeface="Arial"/>
              </a:rPr>
              <a:t>حسابداری قبل از سال 1930</a:t>
            </a:r>
          </a:p>
          <a:p>
            <a:pPr lvl="0"/>
            <a:endParaRPr lang="fa-IR" sz="3000" b="1">
              <a:latin typeface="Arial"/>
            </a:endParaRPr>
          </a:p>
          <a:p>
            <a:pPr lvl="0"/>
            <a:endParaRPr lang="fa-IR" sz="3000" b="1">
              <a:latin typeface="Arial"/>
            </a:endParaRPr>
          </a:p>
          <a:p>
            <a:pPr lvl="0"/>
            <a:r>
              <a:rPr lang="fa-IR" sz="2800">
                <a:latin typeface="Calibri"/>
              </a:rPr>
              <a:t> </a:t>
            </a:r>
          </a:p>
          <a:p>
            <a:pPr lvl="0"/>
            <a:endParaRPr lang="fa-IR" sz="2800">
              <a:latin typeface="Calibri"/>
            </a:endParaRPr>
          </a:p>
        </p:txBody>
      </p:sp>
      <p:sp>
        <p:nvSpPr>
          <p:cNvPr id="3" name="Rectangle 2"/>
          <p:cNvSpPr/>
          <p:nvPr/>
        </p:nvSpPr>
        <p:spPr>
          <a:xfrm>
            <a:off x="3476630" y="2924944"/>
            <a:ext cx="4839787" cy="553998"/>
          </a:xfrm>
          <a:prstGeom prst="rect">
            <a:avLst/>
          </a:prstGeom>
        </p:spPr>
        <p:txBody>
          <a:bodyPr wrap="none"/>
          <a:lstStyle>
            <a:lvl1pPr lvl="0">
              <a:defRPr/>
            </a:lvl1pPr>
          </a:lstStyle>
          <a:p>
            <a:pPr lvl="0"/>
            <a:r>
              <a:rPr lang="fa-IR" sz="3000" b="1">
                <a:latin typeface="Arial"/>
              </a:rPr>
              <a:t>حسابداری درایالات متحده از 1930</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49318" y="925850"/>
            <a:ext cx="4950394" cy="630942"/>
          </a:xfrm>
          <a:prstGeom prst="rect">
            <a:avLst/>
          </a:prstGeom>
        </p:spPr>
        <p:txBody>
          <a:bodyPr wrap="none"/>
          <a:lstStyle>
            <a:lvl1pPr lvl="0">
              <a:defRPr/>
            </a:lvl1pPr>
          </a:lstStyle>
          <a:p>
            <a:pPr marL="457200" lvl="0" indent="-457200">
              <a:buClr>
                <a:schemeClr val="bg2">
                  <a:lumMod val="50000"/>
                </a:schemeClr>
              </a:buClr>
              <a:buFont typeface="Wingdings"/>
              <a:buChar char="q"/>
            </a:pPr>
            <a:r>
              <a:rPr lang="fa-IR" sz="3500" b="1">
                <a:latin typeface="B Titr"/>
              </a:rPr>
              <a:t>کمیته</a:t>
            </a:r>
            <a:r>
              <a:rPr lang="fa-IR" sz="3500" b="1"/>
              <a:t> </a:t>
            </a:r>
            <a:r>
              <a:rPr lang="fa-IR" sz="3500" b="1">
                <a:latin typeface="B Titr"/>
              </a:rPr>
              <a:t>رویه‌های</a:t>
            </a:r>
            <a:r>
              <a:rPr lang="fa-IR" sz="3500" b="1"/>
              <a:t> </a:t>
            </a:r>
            <a:r>
              <a:rPr lang="fa-IR" sz="3500" b="1">
                <a:latin typeface="B Titr"/>
              </a:rPr>
              <a:t>حسابداری</a:t>
            </a:r>
            <a:r>
              <a:rPr lang="fa-IR" sz="3500" b="1"/>
              <a:t> :</a:t>
            </a:r>
          </a:p>
        </p:txBody>
      </p:sp>
      <p:sp>
        <p:nvSpPr>
          <p:cNvPr id="3" name="Rectangle 2"/>
          <p:cNvSpPr/>
          <p:nvPr/>
        </p:nvSpPr>
        <p:spPr>
          <a:xfrm>
            <a:off x="1043608" y="2095688"/>
            <a:ext cx="7092280" cy="2862322"/>
          </a:xfrm>
          <a:prstGeom prst="rect">
            <a:avLst/>
          </a:prstGeom>
        </p:spPr>
        <p:txBody>
          <a:bodyPr wrap="square"/>
          <a:lstStyle>
            <a:lvl1pPr lvl="0">
              <a:defRPr/>
            </a:lvl1pPr>
          </a:lstStyle>
          <a:p>
            <a:pPr lvl="0"/>
            <a:r>
              <a:rPr lang="fa-IR" sz="3000" b="1">
                <a:latin typeface="Arial"/>
              </a:rPr>
              <a:t>انجمن حسابداران رسمی آمریکا در 1936 «کمیته رویه‌های حسابداری» را تشکیل داد. این کمیته دارای قدرت یا اختیارات کافی بود تا در باره مسائل مطرح در حسابداری (شیوه عمل) اعلامیه‌هایی منتشر نماید و بدان وسیله روش‌های پذیرفته شده حسابداری را اعلام کند.</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250"/>
                                        <p:tgtEl>
                                          <p:spTgt spid="2"/>
                                        </p:tgtEl>
                                      </p:cBhvr>
                                    </p:animEffect>
                                  </p:childTnLst>
                                </p:cTn>
                              </p:par>
                            </p:childTnLst>
                          </p:cTn>
                        </p:par>
                        <p:par>
                          <p:cTn id="8" fill="hold">
                            <p:stCondLst>
                              <p:cond delay="125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37858" y="908720"/>
            <a:ext cx="4406977" cy="630942"/>
          </a:xfrm>
          <a:prstGeom prst="rect">
            <a:avLst/>
          </a:prstGeom>
        </p:spPr>
        <p:txBody>
          <a:bodyPr wrap="none"/>
          <a:lstStyle>
            <a:lvl1pPr lvl="0">
              <a:defRPr/>
            </a:lvl1pPr>
          </a:lstStyle>
          <a:p>
            <a:pPr marL="457200" lvl="0" indent="-457200">
              <a:buClr>
                <a:schemeClr val="bg2">
                  <a:lumMod val="50000"/>
                </a:schemeClr>
              </a:buClr>
              <a:buFont typeface="Wingdings"/>
              <a:buChar char="q"/>
            </a:pPr>
            <a:r>
              <a:rPr lang="fa-IR" sz="3500" b="1">
                <a:latin typeface="B Titr"/>
              </a:rPr>
              <a:t>هیئت</a:t>
            </a:r>
            <a:r>
              <a:rPr lang="fa-IR" sz="3500" b="1"/>
              <a:t> </a:t>
            </a:r>
            <a:r>
              <a:rPr lang="fa-IR" sz="3500" b="1">
                <a:latin typeface="B Titr"/>
              </a:rPr>
              <a:t>اصول</a:t>
            </a:r>
            <a:r>
              <a:rPr lang="fa-IR" sz="3500" b="1"/>
              <a:t> </a:t>
            </a:r>
            <a:r>
              <a:rPr lang="fa-IR" sz="3500" b="1">
                <a:latin typeface="B Titr"/>
              </a:rPr>
              <a:t>حسابداری</a:t>
            </a:r>
            <a:r>
              <a:rPr lang="fa-IR" sz="3500" b="1"/>
              <a:t> :</a:t>
            </a:r>
          </a:p>
        </p:txBody>
      </p:sp>
      <p:sp>
        <p:nvSpPr>
          <p:cNvPr id="3" name="Rectangle 2"/>
          <p:cNvSpPr/>
          <p:nvPr/>
        </p:nvSpPr>
        <p:spPr>
          <a:xfrm>
            <a:off x="971600" y="1546914"/>
            <a:ext cx="7329511" cy="4832093"/>
          </a:xfrm>
          <a:prstGeom prst="rect">
            <a:avLst/>
          </a:prstGeom>
        </p:spPr>
        <p:txBody>
          <a:bodyPr wrap="square"/>
          <a:lstStyle>
            <a:lvl1pPr lvl="0">
              <a:defRPr/>
            </a:lvl1pPr>
          </a:lstStyle>
          <a:p>
            <a:pPr lvl="0"/>
            <a:r>
              <a:rPr lang="fa-IR" b="1">
                <a:latin typeface="Arial"/>
              </a:rPr>
              <a:t>انجمن حسابداران رسمی آمریکا در برابر این اتهام که کمیته رویه‌های حسابداری دارای نقاط ضعف یا کاستی‌هایی است بدین گونه واکنش نشان داد که اقدام به تشکیل هیئت اصول حسابداری نماید. هدف‌های سازمان مزبور این بود که اصول پذیرفته شده حسابداری را به صورت مکتوب ارائه نماید، تفاوت در عمل بین حسابداران مختلف (بین سیستم‌های حسابداری) را کاهش دهد و در باره مسئله‌های حل نشده و بحث برانگیز (در باره آنها دیدگاه‌های موافق  و مخالف وجود داشت) حل نماید درباره آنها به بحث بپردازد. </a:t>
            </a:r>
          </a:p>
          <a:p>
            <a:pPr lvl="0"/>
            <a:r>
              <a:rPr lang="fa-IR" sz="2500" b="1" u="sng"/>
              <a:t>شرکت ها چگونه باید اثرات ناشی از قانون معاف مالیاتی مربوط  به سرمایه گذاری را ثبت و گزارشی کنند ؟</a:t>
            </a:r>
          </a:p>
          <a:p>
            <a:pPr lvl="0"/>
            <a:r>
              <a:rPr lang="fa-IR" sz="2000" b="1">
                <a:latin typeface="Arial"/>
              </a:rPr>
              <a:t>1</a:t>
            </a:r>
            <a:r>
              <a:rPr lang="fa-IR" sz="2400" b="1">
                <a:latin typeface="Arial"/>
              </a:rPr>
              <a:t>-روش مستقیم که در اجرای آن معافیت مالیاتی در سال مربوطه به عنوان هزینه مالیات بر درآمد منظور می‌شد (از درآمد مشمول مالیات کم می‌شد). </a:t>
            </a:r>
          </a:p>
          <a:p>
            <a:pPr lvl="0"/>
            <a:r>
              <a:rPr lang="fa-IR" sz="2000" b="1">
                <a:latin typeface="Arial"/>
              </a:rPr>
              <a:t>2-روش انتقالی که در اجرای آن معافیت مالیاتی به صورت کاهش دادن بهای تمام شده دارایی منظور می‌شد و بدین گونه در طول عمر دارایی (از مجرای کاهش دادن هزینه‌های استهلاک) منعکس می‌گردید.</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3728" y="1052736"/>
            <a:ext cx="6244758" cy="630942"/>
          </a:xfrm>
          <a:prstGeom prst="rect">
            <a:avLst/>
          </a:prstGeom>
        </p:spPr>
        <p:txBody>
          <a:bodyPr wrap="square"/>
          <a:lstStyle>
            <a:lvl1pPr lvl="0">
              <a:defRPr/>
            </a:lvl1pPr>
          </a:lstStyle>
          <a:p>
            <a:pPr marL="457200" lvl="0" indent="-457200">
              <a:buClr>
                <a:schemeClr val="bg2">
                  <a:lumMod val="50000"/>
                </a:schemeClr>
              </a:buClr>
              <a:buFont typeface="Wingdings"/>
              <a:buChar char="q"/>
            </a:pPr>
            <a:r>
              <a:rPr lang="ar-SA" sz="3500" b="1">
                <a:latin typeface="B Titr"/>
              </a:rPr>
              <a:t>هیئت</a:t>
            </a:r>
            <a:r>
              <a:rPr lang="ar-SA" sz="3500" b="1"/>
              <a:t> </a:t>
            </a:r>
            <a:r>
              <a:rPr lang="ar-SA" sz="3500" b="1">
                <a:latin typeface="B Titr"/>
              </a:rPr>
              <a:t>استاندارهای</a:t>
            </a:r>
            <a:r>
              <a:rPr lang="ar-SA" sz="3500" b="1"/>
              <a:t> </a:t>
            </a:r>
            <a:r>
              <a:rPr lang="ar-SA" sz="3500" b="1">
                <a:latin typeface="B Titr"/>
              </a:rPr>
              <a:t>حسابداری</a:t>
            </a:r>
            <a:r>
              <a:rPr lang="ar-SA" sz="3500" b="1"/>
              <a:t> </a:t>
            </a:r>
            <a:r>
              <a:rPr lang="ar-SA" sz="3500" b="1">
                <a:latin typeface="B Titr"/>
              </a:rPr>
              <a:t>مالی</a:t>
            </a:r>
            <a:r>
              <a:rPr lang="ar-SA" sz="3500" b="1"/>
              <a:t> </a:t>
            </a:r>
          </a:p>
        </p:txBody>
      </p:sp>
      <p:sp>
        <p:nvSpPr>
          <p:cNvPr id="3" name="Rectangle 2"/>
          <p:cNvSpPr/>
          <p:nvPr/>
        </p:nvSpPr>
        <p:spPr>
          <a:xfrm>
            <a:off x="5653673" y="1700808"/>
            <a:ext cx="2528257" cy="553998"/>
          </a:xfrm>
          <a:prstGeom prst="rect">
            <a:avLst/>
          </a:prstGeom>
        </p:spPr>
        <p:txBody>
          <a:bodyPr wrap="none"/>
          <a:lstStyle>
            <a:lvl1pPr lvl="0">
              <a:defRPr/>
            </a:lvl1pPr>
          </a:lstStyle>
          <a:p>
            <a:pPr lvl="0"/>
            <a:r>
              <a:rPr lang="fa-IR" sz="3000" b="1">
                <a:latin typeface="Arial"/>
              </a:rPr>
              <a:t>رسالت یا ماموریت</a:t>
            </a:r>
          </a:p>
        </p:txBody>
      </p:sp>
      <p:sp>
        <p:nvSpPr>
          <p:cNvPr id="4" name="Rectangle 3"/>
          <p:cNvSpPr/>
          <p:nvPr/>
        </p:nvSpPr>
        <p:spPr>
          <a:xfrm>
            <a:off x="611560" y="2340422"/>
            <a:ext cx="7756926" cy="4154984"/>
          </a:xfrm>
          <a:prstGeom prst="rect">
            <a:avLst/>
          </a:prstGeom>
        </p:spPr>
        <p:txBody>
          <a:bodyPr wrap="square"/>
          <a:lstStyle>
            <a:lvl1pPr lvl="0">
              <a:defRPr/>
            </a:lvl1pPr>
          </a:lstStyle>
          <a:p>
            <a:pPr lvl="0"/>
            <a:r>
              <a:rPr lang="fa-IR" sz="2200" b="1"/>
              <a:t>از طریق تاکید بر ویژگی‌های درجه اول اطلاعات، یعنی «مهم و اثرگذار بودن» و «قایل اعتماد بودن» اطلاعات؛دوم، تاکید بر قایل مقایسه بودن اطلاعات و سرانجام حفظ ثبات رویه (بحث فصل 12). هیئت می کوشد بر سودمندی گزارشهای مالی بیفزاید. </a:t>
            </a:r>
          </a:p>
          <a:p>
            <a:pPr lvl="0"/>
            <a:r>
              <a:rPr lang="fa-IR" sz="2200" b="1"/>
              <a:t>به روز کردن استانداردهای با هدف منعکس نمودن تغییرات رخ داده در روش‌های کسب و کار و نیز تغییرات رخ داده در عوامل و محیط اقتصادی. </a:t>
            </a:r>
          </a:p>
          <a:p>
            <a:pPr lvl="0"/>
            <a:r>
              <a:rPr lang="fa-IR" sz="2200" b="1"/>
              <a:t>توجه آنی به حوزه‌های مهم مربوط به ناکارایی گزارش‌هایی مالی که امکان دارد از طریق فرآیند تدوین استانداردها بهبود یابند. </a:t>
            </a:r>
          </a:p>
          <a:p>
            <a:pPr lvl="0"/>
            <a:r>
              <a:rPr lang="fa-IR" sz="2200" b="1"/>
              <a:t>افزایش توان قابل مقایسه کردن استانداردهای </a:t>
            </a:r>
            <a:r>
              <a:rPr lang="ar-SA" sz="2200" b="1"/>
              <a:t>حسابداری در سطح بین‌الملل و همزمان افزایش کیفیت گزارش‌های مالی </a:t>
            </a:r>
          </a:p>
          <a:p>
            <a:pPr lvl="0"/>
            <a:r>
              <a:rPr lang="ar-SA" sz="2200" b="1"/>
              <a:t>بالا بردن توان درک عمومی در رابطه با ماهیت و هدف‌های اطلاعات گنجانده شده در گزارش‌های مالی. </a:t>
            </a: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par>
                          <p:cTn id="8" fill="hold">
                            <p:stCondLst>
                              <p:cond delay="1000"/>
                            </p:stCondLst>
                            <p:childTnLst>
                              <p:par>
                                <p:cTn id="9" presetID="14" presetClass="entr" presetSubtype="1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1000"/>
                                        <p:tgtEl>
                                          <p:spTgt spid="3"/>
                                        </p:tgtEl>
                                      </p:cBhvr>
                                    </p:animEffect>
                                  </p:childTnLst>
                                </p:cTn>
                              </p:par>
                            </p:childTnLst>
                          </p:cTn>
                        </p:par>
                        <p:par>
                          <p:cTn id="12" fill="hold">
                            <p:stCondLst>
                              <p:cond delay="2000"/>
                            </p:stCondLst>
                            <p:childTnLst>
                              <p:par>
                                <p:cTn id="13" presetID="14" presetClass="entr" presetSubtype="1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39388"/>
            <a:ext cx="9144000" cy="630942"/>
          </a:xfrm>
          <a:prstGeom prst="rect">
            <a:avLst/>
          </a:prstGeom>
        </p:spPr>
        <p:txBody>
          <a:bodyPr wrap="square"/>
          <a:lstStyle>
            <a:lvl1pPr lvl="0">
              <a:defRPr/>
            </a:lvl1pPr>
          </a:lstStyle>
          <a:p>
            <a:pPr lvl="0" algn="ctr"/>
            <a:r>
              <a:rPr lang="ar-SA" sz="3500">
                <a:latin typeface="B Titr"/>
              </a:rPr>
              <a:t>نمودار</a:t>
            </a:r>
            <a:r>
              <a:rPr lang="ar-SA" sz="3500">
                <a:latin typeface="Arial"/>
              </a:rPr>
              <a:t> </a:t>
            </a:r>
            <a:r>
              <a:rPr lang="ar-SA" sz="3500">
                <a:latin typeface="B Titr"/>
              </a:rPr>
              <a:t>ساختار</a:t>
            </a:r>
            <a:r>
              <a:rPr lang="ar-SA" sz="3500">
                <a:latin typeface="Arial"/>
              </a:rPr>
              <a:t> </a:t>
            </a:r>
            <a:r>
              <a:rPr lang="ar-SA" sz="3500">
                <a:latin typeface="B Titr"/>
              </a:rPr>
              <a:t>هیئت</a:t>
            </a:r>
            <a:r>
              <a:rPr lang="ar-SA" sz="3500">
                <a:latin typeface="Arial"/>
              </a:rPr>
              <a:t> </a:t>
            </a:r>
            <a:r>
              <a:rPr lang="ar-SA" sz="3500">
                <a:latin typeface="B Titr"/>
              </a:rPr>
              <a:t>استانداردهای</a:t>
            </a:r>
            <a:r>
              <a:rPr lang="ar-SA" sz="3500">
                <a:latin typeface="Arial"/>
              </a:rPr>
              <a:t> </a:t>
            </a:r>
            <a:r>
              <a:rPr lang="ar-SA" sz="3500">
                <a:latin typeface="B Titr"/>
              </a:rPr>
              <a:t>حسابداری</a:t>
            </a:r>
            <a:r>
              <a:rPr lang="ar-SA" sz="3500">
                <a:latin typeface="Arial"/>
              </a:rPr>
              <a:t> </a:t>
            </a:r>
            <a:r>
              <a:rPr lang="ar-SA" sz="3500">
                <a:latin typeface="B Titr"/>
              </a:rPr>
              <a:t>مالی</a:t>
            </a:r>
          </a:p>
        </p:txBody>
      </p:sp>
      <p:pic>
        <p:nvPicPr>
          <p:cNvPr id="3" name="Picture 2"/>
          <p:cNvPicPr/>
          <p:nvPr/>
        </p:nvPicPr>
        <p:blipFill>
          <a:blip r:embed="rId2"/>
          <a:srcRect/>
          <a:stretch>
            <a:fillRect/>
          </a:stretch>
        </p:blipFill>
        <p:spPr>
          <a:xfrm>
            <a:off x="1043608" y="1268760"/>
            <a:ext cx="7056785" cy="462914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par>
                          <p:cTn id="7" fill="hold">
                            <p:stCondLst>
                              <p:cond delay="2000"/>
                            </p:stCondLst>
                            <p:childTnLst>
                              <p:par>
                                <p:cTn id="8" presetID="16" presetClass="entr" presetSubtype="21"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54846" y="836712"/>
            <a:ext cx="3233579" cy="630942"/>
          </a:xfrm>
          <a:prstGeom prst="rect">
            <a:avLst/>
          </a:prstGeom>
        </p:spPr>
        <p:txBody>
          <a:bodyPr wrap="none"/>
          <a:lstStyle>
            <a:lvl1pPr lvl="0">
              <a:defRPr/>
            </a:lvl1pPr>
          </a:lstStyle>
          <a:p>
            <a:pPr marL="457200" lvl="0" indent="-457200">
              <a:buClr>
                <a:schemeClr val="bg2">
                  <a:lumMod val="50000"/>
                </a:schemeClr>
              </a:buClr>
              <a:buFont typeface="Wingdings"/>
              <a:buChar char="q"/>
            </a:pPr>
            <a:r>
              <a:rPr lang="ar-SA" sz="3500" b="1">
                <a:latin typeface="B Titr"/>
              </a:rPr>
              <a:t>انواع</a:t>
            </a:r>
            <a:r>
              <a:rPr lang="ar-SA" sz="3500" b="1"/>
              <a:t> </a:t>
            </a:r>
            <a:r>
              <a:rPr lang="ar-SA" sz="3500" b="1">
                <a:latin typeface="B Titr"/>
              </a:rPr>
              <a:t>اعلامیه‌ها</a:t>
            </a:r>
            <a:r>
              <a:rPr lang="ar-SA" sz="3500" b="1"/>
              <a:t> </a:t>
            </a:r>
            <a:r>
              <a:rPr lang="fa-IR" sz="3500" b="1"/>
              <a:t>:</a:t>
            </a:r>
          </a:p>
        </p:txBody>
      </p:sp>
      <p:sp>
        <p:nvSpPr>
          <p:cNvPr id="3" name="Rectangle 2"/>
          <p:cNvSpPr/>
          <p:nvPr/>
        </p:nvSpPr>
        <p:spPr>
          <a:xfrm>
            <a:off x="1763688" y="1484784"/>
            <a:ext cx="6156176" cy="1077218"/>
          </a:xfrm>
          <a:prstGeom prst="rect">
            <a:avLst/>
          </a:prstGeom>
        </p:spPr>
        <p:txBody>
          <a:bodyPr wrap="square"/>
          <a:lstStyle>
            <a:lvl1pPr lvl="0">
              <a:defRPr/>
            </a:lvl1pPr>
          </a:lstStyle>
          <a:p>
            <a:pPr marL="285750" lvl="0" indent="-285750">
              <a:buClr>
                <a:schemeClr val="bg2">
                  <a:lumMod val="50000"/>
                </a:schemeClr>
              </a:buClr>
              <a:buFont typeface="Wingdings"/>
              <a:buChar char="ü"/>
            </a:pPr>
            <a:r>
              <a:rPr lang="fa-IR" sz="3200" b="1"/>
              <a:t>اسناد مفاهیم حسابداری مالی (</a:t>
            </a:r>
            <a:r>
              <a:rPr sz="3200" b="1"/>
              <a:t>SFACs</a:t>
            </a:r>
            <a:r>
              <a:rPr lang="fa-IR" sz="3200" b="1"/>
              <a:t>)،</a:t>
            </a:r>
          </a:p>
          <a:p>
            <a:pPr marL="285750" lvl="0" indent="-285750">
              <a:buClr>
                <a:schemeClr val="bg2">
                  <a:lumMod val="50000"/>
                </a:schemeClr>
              </a:buClr>
              <a:buFont typeface="Wingdings"/>
              <a:buChar char="ü"/>
            </a:pPr>
            <a:r>
              <a:rPr lang="fa-IR" sz="3200" b="1"/>
              <a:t>خبرنامه‌های فنی. </a:t>
            </a:r>
          </a:p>
        </p:txBody>
      </p:sp>
      <p:sp>
        <p:nvSpPr>
          <p:cNvPr id="4" name="Rectangle 3"/>
          <p:cNvSpPr/>
          <p:nvPr/>
        </p:nvSpPr>
        <p:spPr>
          <a:xfrm>
            <a:off x="1259632" y="2852936"/>
            <a:ext cx="7272808" cy="2862322"/>
          </a:xfrm>
          <a:prstGeom prst="rect">
            <a:avLst/>
          </a:prstGeom>
        </p:spPr>
        <p:txBody>
          <a:bodyPr wrap="square"/>
          <a:lstStyle>
            <a:lvl1pPr lvl="0">
              <a:defRPr/>
            </a:lvl1pPr>
          </a:lstStyle>
          <a:p>
            <a:pPr lvl="0"/>
            <a:r>
              <a:rPr lang="fa-IR" sz="3000" b="1">
                <a:latin typeface="Arial"/>
              </a:rPr>
              <a:t>به صورتی گذرا، در زمان کنونی، هیئت استانداردهای حسابداری مالی چهار نوع اعلامیه منتشر می‌نماید. </a:t>
            </a:r>
          </a:p>
          <a:p>
            <a:pPr lvl="0"/>
            <a:r>
              <a:rPr lang="fa-IR" sz="3000" b="1">
                <a:latin typeface="Arial"/>
              </a:rPr>
              <a:t>1-اسناد مفاهیم حسابداری مالی </a:t>
            </a:r>
          </a:p>
          <a:p>
            <a:pPr lvl="0"/>
            <a:r>
              <a:rPr lang="ar-SA" sz="3000" b="1">
                <a:latin typeface="Arial"/>
              </a:rPr>
              <a:t>2-استانداردهای حسابداری مالی </a:t>
            </a:r>
          </a:p>
          <a:p>
            <a:pPr lvl="0"/>
            <a:r>
              <a:rPr lang="ar-SA" sz="3000" b="1">
                <a:latin typeface="Arial"/>
              </a:rPr>
              <a:t>3-تفسیرها </a:t>
            </a:r>
          </a:p>
          <a:p>
            <a:pPr lvl="0"/>
            <a:r>
              <a:rPr lang="ar-SA" sz="3000" b="1">
                <a:latin typeface="Arial"/>
              </a:rPr>
              <a:t>4-خبرنامه های فنی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a:xfrm>
            <a:off x="251520" y="4293096"/>
            <a:ext cx="2160639" cy="1533832"/>
          </a:xfrm>
          <a:prstGeom prst="rect">
            <a:avLst/>
          </a:prstGeom>
        </p:spPr>
      </p:pic>
      <p:sp>
        <p:nvSpPr>
          <p:cNvPr id="3" name="TextBox 2"/>
          <p:cNvSpPr txBox="1"/>
          <p:nvPr/>
        </p:nvSpPr>
        <p:spPr>
          <a:xfrm>
            <a:off x="3203848" y="620688"/>
            <a:ext cx="5472608" cy="1061829"/>
          </a:xfrm>
          <a:prstGeom prst="rect">
            <a:avLst/>
          </a:prstGeom>
          <a:noFill/>
        </p:spPr>
        <p:txBody>
          <a:bodyPr wrap="square"/>
          <a:lstStyle>
            <a:lvl1pPr lvl="0">
              <a:defRPr/>
            </a:lvl1pPr>
          </a:lstStyle>
          <a:p>
            <a:pPr lvl="0"/>
            <a:r>
              <a:rPr lang="ar-SA" sz="3500">
                <a:latin typeface="B Titr"/>
              </a:rPr>
              <a:t>مسئله‌های</a:t>
            </a:r>
            <a:r>
              <a:rPr lang="ar-SA" sz="3500"/>
              <a:t> </a:t>
            </a:r>
            <a:r>
              <a:rPr lang="ar-SA" sz="3500">
                <a:latin typeface="B Titr"/>
              </a:rPr>
              <a:t>مطرح</a:t>
            </a:r>
            <a:r>
              <a:rPr lang="ar-SA" sz="3500"/>
              <a:t> (</a:t>
            </a:r>
            <a:r>
              <a:rPr lang="ar-SA" sz="3500">
                <a:latin typeface="B Titr"/>
              </a:rPr>
              <a:t>اضطراری</a:t>
            </a:r>
            <a:r>
              <a:rPr lang="ar-SA" sz="3500"/>
              <a:t>)</a:t>
            </a:r>
            <a:r>
              <a:rPr lang="fa-IR" sz="3500"/>
              <a:t> :</a:t>
            </a:r>
          </a:p>
        </p:txBody>
      </p:sp>
      <p:sp>
        <p:nvSpPr>
          <p:cNvPr id="4" name="TextBox 3"/>
          <p:cNvSpPr txBox="1"/>
          <p:nvPr/>
        </p:nvSpPr>
        <p:spPr>
          <a:xfrm>
            <a:off x="517261" y="1790814"/>
            <a:ext cx="8159195" cy="2862322"/>
          </a:xfrm>
          <a:prstGeom prst="rect">
            <a:avLst/>
          </a:prstGeom>
          <a:noFill/>
        </p:spPr>
        <p:txBody>
          <a:bodyPr wrap="square"/>
          <a:lstStyle>
            <a:lvl1pPr lvl="0">
              <a:defRPr/>
            </a:lvl1pPr>
          </a:lstStyle>
          <a:p>
            <a:pPr marL="514350" lvl="0" indent="-514350">
              <a:buClr>
                <a:schemeClr val="bg2">
                  <a:lumMod val="50000"/>
                </a:schemeClr>
              </a:buClr>
              <a:buFont typeface="Lucida Sans Unicode"/>
              <a:buAutoNum type="arabicParenR"/>
            </a:pPr>
            <a:r>
              <a:rPr lang="ar-SA" sz="3000" b="1">
                <a:latin typeface="Arial"/>
              </a:rPr>
              <a:t>تشکیل یک کارگروه برای شناسایی مسئله‌هایی که نیاز به حل یا اقدام دارند. این گروه را «کارگروه‌ مسئله‌های اضطراری» می‌نامند، از سوی دیگر</a:t>
            </a:r>
          </a:p>
          <a:p>
            <a:pPr marL="514350" lvl="0" indent="-514350">
              <a:buClr>
                <a:schemeClr val="bg2">
                  <a:lumMod val="50000"/>
                </a:schemeClr>
              </a:buClr>
              <a:buFont typeface="Lucida Sans Unicode"/>
              <a:buAutoNum type="arabicParenR"/>
            </a:pPr>
            <a:r>
              <a:rPr lang="ar-SA" sz="3000" b="1">
                <a:latin typeface="Arial"/>
              </a:rPr>
              <a:t>گستره خبرنامه‌های فنی را گسترش داد و هدف این بود که در باره انواع مختلف مسائل با سرعت بیشتری رهنمود ارائه نماید. </a:t>
            </a:r>
          </a:p>
        </p:txBody>
      </p:sp>
      <p:pic>
        <p:nvPicPr>
          <p:cNvPr id="5" name="Picture 4"/>
          <p:cNvPicPr/>
          <p:nvPr/>
        </p:nvPicPr>
        <p:blipFill>
          <a:blip r:embed="rId4"/>
          <a:srcRect/>
          <a:stretch>
            <a:fillRect/>
          </a:stretch>
        </p:blipFill>
        <p:spPr>
          <a:xfrm rot="19597781">
            <a:off x="1110890" y="4503469"/>
            <a:ext cx="719548" cy="722135"/>
          </a:xfrm>
          <a:prstGeom prst="rect">
            <a:avLst/>
          </a:prstGeom>
          <a:solidFill>
            <a:srgbClr val="FFFFFF"/>
          </a:solidFill>
          <a:ln w="76200" cap="sq">
            <a:solidFill>
              <a:srgbClr val="EAEAEA"/>
            </a:solidFill>
            <a:miter/>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a:xfrm>
            <a:off x="323528" y="4703480"/>
            <a:ext cx="2160639" cy="1533832"/>
          </a:xfrm>
          <a:prstGeom prst="rect">
            <a:avLst/>
          </a:prstGeom>
        </p:spPr>
      </p:pic>
      <p:pic>
        <p:nvPicPr>
          <p:cNvPr id="3" name="Picture 2"/>
          <p:cNvPicPr/>
          <p:nvPr/>
        </p:nvPicPr>
        <p:blipFill>
          <a:blip r:embed="rId3"/>
          <a:srcRect/>
          <a:stretch>
            <a:fillRect/>
          </a:stretch>
        </p:blipFill>
        <p:spPr>
          <a:xfrm rot="19597781">
            <a:off x="606834" y="4647485"/>
            <a:ext cx="719548" cy="722135"/>
          </a:xfrm>
          <a:prstGeom prst="rect">
            <a:avLst/>
          </a:prstGeom>
          <a:solidFill>
            <a:srgbClr val="FFFFFF"/>
          </a:solidFill>
          <a:ln w="76200" cap="sq">
            <a:solidFill>
              <a:srgbClr val="EAEAEA"/>
            </a:solidFill>
            <a:miter/>
          </a:ln>
        </p:spPr>
      </p:pic>
      <p:sp>
        <p:nvSpPr>
          <p:cNvPr id="4" name="TextBox 3"/>
          <p:cNvSpPr txBox="1"/>
          <p:nvPr/>
        </p:nvSpPr>
        <p:spPr>
          <a:xfrm>
            <a:off x="3334387" y="565810"/>
            <a:ext cx="5214597" cy="630942"/>
          </a:xfrm>
          <a:prstGeom prst="rect">
            <a:avLst/>
          </a:prstGeom>
          <a:noFill/>
        </p:spPr>
        <p:txBody>
          <a:bodyPr wrap="square"/>
          <a:lstStyle>
            <a:lvl1pPr lvl="0">
              <a:defRPr/>
            </a:lvl1pPr>
          </a:lstStyle>
          <a:p>
            <a:pPr marL="457200" lvl="0" indent="-457200">
              <a:buClr>
                <a:schemeClr val="bg2">
                  <a:lumMod val="50000"/>
                </a:schemeClr>
              </a:buClr>
              <a:buFont typeface="Wingdings"/>
              <a:buChar char="q"/>
            </a:pPr>
            <a:r>
              <a:rPr lang="fa-IR" sz="3500">
                <a:latin typeface="B Titr"/>
              </a:rPr>
              <a:t>اضافه</a:t>
            </a:r>
            <a:r>
              <a:rPr lang="fa-IR" sz="3500"/>
              <a:t> </a:t>
            </a:r>
            <a:r>
              <a:rPr lang="fa-IR" sz="3500">
                <a:latin typeface="B Titr"/>
              </a:rPr>
              <a:t>بار</a:t>
            </a:r>
            <a:r>
              <a:rPr lang="fa-IR" sz="3500"/>
              <a:t> </a:t>
            </a:r>
            <a:r>
              <a:rPr lang="fa-IR" sz="3500">
                <a:latin typeface="B Titr"/>
              </a:rPr>
              <a:t>استانداردها</a:t>
            </a:r>
            <a:r>
              <a:rPr lang="fa-IR" sz="3500"/>
              <a:t> :</a:t>
            </a:r>
          </a:p>
        </p:txBody>
      </p:sp>
      <p:sp>
        <p:nvSpPr>
          <p:cNvPr id="5" name="TextBox 4"/>
          <p:cNvSpPr txBox="1"/>
          <p:nvPr/>
        </p:nvSpPr>
        <p:spPr>
          <a:xfrm>
            <a:off x="827584" y="1443548"/>
            <a:ext cx="7488833" cy="4247317"/>
          </a:xfrm>
          <a:prstGeom prst="rect">
            <a:avLst/>
          </a:prstGeom>
          <a:noFill/>
        </p:spPr>
        <p:txBody>
          <a:bodyPr wrap="square"/>
          <a:lstStyle>
            <a:lvl1pPr lvl="0">
              <a:defRPr/>
            </a:lvl1pPr>
          </a:lstStyle>
          <a:p>
            <a:pPr marL="514350" lvl="0" indent="-514350">
              <a:buClr>
                <a:schemeClr val="bg2">
                  <a:lumMod val="50000"/>
                </a:schemeClr>
              </a:buClr>
              <a:buFont typeface="Lucida Sans Unicode"/>
              <a:buAutoNum type="arabicParenR"/>
            </a:pPr>
            <a:r>
              <a:rPr lang="fa-IR" sz="3000" b="1">
                <a:latin typeface="Arial"/>
              </a:rPr>
              <a:t>همه مقررات اعلام شده در اصول پذیرفته شده حسابداری به گونه‌ای نیستند که با توجه به نیازهای گزارشگری صورت‌های مالی شرکت‌های کوچک ضرورت داشته باشند .</a:t>
            </a:r>
          </a:p>
          <a:p>
            <a:pPr marL="514350" lvl="0" indent="-514350">
              <a:buClr>
                <a:schemeClr val="bg2">
                  <a:lumMod val="50000"/>
                </a:schemeClr>
              </a:buClr>
              <a:buFont typeface="Lucida Sans Unicode"/>
              <a:buAutoNum type="arabicParenR"/>
            </a:pPr>
            <a:r>
              <a:rPr lang="fa-IR" sz="3000" b="1">
                <a:latin typeface="Arial"/>
              </a:rPr>
              <a:t>حتی زمانی که مقررات گنجانده شده در اصول پذیرفته شده حسابداری مورد نیاز «مه و اثرگذار» باشند، اعمال آنها باعث می‌شود که قاعده مبتنی بر «هزینه- منفعت» نقض شود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250"/>
                                        <p:tgtEl>
                                          <p:spTgt spid="4"/>
                                        </p:tgtEl>
                                      </p:cBhvr>
                                    </p:animEffect>
                                  </p:childTnLst>
                                </p:cTn>
                              </p:par>
                            </p:childTnLst>
                          </p:cTn>
                        </p:par>
                        <p:par>
                          <p:cTn id="8" fill="hold">
                            <p:stCondLst>
                              <p:cond delay="125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a:xfrm>
            <a:off x="611560" y="4365104"/>
            <a:ext cx="2160639" cy="1533832"/>
          </a:xfrm>
          <a:prstGeom prst="rect">
            <a:avLst/>
          </a:prstGeom>
        </p:spPr>
      </p:pic>
      <p:pic>
        <p:nvPicPr>
          <p:cNvPr id="3" name="Picture 2"/>
          <p:cNvPicPr/>
          <p:nvPr/>
        </p:nvPicPr>
        <p:blipFill>
          <a:blip r:embed="rId3"/>
          <a:srcRect/>
          <a:stretch>
            <a:fillRect/>
          </a:stretch>
        </p:blipFill>
        <p:spPr>
          <a:xfrm rot="19597781">
            <a:off x="678842" y="4431461"/>
            <a:ext cx="719548" cy="722135"/>
          </a:xfrm>
          <a:prstGeom prst="rect">
            <a:avLst/>
          </a:prstGeom>
          <a:solidFill>
            <a:srgbClr val="FFFFFF"/>
          </a:solidFill>
          <a:ln w="76200" cap="sq">
            <a:solidFill>
              <a:srgbClr val="EAEAEA"/>
            </a:solidFill>
            <a:miter/>
          </a:ln>
        </p:spPr>
      </p:pic>
      <p:sp>
        <p:nvSpPr>
          <p:cNvPr id="4" name="Rectangle 3"/>
          <p:cNvSpPr/>
          <p:nvPr/>
        </p:nvSpPr>
        <p:spPr>
          <a:xfrm>
            <a:off x="4494537" y="548680"/>
            <a:ext cx="3821880" cy="1169551"/>
          </a:xfrm>
          <a:prstGeom prst="rect">
            <a:avLst/>
          </a:prstGeom>
        </p:spPr>
        <p:txBody>
          <a:bodyPr wrap="none"/>
          <a:lstStyle>
            <a:lvl1pPr lvl="0">
              <a:defRPr/>
            </a:lvl1pPr>
          </a:lstStyle>
          <a:p>
            <a:pPr marL="457200" lvl="0" indent="-457200">
              <a:buClr>
                <a:schemeClr val="bg2">
                  <a:lumMod val="50000"/>
                </a:schemeClr>
              </a:buClr>
              <a:buFont typeface="Wingdings"/>
              <a:buChar char="q"/>
            </a:pPr>
            <a:r>
              <a:rPr lang="ar-SA" sz="3500" b="1">
                <a:latin typeface="B Titr"/>
              </a:rPr>
              <a:t>نتیجه‌های</a:t>
            </a:r>
            <a:r>
              <a:rPr lang="ar-SA" sz="3500" b="1"/>
              <a:t> </a:t>
            </a:r>
            <a:r>
              <a:rPr lang="ar-SA" sz="3500" b="1">
                <a:latin typeface="B Titr"/>
              </a:rPr>
              <a:t>اقتصادی</a:t>
            </a:r>
            <a:r>
              <a:rPr lang="fa-IR" sz="3500" b="1"/>
              <a:t> :</a:t>
            </a:r>
          </a:p>
        </p:txBody>
      </p:sp>
      <p:sp>
        <p:nvSpPr>
          <p:cNvPr id="5" name="Rectangle 4"/>
          <p:cNvSpPr/>
          <p:nvPr/>
        </p:nvSpPr>
        <p:spPr>
          <a:xfrm>
            <a:off x="1259632" y="1807656"/>
            <a:ext cx="6732240" cy="1477328"/>
          </a:xfrm>
          <a:prstGeom prst="rect">
            <a:avLst/>
          </a:prstGeom>
        </p:spPr>
        <p:txBody>
          <a:bodyPr wrap="square"/>
          <a:lstStyle>
            <a:lvl1pPr lvl="0">
              <a:defRPr/>
            </a:lvl1pPr>
          </a:lstStyle>
          <a:p>
            <a:pPr lvl="0"/>
            <a:r>
              <a:rPr lang="fa-IR" sz="3000" b="1">
                <a:latin typeface="Arial"/>
              </a:rPr>
              <a:t>مقصود از «نتیجه‌های اقتصادی» اثراتی است که گزارش‌های حسابداری بر بخش‌های مختلف جامعه اقتصادی می‌گذارند.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9633" y="673532"/>
            <a:ext cx="7435205" cy="630942"/>
          </a:xfrm>
          <a:prstGeom prst="rect">
            <a:avLst/>
          </a:prstGeom>
          <a:noFill/>
        </p:spPr>
        <p:txBody>
          <a:bodyPr wrap="square"/>
          <a:lstStyle>
            <a:lvl1pPr lvl="0">
              <a:defRPr/>
            </a:lvl1pPr>
          </a:lstStyle>
          <a:p>
            <a:pPr marL="457200" lvl="0" indent="-457200">
              <a:buClr>
                <a:schemeClr val="bg2">
                  <a:lumMod val="50000"/>
                </a:schemeClr>
              </a:buClr>
              <a:buFont typeface="Wingdings"/>
              <a:buChar char="q"/>
            </a:pPr>
            <a:r>
              <a:rPr lang="fa-IR" sz="3500" b="1">
                <a:latin typeface="B Titr"/>
              </a:rPr>
              <a:t>اصول</a:t>
            </a:r>
            <a:r>
              <a:rPr lang="fa-IR" sz="3500" b="1"/>
              <a:t> </a:t>
            </a:r>
            <a:r>
              <a:rPr lang="fa-IR" sz="3500" b="1">
                <a:latin typeface="B Titr"/>
              </a:rPr>
              <a:t>پذیرفته</a:t>
            </a:r>
            <a:r>
              <a:rPr lang="fa-IR" sz="3500" b="1"/>
              <a:t> </a:t>
            </a:r>
            <a:r>
              <a:rPr lang="fa-IR" sz="3500" b="1">
                <a:latin typeface="B Titr"/>
              </a:rPr>
              <a:t>شده</a:t>
            </a:r>
            <a:r>
              <a:rPr lang="fa-IR" sz="3500" b="1"/>
              <a:t> </a:t>
            </a:r>
            <a:r>
              <a:rPr lang="fa-IR" sz="3500" b="1">
                <a:latin typeface="B Titr"/>
              </a:rPr>
              <a:t>حسابداری</a:t>
            </a:r>
            <a:r>
              <a:rPr lang="fa-IR" sz="3500" b="1"/>
              <a:t>:</a:t>
            </a:r>
            <a:r>
              <a:rPr lang="fa-IR" sz="3500" b="1">
                <a:latin typeface="B Titr"/>
              </a:rPr>
              <a:t>‌</a:t>
            </a:r>
            <a:r>
              <a:rPr lang="fa-IR" sz="3500" b="1"/>
              <a:t> </a:t>
            </a:r>
            <a:r>
              <a:rPr lang="fa-IR" sz="3500" b="1">
                <a:latin typeface="B Titr"/>
              </a:rPr>
              <a:t>سیر</a:t>
            </a:r>
            <a:r>
              <a:rPr lang="fa-IR" sz="3500" b="1"/>
              <a:t> </a:t>
            </a:r>
            <a:r>
              <a:rPr lang="fa-IR" sz="3500" b="1">
                <a:latin typeface="B Titr"/>
              </a:rPr>
              <a:t>تکاملی</a:t>
            </a:r>
            <a:r>
              <a:rPr lang="fa-IR" sz="3500" b="1"/>
              <a:t> </a:t>
            </a:r>
          </a:p>
        </p:txBody>
      </p:sp>
      <p:sp>
        <p:nvSpPr>
          <p:cNvPr id="3" name="TextBox 2"/>
          <p:cNvSpPr txBox="1"/>
          <p:nvPr/>
        </p:nvSpPr>
        <p:spPr>
          <a:xfrm>
            <a:off x="1115616" y="1628800"/>
            <a:ext cx="7560840" cy="1015663"/>
          </a:xfrm>
          <a:prstGeom prst="rect">
            <a:avLst/>
          </a:prstGeom>
          <a:noFill/>
        </p:spPr>
        <p:txBody>
          <a:bodyPr wrap="square"/>
          <a:lstStyle>
            <a:lvl1pPr lvl="0">
              <a:defRPr/>
            </a:lvl1pPr>
          </a:lstStyle>
          <a:p>
            <a:pPr lvl="0"/>
            <a:r>
              <a:rPr lang="ar-SA" sz="3000" b="1">
                <a:solidFill>
                  <a:schemeClr val="bg2">
                    <a:lumMod val="50000"/>
                  </a:schemeClr>
                </a:solidFill>
              </a:rPr>
              <a:t>الف. </a:t>
            </a:r>
            <a:r>
              <a:rPr lang="ar-SA" sz="3000" b="1">
                <a:latin typeface="Arial"/>
              </a:rPr>
              <a:t>خبرنامه‌هاي تحقيقات حسابداري از انجمن حسابداران رسمي آمريكا و بيانيه‌هاي هيئت اصول حسابداري</a:t>
            </a:r>
          </a:p>
        </p:txBody>
      </p:sp>
      <p:sp>
        <p:nvSpPr>
          <p:cNvPr id="4" name="Rectangle 3"/>
          <p:cNvSpPr/>
          <p:nvPr/>
        </p:nvSpPr>
        <p:spPr>
          <a:xfrm>
            <a:off x="544489" y="2875002"/>
            <a:ext cx="8031365" cy="553998"/>
          </a:xfrm>
          <a:prstGeom prst="rect">
            <a:avLst/>
          </a:prstGeom>
        </p:spPr>
        <p:txBody>
          <a:bodyPr wrap="none"/>
          <a:lstStyle>
            <a:lvl1pPr lvl="0">
              <a:defRPr/>
            </a:lvl1pPr>
          </a:lstStyle>
          <a:p>
            <a:pPr lvl="0"/>
            <a:r>
              <a:rPr lang="ar-SA" sz="3000" b="1">
                <a:solidFill>
                  <a:schemeClr val="bg2">
                    <a:lumMod val="50000"/>
                  </a:schemeClr>
                </a:solidFill>
                <a:latin typeface="Arial"/>
              </a:rPr>
              <a:t>ب. </a:t>
            </a:r>
            <a:r>
              <a:rPr lang="ar-SA" sz="3000" b="1">
                <a:latin typeface="Arial"/>
              </a:rPr>
              <a:t>«خبرنامه‌هاي فني» ازهيئت استانداردهاي حسابداري مالي </a:t>
            </a:r>
          </a:p>
        </p:txBody>
      </p:sp>
      <p:sp>
        <p:nvSpPr>
          <p:cNvPr id="5" name="Rectangle 4"/>
          <p:cNvSpPr/>
          <p:nvPr/>
        </p:nvSpPr>
        <p:spPr>
          <a:xfrm>
            <a:off x="971600" y="3505944"/>
            <a:ext cx="7632848" cy="1015663"/>
          </a:xfrm>
          <a:prstGeom prst="rect">
            <a:avLst/>
          </a:prstGeom>
        </p:spPr>
        <p:txBody>
          <a:bodyPr wrap="square"/>
          <a:lstStyle>
            <a:lvl1pPr lvl="0">
              <a:defRPr/>
            </a:lvl1pPr>
          </a:lstStyle>
          <a:p>
            <a:pPr lvl="0"/>
            <a:r>
              <a:rPr lang="ar-SA" sz="3000" b="1">
                <a:solidFill>
                  <a:schemeClr val="bg2">
                    <a:lumMod val="50000"/>
                  </a:schemeClr>
                </a:solidFill>
                <a:latin typeface="Arial"/>
              </a:rPr>
              <a:t>پ</a:t>
            </a:r>
            <a:r>
              <a:rPr lang="fa-IR" sz="3000" b="1">
                <a:solidFill>
                  <a:schemeClr val="bg2">
                    <a:lumMod val="50000"/>
                  </a:schemeClr>
                </a:solidFill>
                <a:latin typeface="Arial"/>
              </a:rPr>
              <a:t>.</a:t>
            </a:r>
            <a:r>
              <a:rPr lang="ar-SA" sz="3000" b="1">
                <a:solidFill>
                  <a:schemeClr val="bg2">
                    <a:lumMod val="50000"/>
                  </a:schemeClr>
                </a:solidFill>
                <a:latin typeface="Arial"/>
              </a:rPr>
              <a:t> </a:t>
            </a:r>
            <a:r>
              <a:rPr lang="ar-SA" sz="3000" b="1">
                <a:latin typeface="Arial"/>
              </a:rPr>
              <a:t>«خبرنامه‌هاي مربوط به راهنماي كاربري استانداردها از كميتة اجرايي استانداردهاي حسابداري» </a:t>
            </a:r>
          </a:p>
        </p:txBody>
      </p:sp>
      <p:sp>
        <p:nvSpPr>
          <p:cNvPr id="6" name="Rectangle 5"/>
          <p:cNvSpPr/>
          <p:nvPr/>
        </p:nvSpPr>
        <p:spPr>
          <a:xfrm>
            <a:off x="1115616" y="4725144"/>
            <a:ext cx="7460240" cy="1015663"/>
          </a:xfrm>
          <a:prstGeom prst="rect">
            <a:avLst/>
          </a:prstGeom>
        </p:spPr>
        <p:txBody>
          <a:bodyPr wrap="square"/>
          <a:lstStyle>
            <a:lvl1pPr lvl="0">
              <a:defRPr/>
            </a:lvl1pPr>
          </a:lstStyle>
          <a:p>
            <a:pPr lvl="0"/>
            <a:r>
              <a:rPr lang="ar-SA" sz="3000" b="1">
                <a:solidFill>
                  <a:schemeClr val="bg2">
                    <a:lumMod val="50000"/>
                  </a:schemeClr>
                </a:solidFill>
                <a:latin typeface="Arial"/>
              </a:rPr>
              <a:t>ت</a:t>
            </a:r>
            <a:r>
              <a:rPr lang="fa-IR" sz="3000" b="1">
                <a:solidFill>
                  <a:schemeClr val="bg2">
                    <a:lumMod val="50000"/>
                  </a:schemeClr>
                </a:solidFill>
                <a:latin typeface="Arial"/>
              </a:rPr>
              <a:t>.</a:t>
            </a:r>
            <a:r>
              <a:rPr lang="ar-SA" sz="2800" b="1">
                <a:latin typeface="Arial"/>
              </a:rPr>
              <a:t> </a:t>
            </a:r>
            <a:r>
              <a:rPr lang="ar-SA" sz="3000" b="1">
                <a:latin typeface="Arial"/>
              </a:rPr>
              <a:t>«رهنمودهاي اجرايي انتشار يافته به وسيله نيروهاي ستادي هيئت استانداردهاي حسابداري مالي؛</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2656"/>
            <a:ext cx="8172402" cy="477054"/>
          </a:xfrm>
          <a:prstGeom prst="rect">
            <a:avLst/>
          </a:prstGeom>
        </p:spPr>
        <p:txBody>
          <a:bodyPr wrap="square"/>
          <a:lstStyle>
            <a:lvl1pPr lvl="0">
              <a:defRPr/>
            </a:lvl1pPr>
          </a:lstStyle>
          <a:p>
            <a:pPr marL="342900" lvl="0" indent="-342900">
              <a:buClr>
                <a:schemeClr val="bg2">
                  <a:lumMod val="50000"/>
                </a:schemeClr>
              </a:buClr>
              <a:buFont typeface="Wingdings"/>
              <a:buChar char="q"/>
            </a:pPr>
            <a:r>
              <a:rPr lang="ar-SA" sz="2500" b="1">
                <a:latin typeface="B Titr"/>
              </a:rPr>
              <a:t>حسابداري</a:t>
            </a:r>
            <a:r>
              <a:rPr lang="ar-SA" sz="2500" b="1"/>
              <a:t> </a:t>
            </a:r>
            <a:r>
              <a:rPr lang="ar-SA" sz="2500" b="1">
                <a:latin typeface="B Titr"/>
              </a:rPr>
              <a:t>در</a:t>
            </a:r>
            <a:r>
              <a:rPr lang="ar-SA" sz="2500" b="1"/>
              <a:t> </a:t>
            </a:r>
            <a:r>
              <a:rPr lang="ar-SA" sz="2500" b="1">
                <a:latin typeface="B Titr"/>
              </a:rPr>
              <a:t>بحران</a:t>
            </a:r>
            <a:r>
              <a:rPr lang="ar-SA" sz="2500" b="1"/>
              <a:t>- </a:t>
            </a:r>
            <a:r>
              <a:rPr lang="ar-SA" sz="2500" b="1">
                <a:latin typeface="B Titr"/>
              </a:rPr>
              <a:t>رويدادهاي</a:t>
            </a:r>
            <a:r>
              <a:rPr lang="ar-SA" sz="2500" b="1"/>
              <a:t> </a:t>
            </a:r>
            <a:r>
              <a:rPr lang="ar-SA" sz="2500" b="1">
                <a:latin typeface="B Titr"/>
              </a:rPr>
              <a:t>نخستين</a:t>
            </a:r>
            <a:r>
              <a:rPr lang="ar-SA" sz="2500" b="1"/>
              <a:t> </a:t>
            </a:r>
            <a:r>
              <a:rPr lang="ar-SA" sz="2500" b="1">
                <a:latin typeface="B Titr"/>
              </a:rPr>
              <a:t>سال‌هاي</a:t>
            </a:r>
            <a:r>
              <a:rPr lang="ar-SA" sz="2500" b="1"/>
              <a:t> </a:t>
            </a:r>
            <a:r>
              <a:rPr lang="ar-SA" sz="2500" b="1">
                <a:latin typeface="B Titr"/>
              </a:rPr>
              <a:t>دهة</a:t>
            </a:r>
            <a:r>
              <a:rPr lang="ar-SA" sz="2500" b="1"/>
              <a:t> 2000 </a:t>
            </a:r>
          </a:p>
        </p:txBody>
      </p:sp>
      <p:sp>
        <p:nvSpPr>
          <p:cNvPr id="3" name="Rectangle 2"/>
          <p:cNvSpPr/>
          <p:nvPr/>
        </p:nvSpPr>
        <p:spPr>
          <a:xfrm>
            <a:off x="3574755" y="1128872"/>
            <a:ext cx="4748416" cy="553998"/>
          </a:xfrm>
          <a:prstGeom prst="rect">
            <a:avLst/>
          </a:prstGeom>
        </p:spPr>
        <p:txBody>
          <a:bodyPr wrap="none"/>
          <a:lstStyle>
            <a:lvl1pPr lvl="0">
              <a:defRPr/>
            </a:lvl1pPr>
          </a:lstStyle>
          <a:p>
            <a:pPr marL="285750" lvl="0" indent="-285750">
              <a:buFont typeface="Wingdings"/>
              <a:buChar char="§"/>
            </a:pPr>
            <a:r>
              <a:rPr lang="ar-SA" sz="3000" b="1">
                <a:latin typeface="Arial"/>
              </a:rPr>
              <a:t>«واحدهاي تجاري با هدف خاص»</a:t>
            </a:r>
          </a:p>
        </p:txBody>
      </p:sp>
      <p:sp>
        <p:nvSpPr>
          <p:cNvPr id="4" name="Rectangle 3"/>
          <p:cNvSpPr/>
          <p:nvPr/>
        </p:nvSpPr>
        <p:spPr>
          <a:xfrm>
            <a:off x="467544" y="1844327"/>
            <a:ext cx="7857488" cy="477054"/>
          </a:xfrm>
          <a:prstGeom prst="rect">
            <a:avLst/>
          </a:prstGeom>
        </p:spPr>
        <p:txBody>
          <a:bodyPr wrap="square"/>
          <a:lstStyle>
            <a:lvl1pPr lvl="0">
              <a:defRPr/>
            </a:lvl1pPr>
          </a:lstStyle>
          <a:p>
            <a:pPr marL="285750" lvl="0" indent="-285750">
              <a:buFont typeface="Wingdings"/>
              <a:buChar char="§"/>
            </a:pPr>
            <a:r>
              <a:rPr lang="ar-SA" sz="2500" b="1">
                <a:latin typeface="Arial"/>
              </a:rPr>
              <a:t>رسوايي‌ها در حرفه حسابداري دو تغيير عمده در اين حرفه رخ داد</a:t>
            </a:r>
          </a:p>
        </p:txBody>
      </p:sp>
      <p:sp>
        <p:nvSpPr>
          <p:cNvPr id="5" name="Rectangle 4"/>
          <p:cNvSpPr/>
          <p:nvPr/>
        </p:nvSpPr>
        <p:spPr>
          <a:xfrm>
            <a:off x="796404" y="2492896"/>
            <a:ext cx="7520013" cy="2862322"/>
          </a:xfrm>
          <a:prstGeom prst="rect">
            <a:avLst/>
          </a:prstGeom>
        </p:spPr>
        <p:txBody>
          <a:bodyPr wrap="square"/>
          <a:lstStyle>
            <a:lvl1pPr lvl="0">
              <a:defRPr/>
            </a:lvl1pPr>
          </a:lstStyle>
          <a:p>
            <a:pPr lvl="0"/>
            <a:r>
              <a:rPr lang="ar-SA" sz="3000" b="1"/>
              <a:t>1- موسسة حسابرسي آرتور آندرسن، كه در گذشته يكي از پنچ موسسة بزرگ حسابرسي بود به فعاليت خود پايان داد. </a:t>
            </a:r>
          </a:p>
          <a:p>
            <a:pPr lvl="0"/>
            <a:r>
              <a:rPr lang="ar-SA" sz="3000" b="1"/>
              <a:t>2- در ژوئية 2002، رييس جمهوري وقت آمريكا، جورج بوش قانون ساربانز-آگزلي را امضا كرد، قانوني كه مقررات زيادي بر نظام راهبري شركت‌هاي سهامي عام اعمال مي‌نمايد.</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in)">
                                      <p:cBhvr>
                                        <p:cTn id="11" dur="2000"/>
                                        <p:tgtEl>
                                          <p:spTgt spid="3"/>
                                        </p:tgtEl>
                                      </p:cBhvr>
                                    </p:animEffect>
                                  </p:childTnLst>
                                </p:cTn>
                              </p:par>
                            </p:childTnLst>
                          </p:cTn>
                        </p:par>
                        <p:par>
                          <p:cTn id="12" fill="hold">
                            <p:stCondLst>
                              <p:cond delay="4000"/>
                            </p:stCondLst>
                            <p:childTnLst>
                              <p:par>
                                <p:cTn id="13" presetID="6"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par>
                          <p:cTn id="16" fill="hold">
                            <p:stCondLst>
                              <p:cond delay="6000"/>
                            </p:stCondLst>
                            <p:childTnLst>
                              <p:par>
                                <p:cTn id="17" presetID="6"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1680" y="1285589"/>
            <a:ext cx="6768752" cy="938719"/>
          </a:xfrm>
          <a:prstGeom prst="rect">
            <a:avLst/>
          </a:prstGeom>
          <a:noFill/>
        </p:spPr>
        <p:txBody>
          <a:bodyPr wrap="square"/>
          <a:lstStyle>
            <a:lvl1pPr lvl="0">
              <a:defRPr/>
            </a:lvl1pPr>
          </a:lstStyle>
          <a:p>
            <a:pPr marL="285750" lvl="0" indent="-285750">
              <a:buClr>
                <a:schemeClr val="bg2">
                  <a:lumMod val="50000"/>
                </a:schemeClr>
              </a:buClr>
              <a:buFont typeface="Wingdings"/>
              <a:buChar char="q"/>
            </a:pPr>
            <a:r>
              <a:rPr lang="fa-IR" sz="3500"/>
              <a:t> </a:t>
            </a:r>
            <a:r>
              <a:rPr lang="ar-SA" sz="3500" b="1">
                <a:latin typeface="B Titr"/>
              </a:rPr>
              <a:t>استانداردهاي</a:t>
            </a:r>
            <a:r>
              <a:rPr lang="ar-SA" sz="3500" b="1"/>
              <a:t> </a:t>
            </a:r>
            <a:r>
              <a:rPr lang="ar-SA" sz="3500" b="1">
                <a:latin typeface="B Titr"/>
              </a:rPr>
              <a:t>بين‌المللي</a:t>
            </a:r>
            <a:r>
              <a:rPr lang="ar-SA" sz="3500" b="1"/>
              <a:t> </a:t>
            </a:r>
            <a:r>
              <a:rPr lang="ar-SA" sz="3500" b="1">
                <a:latin typeface="B Titr"/>
              </a:rPr>
              <a:t>حسابداري</a:t>
            </a:r>
          </a:p>
        </p:txBody>
      </p:sp>
      <p:sp>
        <p:nvSpPr>
          <p:cNvPr id="3" name="Rectangle 2"/>
          <p:cNvSpPr/>
          <p:nvPr/>
        </p:nvSpPr>
        <p:spPr>
          <a:xfrm>
            <a:off x="546100" y="2413338"/>
            <a:ext cx="8130356" cy="2862322"/>
          </a:xfrm>
          <a:prstGeom prst="rect">
            <a:avLst/>
          </a:prstGeom>
        </p:spPr>
        <p:txBody>
          <a:bodyPr wrap="square"/>
          <a:lstStyle>
            <a:lvl1pPr lvl="0">
              <a:defRPr/>
            </a:lvl1pPr>
          </a:lstStyle>
          <a:p>
            <a:pPr lvl="0"/>
            <a:r>
              <a:rPr lang="fa-IR" sz="3000" b="1">
                <a:latin typeface="Arial"/>
              </a:rPr>
              <a:t>1</a:t>
            </a:r>
            <a:r>
              <a:rPr lang="ar-SA" sz="3000" b="1">
                <a:latin typeface="Arial"/>
              </a:rPr>
              <a:t>- تدوين و انتشار استانداردهاي حسابداري در جهت تامين منافع، استانداردهايي كه هنگام تهية صورت‌هاي مالي رعايت شوند، در سطح جهاني مورد قبول واقع شوند و رعايت كردند؛</a:t>
            </a:r>
          </a:p>
          <a:p>
            <a:pPr lvl="0"/>
            <a:r>
              <a:rPr lang="ar-SA" sz="3000" b="1">
                <a:latin typeface="Arial"/>
              </a:rPr>
              <a:t>2- همكاري در جهت بهبود و هماهنگ كردن مقررات، استانداردهاي حسابداري و رويه‌هاي مربوط به شيوة ارائه صورت‌هاي مالي.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34072" y="2780928"/>
            <a:ext cx="3275856" cy="923330"/>
          </a:xfrm>
          <a:prstGeom prst="rect">
            <a:avLst/>
          </a:prstGeom>
          <a:noFill/>
        </p:spPr>
        <p:txBody>
          <a:bodyPr wrap="square"/>
          <a:lstStyle>
            <a:lvl1pPr lvl="0">
              <a:defRPr/>
            </a:lvl1pPr>
          </a:lstStyle>
          <a:p>
            <a:pPr lvl="0"/>
            <a:r>
              <a:rPr lang="fa-IR" sz="5400" b="1">
                <a:solidFill>
                  <a:schemeClr val="accent2">
                    <a:tint val="70000"/>
                    <a:satMod val="245000"/>
                  </a:schemeClr>
                </a:solidFill>
                <a:effectLst>
                  <a:outerShdw blurRad="38100" dist="38100" dir="2700000" algn="tl">
                    <a:srgbClr val="000000">
                      <a:alpha val="43137"/>
                    </a:srgbClr>
                  </a:outerShdw>
                </a:effectLst>
                <a:latin typeface="B Kamran Outline"/>
              </a:rPr>
              <a:t>موفق</a:t>
            </a:r>
            <a:r>
              <a:rPr lang="fa-IR" sz="5400" b="1">
                <a:solidFill>
                  <a:schemeClr val="accent2">
                    <a:tint val="70000"/>
                    <a:satMod val="245000"/>
                  </a:schemeClr>
                </a:solidFill>
                <a:effectLst>
                  <a:outerShdw blurRad="38100" dist="38100" dir="2700000" algn="tl">
                    <a:srgbClr val="000000">
                      <a:alpha val="43137"/>
                    </a:srgbClr>
                  </a:outerShdw>
                </a:effectLst>
              </a:rPr>
              <a:t> </a:t>
            </a:r>
            <a:r>
              <a:rPr lang="fa-IR" sz="5400" b="1">
                <a:solidFill>
                  <a:schemeClr val="accent2">
                    <a:tint val="70000"/>
                    <a:satMod val="245000"/>
                  </a:schemeClr>
                </a:solidFill>
                <a:effectLst>
                  <a:outerShdw blurRad="38100" dist="38100" dir="2700000" algn="tl">
                    <a:srgbClr val="000000">
                      <a:alpha val="43137"/>
                    </a:srgbClr>
                  </a:outerShdw>
                </a:effectLst>
                <a:latin typeface="B Kamran Outline"/>
              </a:rPr>
              <a:t>باشید</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891</Words>
  <Application>Microsoft Office PowerPoint</Application>
  <PresentationFormat>On-screen Show (4:3)</PresentationFormat>
  <Paragraphs>87</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Concourse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dc:title>
  <cp:lastModifiedBy>Windows User</cp:lastModifiedBy>
  <cp:revision>1</cp:revision>
  <dcterms:modified xsi:type="dcterms:W3CDTF">2020-05-20T14:35:09Z</dcterms:modified>
</cp:coreProperties>
</file>