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19"/>
  </p:notesMasterIdLst>
  <p:handoutMasterIdLst>
    <p:handoutMasterId r:id="rId20"/>
  </p:handoutMasterIdLst>
  <p:sldIdLst>
    <p:sldId id="281" r:id="rId2"/>
    <p:sldId id="256" r:id="rId3"/>
    <p:sldId id="257" r:id="rId4"/>
    <p:sldId id="267" r:id="rId5"/>
    <p:sldId id="268" r:id="rId6"/>
    <p:sldId id="269" r:id="rId7"/>
    <p:sldId id="270" r:id="rId8"/>
    <p:sldId id="271" r:id="rId9"/>
    <p:sldId id="272" r:id="rId10"/>
    <p:sldId id="273" r:id="rId11"/>
    <p:sldId id="274" r:id="rId12"/>
    <p:sldId id="275" r:id="rId13"/>
    <p:sldId id="279" r:id="rId14"/>
    <p:sldId id="280" r:id="rId15"/>
    <p:sldId id="276" r:id="rId16"/>
    <p:sldId id="277" r:id="rId17"/>
    <p:sldId id="278" r:id="rId18"/>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2A00"/>
    <a:srgbClr val="001825"/>
    <a:srgbClr val="07101B"/>
    <a:srgbClr val="00121E"/>
    <a:srgbClr val="29A818"/>
    <a:srgbClr val="2B7D25"/>
    <a:srgbClr val="269517"/>
    <a:srgbClr val="3AA931"/>
    <a:srgbClr val="040E22"/>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380" autoAdjust="0"/>
    <p:restoredTop sz="94660" autoAdjust="0"/>
  </p:normalViewPr>
  <p:slideViewPr>
    <p:cSldViewPr>
      <p:cViewPr varScale="1">
        <p:scale>
          <a:sx n="74" d="100"/>
          <a:sy n="74" d="100"/>
        </p:scale>
        <p:origin x="-1266" y="-90"/>
      </p:cViewPr>
      <p:guideLst>
        <p:guide orient="horz" pos="2160"/>
        <p:guide pos="2880"/>
      </p:guideLst>
    </p:cSldViewPr>
  </p:slideViewPr>
  <p:outlineViewPr>
    <p:cViewPr>
      <p:scale>
        <a:sx n="33" d="100"/>
        <a:sy n="33" d="100"/>
      </p:scale>
      <p:origin x="0" y="1872"/>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0" d="100"/>
          <a:sy n="70" d="100"/>
        </p:scale>
        <p:origin x="-2214"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fld id="{C2AA9C4E-4FF1-4828-B537-FED32C4EE832}" type="datetimeFigureOut">
              <a:rPr lang="fa-IR" smtClean="0"/>
              <a:pPr/>
              <a:t>09/10/1441</a:t>
            </a:fld>
            <a:endParaRPr lang="fa-IR"/>
          </a:p>
        </p:txBody>
      </p:sp>
      <p:sp>
        <p:nvSpPr>
          <p:cNvPr id="4" name="Footer Placeholder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5" name="Slide Number Placeholder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4E11270B-1CC9-4408-9CD9-A666764C0C7B}" type="slidenum">
              <a:rPr lang="fa-IR" smtClean="0"/>
              <a:pPr/>
              <a:t>‹#›</a:t>
            </a:fld>
            <a:endParaRPr lang="fa-IR"/>
          </a:p>
        </p:txBody>
      </p:sp>
    </p:spTree>
    <p:extLst>
      <p:ext uri="{BB962C8B-B14F-4D97-AF65-F5344CB8AC3E}">
        <p14:creationId xmlns:p14="http://schemas.microsoft.com/office/powerpoint/2010/main" val="26506110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AA46D9D1-BBF9-4EA2-8624-6D8817C081DB}" type="datetimeFigureOut">
              <a:rPr lang="fa-IR" smtClean="0"/>
              <a:pPr/>
              <a:t>09/10/1441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44A41CC-83E0-4213-A100-390A425223A3}" type="slidenum">
              <a:rPr lang="fa-IR" smtClean="0"/>
              <a:pPr/>
              <a:t>‹#›</a:t>
            </a:fld>
            <a:endParaRPr lang="fa-IR"/>
          </a:p>
        </p:txBody>
      </p:sp>
    </p:spTree>
    <p:extLst>
      <p:ext uri="{BB962C8B-B14F-4D97-AF65-F5344CB8AC3E}">
        <p14:creationId xmlns:p14="http://schemas.microsoft.com/office/powerpoint/2010/main" val="201352134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444A41CC-83E0-4213-A100-390A425223A3}" type="slidenum">
              <a:rPr lang="fa-IR" smtClean="0"/>
              <a:pPr/>
              <a:t>2</a:t>
            </a:fld>
            <a:endParaRPr lang="fa-IR"/>
          </a:p>
        </p:txBody>
      </p:sp>
    </p:spTree>
    <p:extLst>
      <p:ext uri="{BB962C8B-B14F-4D97-AF65-F5344CB8AC3E}">
        <p14:creationId xmlns:p14="http://schemas.microsoft.com/office/powerpoint/2010/main" val="3465158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4" name="s2"/>
          <p:cNvSpPr/>
          <p:nvPr userDrawn="1"/>
        </p:nvSpPr>
        <p:spPr>
          <a:xfrm>
            <a:off x="0" y="0"/>
            <a:ext cx="9144000" cy="6858000"/>
          </a:xfrm>
          <a:prstGeom prst="rect">
            <a:avLst/>
          </a:prstGeom>
          <a:solidFill>
            <a:srgbClr val="001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grpSp>
        <p:nvGrpSpPr>
          <p:cNvPr id="132" name="start"/>
          <p:cNvGrpSpPr/>
          <p:nvPr userDrawn="1"/>
        </p:nvGrpSpPr>
        <p:grpSpPr>
          <a:xfrm>
            <a:off x="464315" y="2678901"/>
            <a:ext cx="8215370" cy="1500198"/>
            <a:chOff x="714348" y="2678901"/>
            <a:chExt cx="8215370" cy="1500198"/>
          </a:xfrm>
          <a:effectLst/>
        </p:grpSpPr>
        <p:cxnSp>
          <p:nvCxnSpPr>
            <p:cNvPr id="131" name="Line 2"/>
            <p:cNvCxnSpPr/>
            <p:nvPr userDrawn="1"/>
          </p:nvCxnSpPr>
          <p:spPr>
            <a:xfrm>
              <a:off x="714348" y="3428206"/>
              <a:ext cx="8215370" cy="1588"/>
            </a:xfrm>
            <a:prstGeom prst="line">
              <a:avLst/>
            </a:prstGeom>
            <a:ln>
              <a:gradFill flip="none" rotWithShape="1">
                <a:gsLst>
                  <a:gs pos="0">
                    <a:srgbClr val="FFFFFF"/>
                  </a:gs>
                  <a:gs pos="100000">
                    <a:srgbClr val="FF0000">
                      <a:alpha val="0"/>
                    </a:srgbClr>
                  </a:gs>
                </a:gsLst>
                <a:path path="shape">
                  <a:fillToRect l="50000" t="50000" r="50000" b="50000"/>
                </a:path>
                <a:tileRect/>
              </a:gradFill>
            </a:ln>
            <a:effectLst/>
          </p:spPr>
          <p:style>
            <a:lnRef idx="1">
              <a:schemeClr val="accent1"/>
            </a:lnRef>
            <a:fillRef idx="0">
              <a:schemeClr val="accent1"/>
            </a:fillRef>
            <a:effectRef idx="0">
              <a:schemeClr val="accent1"/>
            </a:effectRef>
            <a:fontRef idx="minor">
              <a:schemeClr val="tx1"/>
            </a:fontRef>
          </p:style>
        </p:cxnSp>
        <p:grpSp>
          <p:nvGrpSpPr>
            <p:cNvPr id="122" name="beiki.info"/>
            <p:cNvGrpSpPr/>
            <p:nvPr userDrawn="1"/>
          </p:nvGrpSpPr>
          <p:grpSpPr>
            <a:xfrm>
              <a:off x="2289902" y="2678901"/>
              <a:ext cx="5064262" cy="1500198"/>
              <a:chOff x="4108450" y="6215063"/>
              <a:chExt cx="927100" cy="274637"/>
            </a:xfrm>
          </p:grpSpPr>
          <p:sp>
            <p:nvSpPr>
              <p:cNvPr id="123" name="AutoShape 14"/>
              <p:cNvSpPr>
                <a:spLocks noChangeAspect="1" noChangeArrowheads="1" noTextEdit="1"/>
              </p:cNvSpPr>
              <p:nvPr userDrawn="1"/>
            </p:nvSpPr>
            <p:spPr bwMode="auto">
              <a:xfrm>
                <a:off x="4108450" y="6215063"/>
                <a:ext cx="927100" cy="2746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fa-IR"/>
              </a:p>
            </p:txBody>
          </p:sp>
          <p:sp>
            <p:nvSpPr>
              <p:cNvPr id="124" name="Freeform 16"/>
              <p:cNvSpPr>
                <a:spLocks/>
              </p:cNvSpPr>
              <p:nvPr userDrawn="1"/>
            </p:nvSpPr>
            <p:spPr bwMode="auto">
              <a:xfrm>
                <a:off x="4108450" y="6215063"/>
                <a:ext cx="927100" cy="274637"/>
              </a:xfrm>
              <a:custGeom>
                <a:avLst/>
                <a:gdLst/>
                <a:ahLst/>
                <a:cxnLst>
                  <a:cxn ang="0">
                    <a:pos x="15894" y="1"/>
                  </a:cxn>
                  <a:cxn ang="0">
                    <a:pos x="15966" y="10"/>
                  </a:cxn>
                  <a:cxn ang="0">
                    <a:pos x="16035" y="30"/>
                  </a:cxn>
                  <a:cxn ang="0">
                    <a:pos x="16099" y="58"/>
                  </a:cxn>
                  <a:cxn ang="0">
                    <a:pos x="16158" y="96"/>
                  </a:cxn>
                  <a:cxn ang="0">
                    <a:pos x="16210" y="143"/>
                  </a:cxn>
                  <a:cxn ang="0">
                    <a:pos x="16256" y="195"/>
                  </a:cxn>
                  <a:cxn ang="0">
                    <a:pos x="16294" y="254"/>
                  </a:cxn>
                  <a:cxn ang="0">
                    <a:pos x="16322" y="318"/>
                  </a:cxn>
                  <a:cxn ang="0">
                    <a:pos x="16342" y="388"/>
                  </a:cxn>
                  <a:cxn ang="0">
                    <a:pos x="16351" y="459"/>
                  </a:cxn>
                  <a:cxn ang="0">
                    <a:pos x="16351" y="4385"/>
                  </a:cxn>
                  <a:cxn ang="0">
                    <a:pos x="16342" y="4456"/>
                  </a:cxn>
                  <a:cxn ang="0">
                    <a:pos x="16322" y="4526"/>
                  </a:cxn>
                  <a:cxn ang="0">
                    <a:pos x="16294" y="4590"/>
                  </a:cxn>
                  <a:cxn ang="0">
                    <a:pos x="16256" y="4649"/>
                  </a:cxn>
                  <a:cxn ang="0">
                    <a:pos x="16210" y="4701"/>
                  </a:cxn>
                  <a:cxn ang="0">
                    <a:pos x="16158" y="4748"/>
                  </a:cxn>
                  <a:cxn ang="0">
                    <a:pos x="16099" y="4786"/>
                  </a:cxn>
                  <a:cxn ang="0">
                    <a:pos x="16035" y="4814"/>
                  </a:cxn>
                  <a:cxn ang="0">
                    <a:pos x="15966" y="4834"/>
                  </a:cxn>
                  <a:cxn ang="0">
                    <a:pos x="15894" y="4843"/>
                  </a:cxn>
                  <a:cxn ang="0">
                    <a:pos x="458" y="4843"/>
                  </a:cxn>
                  <a:cxn ang="0">
                    <a:pos x="386" y="4834"/>
                  </a:cxn>
                  <a:cxn ang="0">
                    <a:pos x="317" y="4814"/>
                  </a:cxn>
                  <a:cxn ang="0">
                    <a:pos x="253" y="4786"/>
                  </a:cxn>
                  <a:cxn ang="0">
                    <a:pos x="194" y="4748"/>
                  </a:cxn>
                  <a:cxn ang="0">
                    <a:pos x="142" y="4701"/>
                  </a:cxn>
                  <a:cxn ang="0">
                    <a:pos x="96" y="4649"/>
                  </a:cxn>
                  <a:cxn ang="0">
                    <a:pos x="58" y="4590"/>
                  </a:cxn>
                  <a:cxn ang="0">
                    <a:pos x="30" y="4526"/>
                  </a:cxn>
                  <a:cxn ang="0">
                    <a:pos x="10" y="4456"/>
                  </a:cxn>
                  <a:cxn ang="0">
                    <a:pos x="1" y="4385"/>
                  </a:cxn>
                  <a:cxn ang="0">
                    <a:pos x="1" y="459"/>
                  </a:cxn>
                  <a:cxn ang="0">
                    <a:pos x="10" y="388"/>
                  </a:cxn>
                  <a:cxn ang="0">
                    <a:pos x="30" y="318"/>
                  </a:cxn>
                  <a:cxn ang="0">
                    <a:pos x="58" y="254"/>
                  </a:cxn>
                  <a:cxn ang="0">
                    <a:pos x="96" y="195"/>
                  </a:cxn>
                  <a:cxn ang="0">
                    <a:pos x="142" y="143"/>
                  </a:cxn>
                  <a:cxn ang="0">
                    <a:pos x="194" y="96"/>
                  </a:cxn>
                  <a:cxn ang="0">
                    <a:pos x="253" y="58"/>
                  </a:cxn>
                  <a:cxn ang="0">
                    <a:pos x="317" y="30"/>
                  </a:cxn>
                  <a:cxn ang="0">
                    <a:pos x="386" y="10"/>
                  </a:cxn>
                  <a:cxn ang="0">
                    <a:pos x="458" y="1"/>
                  </a:cxn>
                </a:cxnLst>
                <a:rect l="0" t="0" r="r" b="b"/>
                <a:pathLst>
                  <a:path w="16352" h="4844">
                    <a:moveTo>
                      <a:pt x="482" y="0"/>
                    </a:moveTo>
                    <a:lnTo>
                      <a:pt x="15870" y="0"/>
                    </a:lnTo>
                    <a:lnTo>
                      <a:pt x="15894" y="1"/>
                    </a:lnTo>
                    <a:lnTo>
                      <a:pt x="15919" y="2"/>
                    </a:lnTo>
                    <a:lnTo>
                      <a:pt x="15942" y="5"/>
                    </a:lnTo>
                    <a:lnTo>
                      <a:pt x="15966" y="10"/>
                    </a:lnTo>
                    <a:lnTo>
                      <a:pt x="15989" y="15"/>
                    </a:lnTo>
                    <a:lnTo>
                      <a:pt x="16013" y="22"/>
                    </a:lnTo>
                    <a:lnTo>
                      <a:pt x="16035" y="30"/>
                    </a:lnTo>
                    <a:lnTo>
                      <a:pt x="16057" y="38"/>
                    </a:lnTo>
                    <a:lnTo>
                      <a:pt x="16078" y="48"/>
                    </a:lnTo>
                    <a:lnTo>
                      <a:pt x="16099" y="58"/>
                    </a:lnTo>
                    <a:lnTo>
                      <a:pt x="16119" y="71"/>
                    </a:lnTo>
                    <a:lnTo>
                      <a:pt x="16138" y="83"/>
                    </a:lnTo>
                    <a:lnTo>
                      <a:pt x="16158" y="96"/>
                    </a:lnTo>
                    <a:lnTo>
                      <a:pt x="16176" y="111"/>
                    </a:lnTo>
                    <a:lnTo>
                      <a:pt x="16194" y="126"/>
                    </a:lnTo>
                    <a:lnTo>
                      <a:pt x="16210" y="143"/>
                    </a:lnTo>
                    <a:lnTo>
                      <a:pt x="16226" y="159"/>
                    </a:lnTo>
                    <a:lnTo>
                      <a:pt x="16242" y="176"/>
                    </a:lnTo>
                    <a:lnTo>
                      <a:pt x="16256" y="195"/>
                    </a:lnTo>
                    <a:lnTo>
                      <a:pt x="16269" y="214"/>
                    </a:lnTo>
                    <a:lnTo>
                      <a:pt x="16281" y="234"/>
                    </a:lnTo>
                    <a:lnTo>
                      <a:pt x="16294" y="254"/>
                    </a:lnTo>
                    <a:lnTo>
                      <a:pt x="16304" y="275"/>
                    </a:lnTo>
                    <a:lnTo>
                      <a:pt x="16314" y="296"/>
                    </a:lnTo>
                    <a:lnTo>
                      <a:pt x="16322" y="318"/>
                    </a:lnTo>
                    <a:lnTo>
                      <a:pt x="16331" y="340"/>
                    </a:lnTo>
                    <a:lnTo>
                      <a:pt x="16337" y="364"/>
                    </a:lnTo>
                    <a:lnTo>
                      <a:pt x="16342" y="388"/>
                    </a:lnTo>
                    <a:lnTo>
                      <a:pt x="16347" y="411"/>
                    </a:lnTo>
                    <a:lnTo>
                      <a:pt x="16350" y="435"/>
                    </a:lnTo>
                    <a:lnTo>
                      <a:pt x="16351" y="459"/>
                    </a:lnTo>
                    <a:lnTo>
                      <a:pt x="16352" y="484"/>
                    </a:lnTo>
                    <a:lnTo>
                      <a:pt x="16352" y="4360"/>
                    </a:lnTo>
                    <a:lnTo>
                      <a:pt x="16351" y="4385"/>
                    </a:lnTo>
                    <a:lnTo>
                      <a:pt x="16350" y="4409"/>
                    </a:lnTo>
                    <a:lnTo>
                      <a:pt x="16347" y="4433"/>
                    </a:lnTo>
                    <a:lnTo>
                      <a:pt x="16342" y="4456"/>
                    </a:lnTo>
                    <a:lnTo>
                      <a:pt x="16337" y="4480"/>
                    </a:lnTo>
                    <a:lnTo>
                      <a:pt x="16331" y="4504"/>
                    </a:lnTo>
                    <a:lnTo>
                      <a:pt x="16322" y="4526"/>
                    </a:lnTo>
                    <a:lnTo>
                      <a:pt x="16314" y="4548"/>
                    </a:lnTo>
                    <a:lnTo>
                      <a:pt x="16304" y="4569"/>
                    </a:lnTo>
                    <a:lnTo>
                      <a:pt x="16294" y="4590"/>
                    </a:lnTo>
                    <a:lnTo>
                      <a:pt x="16281" y="4610"/>
                    </a:lnTo>
                    <a:lnTo>
                      <a:pt x="16269" y="4630"/>
                    </a:lnTo>
                    <a:lnTo>
                      <a:pt x="16256" y="4649"/>
                    </a:lnTo>
                    <a:lnTo>
                      <a:pt x="16242" y="4668"/>
                    </a:lnTo>
                    <a:lnTo>
                      <a:pt x="16226" y="4685"/>
                    </a:lnTo>
                    <a:lnTo>
                      <a:pt x="16210" y="4701"/>
                    </a:lnTo>
                    <a:lnTo>
                      <a:pt x="16194" y="4718"/>
                    </a:lnTo>
                    <a:lnTo>
                      <a:pt x="16176" y="4733"/>
                    </a:lnTo>
                    <a:lnTo>
                      <a:pt x="16158" y="4748"/>
                    </a:lnTo>
                    <a:lnTo>
                      <a:pt x="16138" y="4761"/>
                    </a:lnTo>
                    <a:lnTo>
                      <a:pt x="16119" y="4773"/>
                    </a:lnTo>
                    <a:lnTo>
                      <a:pt x="16099" y="4786"/>
                    </a:lnTo>
                    <a:lnTo>
                      <a:pt x="16078" y="4796"/>
                    </a:lnTo>
                    <a:lnTo>
                      <a:pt x="16057" y="4806"/>
                    </a:lnTo>
                    <a:lnTo>
                      <a:pt x="16035" y="4814"/>
                    </a:lnTo>
                    <a:lnTo>
                      <a:pt x="16013" y="4822"/>
                    </a:lnTo>
                    <a:lnTo>
                      <a:pt x="15989" y="4829"/>
                    </a:lnTo>
                    <a:lnTo>
                      <a:pt x="15966" y="4834"/>
                    </a:lnTo>
                    <a:lnTo>
                      <a:pt x="15942" y="4839"/>
                    </a:lnTo>
                    <a:lnTo>
                      <a:pt x="15919" y="4842"/>
                    </a:lnTo>
                    <a:lnTo>
                      <a:pt x="15894" y="4843"/>
                    </a:lnTo>
                    <a:lnTo>
                      <a:pt x="15870" y="4844"/>
                    </a:lnTo>
                    <a:lnTo>
                      <a:pt x="482" y="4844"/>
                    </a:lnTo>
                    <a:lnTo>
                      <a:pt x="458" y="4843"/>
                    </a:lnTo>
                    <a:lnTo>
                      <a:pt x="433" y="4842"/>
                    </a:lnTo>
                    <a:lnTo>
                      <a:pt x="410" y="4839"/>
                    </a:lnTo>
                    <a:lnTo>
                      <a:pt x="386" y="4834"/>
                    </a:lnTo>
                    <a:lnTo>
                      <a:pt x="363" y="4829"/>
                    </a:lnTo>
                    <a:lnTo>
                      <a:pt x="339" y="4822"/>
                    </a:lnTo>
                    <a:lnTo>
                      <a:pt x="317" y="4814"/>
                    </a:lnTo>
                    <a:lnTo>
                      <a:pt x="295" y="4806"/>
                    </a:lnTo>
                    <a:lnTo>
                      <a:pt x="274" y="4796"/>
                    </a:lnTo>
                    <a:lnTo>
                      <a:pt x="253" y="4786"/>
                    </a:lnTo>
                    <a:lnTo>
                      <a:pt x="233" y="4773"/>
                    </a:lnTo>
                    <a:lnTo>
                      <a:pt x="214" y="4761"/>
                    </a:lnTo>
                    <a:lnTo>
                      <a:pt x="194" y="4748"/>
                    </a:lnTo>
                    <a:lnTo>
                      <a:pt x="176" y="4733"/>
                    </a:lnTo>
                    <a:lnTo>
                      <a:pt x="158" y="4718"/>
                    </a:lnTo>
                    <a:lnTo>
                      <a:pt x="142" y="4701"/>
                    </a:lnTo>
                    <a:lnTo>
                      <a:pt x="126" y="4685"/>
                    </a:lnTo>
                    <a:lnTo>
                      <a:pt x="110" y="4668"/>
                    </a:lnTo>
                    <a:lnTo>
                      <a:pt x="96" y="4649"/>
                    </a:lnTo>
                    <a:lnTo>
                      <a:pt x="83" y="4630"/>
                    </a:lnTo>
                    <a:lnTo>
                      <a:pt x="71" y="4610"/>
                    </a:lnTo>
                    <a:lnTo>
                      <a:pt x="58" y="4590"/>
                    </a:lnTo>
                    <a:lnTo>
                      <a:pt x="48" y="4569"/>
                    </a:lnTo>
                    <a:lnTo>
                      <a:pt x="38" y="4548"/>
                    </a:lnTo>
                    <a:lnTo>
                      <a:pt x="30" y="4526"/>
                    </a:lnTo>
                    <a:lnTo>
                      <a:pt x="21" y="4504"/>
                    </a:lnTo>
                    <a:lnTo>
                      <a:pt x="15" y="4480"/>
                    </a:lnTo>
                    <a:lnTo>
                      <a:pt x="10" y="4456"/>
                    </a:lnTo>
                    <a:lnTo>
                      <a:pt x="5" y="4433"/>
                    </a:lnTo>
                    <a:lnTo>
                      <a:pt x="2" y="4409"/>
                    </a:lnTo>
                    <a:lnTo>
                      <a:pt x="1" y="4385"/>
                    </a:lnTo>
                    <a:lnTo>
                      <a:pt x="0" y="4360"/>
                    </a:lnTo>
                    <a:lnTo>
                      <a:pt x="0" y="484"/>
                    </a:lnTo>
                    <a:lnTo>
                      <a:pt x="1" y="459"/>
                    </a:lnTo>
                    <a:lnTo>
                      <a:pt x="2" y="435"/>
                    </a:lnTo>
                    <a:lnTo>
                      <a:pt x="5" y="411"/>
                    </a:lnTo>
                    <a:lnTo>
                      <a:pt x="10" y="388"/>
                    </a:lnTo>
                    <a:lnTo>
                      <a:pt x="15" y="364"/>
                    </a:lnTo>
                    <a:lnTo>
                      <a:pt x="21" y="340"/>
                    </a:lnTo>
                    <a:lnTo>
                      <a:pt x="30" y="318"/>
                    </a:lnTo>
                    <a:lnTo>
                      <a:pt x="38" y="296"/>
                    </a:lnTo>
                    <a:lnTo>
                      <a:pt x="48" y="275"/>
                    </a:lnTo>
                    <a:lnTo>
                      <a:pt x="58" y="254"/>
                    </a:lnTo>
                    <a:lnTo>
                      <a:pt x="71" y="234"/>
                    </a:lnTo>
                    <a:lnTo>
                      <a:pt x="83" y="214"/>
                    </a:lnTo>
                    <a:lnTo>
                      <a:pt x="96" y="195"/>
                    </a:lnTo>
                    <a:lnTo>
                      <a:pt x="110" y="176"/>
                    </a:lnTo>
                    <a:lnTo>
                      <a:pt x="126" y="159"/>
                    </a:lnTo>
                    <a:lnTo>
                      <a:pt x="142" y="143"/>
                    </a:lnTo>
                    <a:lnTo>
                      <a:pt x="158" y="126"/>
                    </a:lnTo>
                    <a:lnTo>
                      <a:pt x="176" y="111"/>
                    </a:lnTo>
                    <a:lnTo>
                      <a:pt x="194" y="96"/>
                    </a:lnTo>
                    <a:lnTo>
                      <a:pt x="214" y="83"/>
                    </a:lnTo>
                    <a:lnTo>
                      <a:pt x="233" y="71"/>
                    </a:lnTo>
                    <a:lnTo>
                      <a:pt x="253" y="58"/>
                    </a:lnTo>
                    <a:lnTo>
                      <a:pt x="274" y="48"/>
                    </a:lnTo>
                    <a:lnTo>
                      <a:pt x="295" y="38"/>
                    </a:lnTo>
                    <a:lnTo>
                      <a:pt x="317" y="30"/>
                    </a:lnTo>
                    <a:lnTo>
                      <a:pt x="339" y="22"/>
                    </a:lnTo>
                    <a:lnTo>
                      <a:pt x="363" y="15"/>
                    </a:lnTo>
                    <a:lnTo>
                      <a:pt x="386" y="10"/>
                    </a:lnTo>
                    <a:lnTo>
                      <a:pt x="410" y="5"/>
                    </a:lnTo>
                    <a:lnTo>
                      <a:pt x="433" y="2"/>
                    </a:lnTo>
                    <a:lnTo>
                      <a:pt x="458" y="1"/>
                    </a:lnTo>
                    <a:lnTo>
                      <a:pt x="482" y="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5" name="Freeform 17"/>
              <p:cNvSpPr>
                <a:spLocks noEditPoints="1"/>
              </p:cNvSpPr>
              <p:nvPr userDrawn="1"/>
            </p:nvSpPr>
            <p:spPr bwMode="auto">
              <a:xfrm>
                <a:off x="4279900" y="6294438"/>
                <a:ext cx="314325" cy="115887"/>
              </a:xfrm>
              <a:custGeom>
                <a:avLst/>
                <a:gdLst/>
                <a:ahLst/>
                <a:cxnLst>
                  <a:cxn ang="0">
                    <a:pos x="838" y="24"/>
                  </a:cxn>
                  <a:cxn ang="0">
                    <a:pos x="1022" y="97"/>
                  </a:cxn>
                  <a:cxn ang="0">
                    <a:pos x="1154" y="220"/>
                  </a:cxn>
                  <a:cxn ang="0">
                    <a:pos x="1235" y="382"/>
                  </a:cxn>
                  <a:cxn ang="0">
                    <a:pos x="1253" y="551"/>
                  </a:cxn>
                  <a:cxn ang="0">
                    <a:pos x="1215" y="705"/>
                  </a:cxn>
                  <a:cxn ang="0">
                    <a:pos x="1121" y="842"/>
                  </a:cxn>
                  <a:cxn ang="0">
                    <a:pos x="972" y="947"/>
                  </a:cxn>
                  <a:cxn ang="0">
                    <a:pos x="1168" y="1045"/>
                  </a:cxn>
                  <a:cxn ang="0">
                    <a:pos x="1297" y="1199"/>
                  </a:cxn>
                  <a:cxn ang="0">
                    <a:pos x="1351" y="1394"/>
                  </a:cxn>
                  <a:cxn ang="0">
                    <a:pos x="1292" y="1702"/>
                  </a:cxn>
                  <a:cxn ang="0">
                    <a:pos x="1097" y="1922"/>
                  </a:cxn>
                  <a:cxn ang="0">
                    <a:pos x="776" y="2017"/>
                  </a:cxn>
                  <a:cxn ang="0">
                    <a:pos x="721" y="2012"/>
                  </a:cxn>
                  <a:cxn ang="0">
                    <a:pos x="1026" y="1907"/>
                  </a:cxn>
                  <a:cxn ang="0">
                    <a:pos x="1211" y="1671"/>
                  </a:cxn>
                  <a:cxn ang="0">
                    <a:pos x="1253" y="1373"/>
                  </a:cxn>
                  <a:cxn ang="0">
                    <a:pos x="1192" y="1181"/>
                  </a:cxn>
                  <a:cxn ang="0">
                    <a:pos x="1056" y="1033"/>
                  </a:cxn>
                  <a:cxn ang="0">
                    <a:pos x="894" y="938"/>
                  </a:cxn>
                  <a:cxn ang="0">
                    <a:pos x="1037" y="830"/>
                  </a:cxn>
                  <a:cxn ang="0">
                    <a:pos x="1125" y="689"/>
                  </a:cxn>
                  <a:cxn ang="0">
                    <a:pos x="1159" y="534"/>
                  </a:cxn>
                  <a:cxn ang="0">
                    <a:pos x="1133" y="364"/>
                  </a:cxn>
                  <a:cxn ang="0">
                    <a:pos x="1047" y="205"/>
                  </a:cxn>
                  <a:cxn ang="0">
                    <a:pos x="911" y="86"/>
                  </a:cxn>
                  <a:cxn ang="0">
                    <a:pos x="724" y="20"/>
                  </a:cxn>
                  <a:cxn ang="0">
                    <a:pos x="0" y="851"/>
                  </a:cxn>
                  <a:cxn ang="0">
                    <a:pos x="2937" y="1612"/>
                  </a:cxn>
                  <a:cxn ang="0">
                    <a:pos x="2812" y="1847"/>
                  </a:cxn>
                  <a:cxn ang="0">
                    <a:pos x="2609" y="1999"/>
                  </a:cxn>
                  <a:cxn ang="0">
                    <a:pos x="2333" y="2058"/>
                  </a:cxn>
                  <a:cxn ang="0">
                    <a:pos x="2386" y="2040"/>
                  </a:cxn>
                  <a:cxn ang="0">
                    <a:pos x="2606" y="1948"/>
                  </a:cxn>
                  <a:cxn ang="0">
                    <a:pos x="2777" y="1763"/>
                  </a:cxn>
                  <a:cxn ang="0">
                    <a:pos x="2240" y="526"/>
                  </a:cxn>
                  <a:cxn ang="0">
                    <a:pos x="2494" y="553"/>
                  </a:cxn>
                  <a:cxn ang="0">
                    <a:pos x="2768" y="725"/>
                  </a:cxn>
                  <a:cxn ang="0">
                    <a:pos x="2927" y="1039"/>
                  </a:cxn>
                  <a:cxn ang="0">
                    <a:pos x="2951" y="1354"/>
                  </a:cxn>
                  <a:cxn ang="0">
                    <a:pos x="2840" y="1078"/>
                  </a:cxn>
                  <a:cxn ang="0">
                    <a:pos x="2694" y="751"/>
                  </a:cxn>
                  <a:cxn ang="0">
                    <a:pos x="2452" y="571"/>
                  </a:cxn>
                  <a:cxn ang="0">
                    <a:pos x="1866" y="1414"/>
                  </a:cxn>
                  <a:cxn ang="0">
                    <a:pos x="1944" y="1654"/>
                  </a:cxn>
                  <a:cxn ang="0">
                    <a:pos x="2084" y="1795"/>
                  </a:cxn>
                  <a:cxn ang="0">
                    <a:pos x="2255" y="1852"/>
                  </a:cxn>
                  <a:cxn ang="0">
                    <a:pos x="2080" y="1835"/>
                  </a:cxn>
                  <a:cxn ang="0">
                    <a:pos x="1903" y="1725"/>
                  </a:cxn>
                  <a:cxn ang="0">
                    <a:pos x="1792" y="1521"/>
                  </a:cxn>
                  <a:cxn ang="0">
                    <a:pos x="2208" y="736"/>
                  </a:cxn>
                  <a:cxn ang="0">
                    <a:pos x="2056" y="800"/>
                  </a:cxn>
                  <a:cxn ang="0">
                    <a:pos x="1932" y="940"/>
                  </a:cxn>
                  <a:cxn ang="0">
                    <a:pos x="1875" y="1150"/>
                  </a:cxn>
                  <a:cxn ang="0">
                    <a:pos x="1826" y="959"/>
                  </a:cxn>
                  <a:cxn ang="0">
                    <a:pos x="1954" y="805"/>
                  </a:cxn>
                  <a:cxn ang="0">
                    <a:pos x="2134" y="733"/>
                  </a:cxn>
                  <a:cxn ang="0">
                    <a:pos x="3505" y="286"/>
                  </a:cxn>
                  <a:cxn ang="0">
                    <a:pos x="4132" y="1058"/>
                  </a:cxn>
                  <a:cxn ang="0">
                    <a:pos x="4248" y="1332"/>
                  </a:cxn>
                  <a:cxn ang="0">
                    <a:pos x="5446" y="286"/>
                  </a:cxn>
                </a:cxnLst>
                <a:rect l="0" t="0" r="r" b="b"/>
                <a:pathLst>
                  <a:path w="5542" h="2058">
                    <a:moveTo>
                      <a:pt x="497" y="0"/>
                    </a:moveTo>
                    <a:lnTo>
                      <a:pt x="586" y="0"/>
                    </a:lnTo>
                    <a:lnTo>
                      <a:pt x="642" y="1"/>
                    </a:lnTo>
                    <a:lnTo>
                      <a:pt x="695" y="4"/>
                    </a:lnTo>
                    <a:lnTo>
                      <a:pt x="720" y="6"/>
                    </a:lnTo>
                    <a:lnTo>
                      <a:pt x="746" y="8"/>
                    </a:lnTo>
                    <a:lnTo>
                      <a:pt x="770" y="12"/>
                    </a:lnTo>
                    <a:lnTo>
                      <a:pt x="793" y="16"/>
                    </a:lnTo>
                    <a:lnTo>
                      <a:pt x="817" y="20"/>
                    </a:lnTo>
                    <a:lnTo>
                      <a:pt x="838" y="24"/>
                    </a:lnTo>
                    <a:lnTo>
                      <a:pt x="859" y="29"/>
                    </a:lnTo>
                    <a:lnTo>
                      <a:pt x="880" y="35"/>
                    </a:lnTo>
                    <a:lnTo>
                      <a:pt x="900" y="40"/>
                    </a:lnTo>
                    <a:lnTo>
                      <a:pt x="920" y="47"/>
                    </a:lnTo>
                    <a:lnTo>
                      <a:pt x="938" y="54"/>
                    </a:lnTo>
                    <a:lnTo>
                      <a:pt x="956" y="62"/>
                    </a:lnTo>
                    <a:lnTo>
                      <a:pt x="973" y="69"/>
                    </a:lnTo>
                    <a:lnTo>
                      <a:pt x="990" y="78"/>
                    </a:lnTo>
                    <a:lnTo>
                      <a:pt x="1007" y="86"/>
                    </a:lnTo>
                    <a:lnTo>
                      <a:pt x="1022" y="97"/>
                    </a:lnTo>
                    <a:lnTo>
                      <a:pt x="1037" y="106"/>
                    </a:lnTo>
                    <a:lnTo>
                      <a:pt x="1053" y="117"/>
                    </a:lnTo>
                    <a:lnTo>
                      <a:pt x="1067" y="127"/>
                    </a:lnTo>
                    <a:lnTo>
                      <a:pt x="1081" y="140"/>
                    </a:lnTo>
                    <a:lnTo>
                      <a:pt x="1095" y="152"/>
                    </a:lnTo>
                    <a:lnTo>
                      <a:pt x="1107" y="164"/>
                    </a:lnTo>
                    <a:lnTo>
                      <a:pt x="1120" y="178"/>
                    </a:lnTo>
                    <a:lnTo>
                      <a:pt x="1131" y="191"/>
                    </a:lnTo>
                    <a:lnTo>
                      <a:pt x="1144" y="205"/>
                    </a:lnTo>
                    <a:lnTo>
                      <a:pt x="1154" y="220"/>
                    </a:lnTo>
                    <a:lnTo>
                      <a:pt x="1165" y="235"/>
                    </a:lnTo>
                    <a:lnTo>
                      <a:pt x="1175" y="250"/>
                    </a:lnTo>
                    <a:lnTo>
                      <a:pt x="1184" y="267"/>
                    </a:lnTo>
                    <a:lnTo>
                      <a:pt x="1194" y="283"/>
                    </a:lnTo>
                    <a:lnTo>
                      <a:pt x="1202" y="299"/>
                    </a:lnTo>
                    <a:lnTo>
                      <a:pt x="1210" y="315"/>
                    </a:lnTo>
                    <a:lnTo>
                      <a:pt x="1216" y="331"/>
                    </a:lnTo>
                    <a:lnTo>
                      <a:pt x="1223" y="348"/>
                    </a:lnTo>
                    <a:lnTo>
                      <a:pt x="1229" y="364"/>
                    </a:lnTo>
                    <a:lnTo>
                      <a:pt x="1235" y="382"/>
                    </a:lnTo>
                    <a:lnTo>
                      <a:pt x="1239" y="398"/>
                    </a:lnTo>
                    <a:lnTo>
                      <a:pt x="1243" y="415"/>
                    </a:lnTo>
                    <a:lnTo>
                      <a:pt x="1247" y="432"/>
                    </a:lnTo>
                    <a:lnTo>
                      <a:pt x="1249" y="449"/>
                    </a:lnTo>
                    <a:lnTo>
                      <a:pt x="1252" y="466"/>
                    </a:lnTo>
                    <a:lnTo>
                      <a:pt x="1253" y="483"/>
                    </a:lnTo>
                    <a:lnTo>
                      <a:pt x="1254" y="501"/>
                    </a:lnTo>
                    <a:lnTo>
                      <a:pt x="1254" y="518"/>
                    </a:lnTo>
                    <a:lnTo>
                      <a:pt x="1254" y="534"/>
                    </a:lnTo>
                    <a:lnTo>
                      <a:pt x="1253" y="551"/>
                    </a:lnTo>
                    <a:lnTo>
                      <a:pt x="1252" y="566"/>
                    </a:lnTo>
                    <a:lnTo>
                      <a:pt x="1250" y="582"/>
                    </a:lnTo>
                    <a:lnTo>
                      <a:pt x="1248" y="598"/>
                    </a:lnTo>
                    <a:lnTo>
                      <a:pt x="1245" y="613"/>
                    </a:lnTo>
                    <a:lnTo>
                      <a:pt x="1241" y="629"/>
                    </a:lnTo>
                    <a:lnTo>
                      <a:pt x="1237" y="644"/>
                    </a:lnTo>
                    <a:lnTo>
                      <a:pt x="1232" y="659"/>
                    </a:lnTo>
                    <a:lnTo>
                      <a:pt x="1226" y="675"/>
                    </a:lnTo>
                    <a:lnTo>
                      <a:pt x="1221" y="689"/>
                    </a:lnTo>
                    <a:lnTo>
                      <a:pt x="1215" y="705"/>
                    </a:lnTo>
                    <a:lnTo>
                      <a:pt x="1208" y="719"/>
                    </a:lnTo>
                    <a:lnTo>
                      <a:pt x="1201" y="733"/>
                    </a:lnTo>
                    <a:lnTo>
                      <a:pt x="1193" y="748"/>
                    </a:lnTo>
                    <a:lnTo>
                      <a:pt x="1183" y="762"/>
                    </a:lnTo>
                    <a:lnTo>
                      <a:pt x="1175" y="776"/>
                    </a:lnTo>
                    <a:lnTo>
                      <a:pt x="1165" y="791"/>
                    </a:lnTo>
                    <a:lnTo>
                      <a:pt x="1155" y="804"/>
                    </a:lnTo>
                    <a:lnTo>
                      <a:pt x="1145" y="817"/>
                    </a:lnTo>
                    <a:lnTo>
                      <a:pt x="1133" y="830"/>
                    </a:lnTo>
                    <a:lnTo>
                      <a:pt x="1121" y="842"/>
                    </a:lnTo>
                    <a:lnTo>
                      <a:pt x="1109" y="854"/>
                    </a:lnTo>
                    <a:lnTo>
                      <a:pt x="1096" y="865"/>
                    </a:lnTo>
                    <a:lnTo>
                      <a:pt x="1082" y="878"/>
                    </a:lnTo>
                    <a:lnTo>
                      <a:pt x="1068" y="888"/>
                    </a:lnTo>
                    <a:lnTo>
                      <a:pt x="1054" y="899"/>
                    </a:lnTo>
                    <a:lnTo>
                      <a:pt x="1038" y="910"/>
                    </a:lnTo>
                    <a:lnTo>
                      <a:pt x="1023" y="920"/>
                    </a:lnTo>
                    <a:lnTo>
                      <a:pt x="1007" y="929"/>
                    </a:lnTo>
                    <a:lnTo>
                      <a:pt x="989" y="938"/>
                    </a:lnTo>
                    <a:lnTo>
                      <a:pt x="972" y="947"/>
                    </a:lnTo>
                    <a:lnTo>
                      <a:pt x="994" y="955"/>
                    </a:lnTo>
                    <a:lnTo>
                      <a:pt x="1017" y="962"/>
                    </a:lnTo>
                    <a:lnTo>
                      <a:pt x="1037" y="970"/>
                    </a:lnTo>
                    <a:lnTo>
                      <a:pt x="1058" y="979"/>
                    </a:lnTo>
                    <a:lnTo>
                      <a:pt x="1078" y="989"/>
                    </a:lnTo>
                    <a:lnTo>
                      <a:pt x="1098" y="999"/>
                    </a:lnTo>
                    <a:lnTo>
                      <a:pt x="1116" y="1009"/>
                    </a:lnTo>
                    <a:lnTo>
                      <a:pt x="1133" y="1020"/>
                    </a:lnTo>
                    <a:lnTo>
                      <a:pt x="1151" y="1033"/>
                    </a:lnTo>
                    <a:lnTo>
                      <a:pt x="1168" y="1045"/>
                    </a:lnTo>
                    <a:lnTo>
                      <a:pt x="1183" y="1057"/>
                    </a:lnTo>
                    <a:lnTo>
                      <a:pt x="1199" y="1072"/>
                    </a:lnTo>
                    <a:lnTo>
                      <a:pt x="1213" y="1085"/>
                    </a:lnTo>
                    <a:lnTo>
                      <a:pt x="1227" y="1100"/>
                    </a:lnTo>
                    <a:lnTo>
                      <a:pt x="1241" y="1116"/>
                    </a:lnTo>
                    <a:lnTo>
                      <a:pt x="1253" y="1131"/>
                    </a:lnTo>
                    <a:lnTo>
                      <a:pt x="1265" y="1147"/>
                    </a:lnTo>
                    <a:lnTo>
                      <a:pt x="1276" y="1164"/>
                    </a:lnTo>
                    <a:lnTo>
                      <a:pt x="1287" y="1181"/>
                    </a:lnTo>
                    <a:lnTo>
                      <a:pt x="1297" y="1199"/>
                    </a:lnTo>
                    <a:lnTo>
                      <a:pt x="1305" y="1217"/>
                    </a:lnTo>
                    <a:lnTo>
                      <a:pt x="1313" y="1236"/>
                    </a:lnTo>
                    <a:lnTo>
                      <a:pt x="1320" y="1254"/>
                    </a:lnTo>
                    <a:lnTo>
                      <a:pt x="1328" y="1272"/>
                    </a:lnTo>
                    <a:lnTo>
                      <a:pt x="1334" y="1292"/>
                    </a:lnTo>
                    <a:lnTo>
                      <a:pt x="1338" y="1311"/>
                    </a:lnTo>
                    <a:lnTo>
                      <a:pt x="1343" y="1332"/>
                    </a:lnTo>
                    <a:lnTo>
                      <a:pt x="1346" y="1352"/>
                    </a:lnTo>
                    <a:lnTo>
                      <a:pt x="1349" y="1373"/>
                    </a:lnTo>
                    <a:lnTo>
                      <a:pt x="1351" y="1394"/>
                    </a:lnTo>
                    <a:lnTo>
                      <a:pt x="1352" y="1416"/>
                    </a:lnTo>
                    <a:lnTo>
                      <a:pt x="1352" y="1438"/>
                    </a:lnTo>
                    <a:lnTo>
                      <a:pt x="1351" y="1473"/>
                    </a:lnTo>
                    <a:lnTo>
                      <a:pt x="1348" y="1508"/>
                    </a:lnTo>
                    <a:lnTo>
                      <a:pt x="1344" y="1542"/>
                    </a:lnTo>
                    <a:lnTo>
                      <a:pt x="1337" y="1575"/>
                    </a:lnTo>
                    <a:lnTo>
                      <a:pt x="1329" y="1608"/>
                    </a:lnTo>
                    <a:lnTo>
                      <a:pt x="1318" y="1641"/>
                    </a:lnTo>
                    <a:lnTo>
                      <a:pt x="1306" y="1671"/>
                    </a:lnTo>
                    <a:lnTo>
                      <a:pt x="1292" y="1702"/>
                    </a:lnTo>
                    <a:lnTo>
                      <a:pt x="1276" y="1732"/>
                    </a:lnTo>
                    <a:lnTo>
                      <a:pt x="1260" y="1760"/>
                    </a:lnTo>
                    <a:lnTo>
                      <a:pt x="1243" y="1786"/>
                    </a:lnTo>
                    <a:lnTo>
                      <a:pt x="1225" y="1811"/>
                    </a:lnTo>
                    <a:lnTo>
                      <a:pt x="1206" y="1833"/>
                    </a:lnTo>
                    <a:lnTo>
                      <a:pt x="1186" y="1855"/>
                    </a:lnTo>
                    <a:lnTo>
                      <a:pt x="1165" y="1873"/>
                    </a:lnTo>
                    <a:lnTo>
                      <a:pt x="1144" y="1891"/>
                    </a:lnTo>
                    <a:lnTo>
                      <a:pt x="1121" y="1907"/>
                    </a:lnTo>
                    <a:lnTo>
                      <a:pt x="1097" y="1922"/>
                    </a:lnTo>
                    <a:lnTo>
                      <a:pt x="1071" y="1936"/>
                    </a:lnTo>
                    <a:lnTo>
                      <a:pt x="1044" y="1949"/>
                    </a:lnTo>
                    <a:lnTo>
                      <a:pt x="1016" y="1961"/>
                    </a:lnTo>
                    <a:lnTo>
                      <a:pt x="986" y="1972"/>
                    </a:lnTo>
                    <a:lnTo>
                      <a:pt x="956" y="1982"/>
                    </a:lnTo>
                    <a:lnTo>
                      <a:pt x="923" y="1991"/>
                    </a:lnTo>
                    <a:lnTo>
                      <a:pt x="889" y="1999"/>
                    </a:lnTo>
                    <a:lnTo>
                      <a:pt x="853" y="2005"/>
                    </a:lnTo>
                    <a:lnTo>
                      <a:pt x="816" y="2012"/>
                    </a:lnTo>
                    <a:lnTo>
                      <a:pt x="776" y="2017"/>
                    </a:lnTo>
                    <a:lnTo>
                      <a:pt x="734" y="2020"/>
                    </a:lnTo>
                    <a:lnTo>
                      <a:pt x="690" y="2023"/>
                    </a:lnTo>
                    <a:lnTo>
                      <a:pt x="645" y="2025"/>
                    </a:lnTo>
                    <a:lnTo>
                      <a:pt x="597" y="2025"/>
                    </a:lnTo>
                    <a:lnTo>
                      <a:pt x="508" y="2025"/>
                    </a:lnTo>
                    <a:lnTo>
                      <a:pt x="554" y="2024"/>
                    </a:lnTo>
                    <a:lnTo>
                      <a:pt x="599" y="2023"/>
                    </a:lnTo>
                    <a:lnTo>
                      <a:pt x="642" y="2020"/>
                    </a:lnTo>
                    <a:lnTo>
                      <a:pt x="683" y="2016"/>
                    </a:lnTo>
                    <a:lnTo>
                      <a:pt x="721" y="2012"/>
                    </a:lnTo>
                    <a:lnTo>
                      <a:pt x="758" y="2005"/>
                    </a:lnTo>
                    <a:lnTo>
                      <a:pt x="794" y="1999"/>
                    </a:lnTo>
                    <a:lnTo>
                      <a:pt x="828" y="1991"/>
                    </a:lnTo>
                    <a:lnTo>
                      <a:pt x="860" y="1982"/>
                    </a:lnTo>
                    <a:lnTo>
                      <a:pt x="891" y="1972"/>
                    </a:lnTo>
                    <a:lnTo>
                      <a:pt x="921" y="1961"/>
                    </a:lnTo>
                    <a:lnTo>
                      <a:pt x="949" y="1949"/>
                    </a:lnTo>
                    <a:lnTo>
                      <a:pt x="976" y="1936"/>
                    </a:lnTo>
                    <a:lnTo>
                      <a:pt x="1002" y="1922"/>
                    </a:lnTo>
                    <a:lnTo>
                      <a:pt x="1026" y="1907"/>
                    </a:lnTo>
                    <a:lnTo>
                      <a:pt x="1049" y="1891"/>
                    </a:lnTo>
                    <a:lnTo>
                      <a:pt x="1070" y="1873"/>
                    </a:lnTo>
                    <a:lnTo>
                      <a:pt x="1090" y="1855"/>
                    </a:lnTo>
                    <a:lnTo>
                      <a:pt x="1111" y="1833"/>
                    </a:lnTo>
                    <a:lnTo>
                      <a:pt x="1129" y="1811"/>
                    </a:lnTo>
                    <a:lnTo>
                      <a:pt x="1148" y="1786"/>
                    </a:lnTo>
                    <a:lnTo>
                      <a:pt x="1165" y="1760"/>
                    </a:lnTo>
                    <a:lnTo>
                      <a:pt x="1181" y="1732"/>
                    </a:lnTo>
                    <a:lnTo>
                      <a:pt x="1197" y="1702"/>
                    </a:lnTo>
                    <a:lnTo>
                      <a:pt x="1211" y="1671"/>
                    </a:lnTo>
                    <a:lnTo>
                      <a:pt x="1223" y="1641"/>
                    </a:lnTo>
                    <a:lnTo>
                      <a:pt x="1233" y="1608"/>
                    </a:lnTo>
                    <a:lnTo>
                      <a:pt x="1242" y="1575"/>
                    </a:lnTo>
                    <a:lnTo>
                      <a:pt x="1248" y="1542"/>
                    </a:lnTo>
                    <a:lnTo>
                      <a:pt x="1253" y="1508"/>
                    </a:lnTo>
                    <a:lnTo>
                      <a:pt x="1256" y="1473"/>
                    </a:lnTo>
                    <a:lnTo>
                      <a:pt x="1257" y="1438"/>
                    </a:lnTo>
                    <a:lnTo>
                      <a:pt x="1256" y="1416"/>
                    </a:lnTo>
                    <a:lnTo>
                      <a:pt x="1255" y="1394"/>
                    </a:lnTo>
                    <a:lnTo>
                      <a:pt x="1253" y="1373"/>
                    </a:lnTo>
                    <a:lnTo>
                      <a:pt x="1251" y="1352"/>
                    </a:lnTo>
                    <a:lnTo>
                      <a:pt x="1247" y="1332"/>
                    </a:lnTo>
                    <a:lnTo>
                      <a:pt x="1243" y="1311"/>
                    </a:lnTo>
                    <a:lnTo>
                      <a:pt x="1238" y="1292"/>
                    </a:lnTo>
                    <a:lnTo>
                      <a:pt x="1232" y="1272"/>
                    </a:lnTo>
                    <a:lnTo>
                      <a:pt x="1225" y="1254"/>
                    </a:lnTo>
                    <a:lnTo>
                      <a:pt x="1218" y="1236"/>
                    </a:lnTo>
                    <a:lnTo>
                      <a:pt x="1210" y="1217"/>
                    </a:lnTo>
                    <a:lnTo>
                      <a:pt x="1201" y="1199"/>
                    </a:lnTo>
                    <a:lnTo>
                      <a:pt x="1192" y="1181"/>
                    </a:lnTo>
                    <a:lnTo>
                      <a:pt x="1181" y="1164"/>
                    </a:lnTo>
                    <a:lnTo>
                      <a:pt x="1170" y="1147"/>
                    </a:lnTo>
                    <a:lnTo>
                      <a:pt x="1158" y="1131"/>
                    </a:lnTo>
                    <a:lnTo>
                      <a:pt x="1146" y="1116"/>
                    </a:lnTo>
                    <a:lnTo>
                      <a:pt x="1132" y="1100"/>
                    </a:lnTo>
                    <a:lnTo>
                      <a:pt x="1118" y="1085"/>
                    </a:lnTo>
                    <a:lnTo>
                      <a:pt x="1104" y="1072"/>
                    </a:lnTo>
                    <a:lnTo>
                      <a:pt x="1088" y="1057"/>
                    </a:lnTo>
                    <a:lnTo>
                      <a:pt x="1072" y="1045"/>
                    </a:lnTo>
                    <a:lnTo>
                      <a:pt x="1056" y="1033"/>
                    </a:lnTo>
                    <a:lnTo>
                      <a:pt x="1038" y="1020"/>
                    </a:lnTo>
                    <a:lnTo>
                      <a:pt x="1021" y="1009"/>
                    </a:lnTo>
                    <a:lnTo>
                      <a:pt x="1002" y="999"/>
                    </a:lnTo>
                    <a:lnTo>
                      <a:pt x="983" y="989"/>
                    </a:lnTo>
                    <a:lnTo>
                      <a:pt x="963" y="979"/>
                    </a:lnTo>
                    <a:lnTo>
                      <a:pt x="942" y="970"/>
                    </a:lnTo>
                    <a:lnTo>
                      <a:pt x="921" y="962"/>
                    </a:lnTo>
                    <a:lnTo>
                      <a:pt x="899" y="955"/>
                    </a:lnTo>
                    <a:lnTo>
                      <a:pt x="877" y="947"/>
                    </a:lnTo>
                    <a:lnTo>
                      <a:pt x="894" y="938"/>
                    </a:lnTo>
                    <a:lnTo>
                      <a:pt x="911" y="929"/>
                    </a:lnTo>
                    <a:lnTo>
                      <a:pt x="927" y="920"/>
                    </a:lnTo>
                    <a:lnTo>
                      <a:pt x="943" y="910"/>
                    </a:lnTo>
                    <a:lnTo>
                      <a:pt x="959" y="899"/>
                    </a:lnTo>
                    <a:lnTo>
                      <a:pt x="973" y="888"/>
                    </a:lnTo>
                    <a:lnTo>
                      <a:pt x="987" y="878"/>
                    </a:lnTo>
                    <a:lnTo>
                      <a:pt x="1000" y="865"/>
                    </a:lnTo>
                    <a:lnTo>
                      <a:pt x="1014" y="854"/>
                    </a:lnTo>
                    <a:lnTo>
                      <a:pt x="1026" y="842"/>
                    </a:lnTo>
                    <a:lnTo>
                      <a:pt x="1037" y="830"/>
                    </a:lnTo>
                    <a:lnTo>
                      <a:pt x="1049" y="817"/>
                    </a:lnTo>
                    <a:lnTo>
                      <a:pt x="1060" y="804"/>
                    </a:lnTo>
                    <a:lnTo>
                      <a:pt x="1070" y="791"/>
                    </a:lnTo>
                    <a:lnTo>
                      <a:pt x="1079" y="776"/>
                    </a:lnTo>
                    <a:lnTo>
                      <a:pt x="1088" y="762"/>
                    </a:lnTo>
                    <a:lnTo>
                      <a:pt x="1097" y="748"/>
                    </a:lnTo>
                    <a:lnTo>
                      <a:pt x="1105" y="733"/>
                    </a:lnTo>
                    <a:lnTo>
                      <a:pt x="1113" y="719"/>
                    </a:lnTo>
                    <a:lnTo>
                      <a:pt x="1119" y="705"/>
                    </a:lnTo>
                    <a:lnTo>
                      <a:pt x="1125" y="689"/>
                    </a:lnTo>
                    <a:lnTo>
                      <a:pt x="1131" y="675"/>
                    </a:lnTo>
                    <a:lnTo>
                      <a:pt x="1136" y="659"/>
                    </a:lnTo>
                    <a:lnTo>
                      <a:pt x="1142" y="644"/>
                    </a:lnTo>
                    <a:lnTo>
                      <a:pt x="1146" y="629"/>
                    </a:lnTo>
                    <a:lnTo>
                      <a:pt x="1149" y="613"/>
                    </a:lnTo>
                    <a:lnTo>
                      <a:pt x="1152" y="598"/>
                    </a:lnTo>
                    <a:lnTo>
                      <a:pt x="1155" y="582"/>
                    </a:lnTo>
                    <a:lnTo>
                      <a:pt x="1157" y="566"/>
                    </a:lnTo>
                    <a:lnTo>
                      <a:pt x="1158" y="551"/>
                    </a:lnTo>
                    <a:lnTo>
                      <a:pt x="1159" y="534"/>
                    </a:lnTo>
                    <a:lnTo>
                      <a:pt x="1159" y="518"/>
                    </a:lnTo>
                    <a:lnTo>
                      <a:pt x="1159" y="501"/>
                    </a:lnTo>
                    <a:lnTo>
                      <a:pt x="1158" y="483"/>
                    </a:lnTo>
                    <a:lnTo>
                      <a:pt x="1156" y="466"/>
                    </a:lnTo>
                    <a:lnTo>
                      <a:pt x="1154" y="449"/>
                    </a:lnTo>
                    <a:lnTo>
                      <a:pt x="1151" y="432"/>
                    </a:lnTo>
                    <a:lnTo>
                      <a:pt x="1148" y="415"/>
                    </a:lnTo>
                    <a:lnTo>
                      <a:pt x="1144" y="398"/>
                    </a:lnTo>
                    <a:lnTo>
                      <a:pt x="1139" y="382"/>
                    </a:lnTo>
                    <a:lnTo>
                      <a:pt x="1133" y="364"/>
                    </a:lnTo>
                    <a:lnTo>
                      <a:pt x="1128" y="348"/>
                    </a:lnTo>
                    <a:lnTo>
                      <a:pt x="1121" y="331"/>
                    </a:lnTo>
                    <a:lnTo>
                      <a:pt x="1114" y="315"/>
                    </a:lnTo>
                    <a:lnTo>
                      <a:pt x="1107" y="299"/>
                    </a:lnTo>
                    <a:lnTo>
                      <a:pt x="1098" y="283"/>
                    </a:lnTo>
                    <a:lnTo>
                      <a:pt x="1089" y="267"/>
                    </a:lnTo>
                    <a:lnTo>
                      <a:pt x="1079" y="250"/>
                    </a:lnTo>
                    <a:lnTo>
                      <a:pt x="1069" y="235"/>
                    </a:lnTo>
                    <a:lnTo>
                      <a:pt x="1059" y="220"/>
                    </a:lnTo>
                    <a:lnTo>
                      <a:pt x="1047" y="205"/>
                    </a:lnTo>
                    <a:lnTo>
                      <a:pt x="1036" y="191"/>
                    </a:lnTo>
                    <a:lnTo>
                      <a:pt x="1024" y="178"/>
                    </a:lnTo>
                    <a:lnTo>
                      <a:pt x="1012" y="164"/>
                    </a:lnTo>
                    <a:lnTo>
                      <a:pt x="998" y="152"/>
                    </a:lnTo>
                    <a:lnTo>
                      <a:pt x="985" y="140"/>
                    </a:lnTo>
                    <a:lnTo>
                      <a:pt x="972" y="127"/>
                    </a:lnTo>
                    <a:lnTo>
                      <a:pt x="958" y="117"/>
                    </a:lnTo>
                    <a:lnTo>
                      <a:pt x="942" y="106"/>
                    </a:lnTo>
                    <a:lnTo>
                      <a:pt x="927" y="97"/>
                    </a:lnTo>
                    <a:lnTo>
                      <a:pt x="911" y="86"/>
                    </a:lnTo>
                    <a:lnTo>
                      <a:pt x="894" y="78"/>
                    </a:lnTo>
                    <a:lnTo>
                      <a:pt x="878" y="69"/>
                    </a:lnTo>
                    <a:lnTo>
                      <a:pt x="860" y="62"/>
                    </a:lnTo>
                    <a:lnTo>
                      <a:pt x="843" y="55"/>
                    </a:lnTo>
                    <a:lnTo>
                      <a:pt x="825" y="47"/>
                    </a:lnTo>
                    <a:lnTo>
                      <a:pt x="806" y="41"/>
                    </a:lnTo>
                    <a:lnTo>
                      <a:pt x="786" y="35"/>
                    </a:lnTo>
                    <a:lnTo>
                      <a:pt x="766" y="30"/>
                    </a:lnTo>
                    <a:lnTo>
                      <a:pt x="745" y="25"/>
                    </a:lnTo>
                    <a:lnTo>
                      <a:pt x="724" y="20"/>
                    </a:lnTo>
                    <a:lnTo>
                      <a:pt x="701" y="16"/>
                    </a:lnTo>
                    <a:lnTo>
                      <a:pt x="678" y="13"/>
                    </a:lnTo>
                    <a:lnTo>
                      <a:pt x="654" y="9"/>
                    </a:lnTo>
                    <a:lnTo>
                      <a:pt x="629" y="6"/>
                    </a:lnTo>
                    <a:lnTo>
                      <a:pt x="605" y="4"/>
                    </a:lnTo>
                    <a:lnTo>
                      <a:pt x="552" y="1"/>
                    </a:lnTo>
                    <a:lnTo>
                      <a:pt x="497" y="0"/>
                    </a:lnTo>
                    <a:close/>
                    <a:moveTo>
                      <a:pt x="95" y="239"/>
                    </a:moveTo>
                    <a:lnTo>
                      <a:pt x="95" y="851"/>
                    </a:lnTo>
                    <a:lnTo>
                      <a:pt x="0" y="851"/>
                    </a:lnTo>
                    <a:lnTo>
                      <a:pt x="0" y="239"/>
                    </a:lnTo>
                    <a:lnTo>
                      <a:pt x="95" y="239"/>
                    </a:lnTo>
                    <a:close/>
                    <a:moveTo>
                      <a:pt x="95" y="1090"/>
                    </a:moveTo>
                    <a:lnTo>
                      <a:pt x="95" y="1786"/>
                    </a:lnTo>
                    <a:lnTo>
                      <a:pt x="0" y="1786"/>
                    </a:lnTo>
                    <a:lnTo>
                      <a:pt x="0" y="1090"/>
                    </a:lnTo>
                    <a:lnTo>
                      <a:pt x="95" y="1090"/>
                    </a:lnTo>
                    <a:close/>
                    <a:moveTo>
                      <a:pt x="2689" y="1552"/>
                    </a:moveTo>
                    <a:lnTo>
                      <a:pt x="2944" y="1584"/>
                    </a:lnTo>
                    <a:lnTo>
                      <a:pt x="2937" y="1612"/>
                    </a:lnTo>
                    <a:lnTo>
                      <a:pt x="2928" y="1638"/>
                    </a:lnTo>
                    <a:lnTo>
                      <a:pt x="2919" y="1665"/>
                    </a:lnTo>
                    <a:lnTo>
                      <a:pt x="2909" y="1691"/>
                    </a:lnTo>
                    <a:lnTo>
                      <a:pt x="2897" y="1715"/>
                    </a:lnTo>
                    <a:lnTo>
                      <a:pt x="2885" y="1739"/>
                    </a:lnTo>
                    <a:lnTo>
                      <a:pt x="2872" y="1763"/>
                    </a:lnTo>
                    <a:lnTo>
                      <a:pt x="2858" y="1784"/>
                    </a:lnTo>
                    <a:lnTo>
                      <a:pt x="2844" y="1806"/>
                    </a:lnTo>
                    <a:lnTo>
                      <a:pt x="2829" y="1826"/>
                    </a:lnTo>
                    <a:lnTo>
                      <a:pt x="2812" y="1847"/>
                    </a:lnTo>
                    <a:lnTo>
                      <a:pt x="2796" y="1865"/>
                    </a:lnTo>
                    <a:lnTo>
                      <a:pt x="2779" y="1883"/>
                    </a:lnTo>
                    <a:lnTo>
                      <a:pt x="2760" y="1901"/>
                    </a:lnTo>
                    <a:lnTo>
                      <a:pt x="2741" y="1918"/>
                    </a:lnTo>
                    <a:lnTo>
                      <a:pt x="2721" y="1934"/>
                    </a:lnTo>
                    <a:lnTo>
                      <a:pt x="2700" y="1949"/>
                    </a:lnTo>
                    <a:lnTo>
                      <a:pt x="2679" y="1963"/>
                    </a:lnTo>
                    <a:lnTo>
                      <a:pt x="2656" y="1976"/>
                    </a:lnTo>
                    <a:lnTo>
                      <a:pt x="2633" y="1988"/>
                    </a:lnTo>
                    <a:lnTo>
                      <a:pt x="2609" y="1999"/>
                    </a:lnTo>
                    <a:lnTo>
                      <a:pt x="2585" y="2010"/>
                    </a:lnTo>
                    <a:lnTo>
                      <a:pt x="2560" y="2019"/>
                    </a:lnTo>
                    <a:lnTo>
                      <a:pt x="2533" y="2027"/>
                    </a:lnTo>
                    <a:lnTo>
                      <a:pt x="2507" y="2034"/>
                    </a:lnTo>
                    <a:lnTo>
                      <a:pt x="2480" y="2040"/>
                    </a:lnTo>
                    <a:lnTo>
                      <a:pt x="2452" y="2045"/>
                    </a:lnTo>
                    <a:lnTo>
                      <a:pt x="2423" y="2051"/>
                    </a:lnTo>
                    <a:lnTo>
                      <a:pt x="2394" y="2054"/>
                    </a:lnTo>
                    <a:lnTo>
                      <a:pt x="2364" y="2056"/>
                    </a:lnTo>
                    <a:lnTo>
                      <a:pt x="2333" y="2058"/>
                    </a:lnTo>
                    <a:lnTo>
                      <a:pt x="2301" y="2058"/>
                    </a:lnTo>
                    <a:lnTo>
                      <a:pt x="2290" y="2058"/>
                    </a:lnTo>
                    <a:lnTo>
                      <a:pt x="2278" y="2058"/>
                    </a:lnTo>
                    <a:lnTo>
                      <a:pt x="2266" y="2058"/>
                    </a:lnTo>
                    <a:lnTo>
                      <a:pt x="2254" y="2057"/>
                    </a:lnTo>
                    <a:lnTo>
                      <a:pt x="2282" y="2055"/>
                    </a:lnTo>
                    <a:lnTo>
                      <a:pt x="2309" y="2053"/>
                    </a:lnTo>
                    <a:lnTo>
                      <a:pt x="2335" y="2050"/>
                    </a:lnTo>
                    <a:lnTo>
                      <a:pt x="2361" y="2045"/>
                    </a:lnTo>
                    <a:lnTo>
                      <a:pt x="2386" y="2040"/>
                    </a:lnTo>
                    <a:lnTo>
                      <a:pt x="2411" y="2034"/>
                    </a:lnTo>
                    <a:lnTo>
                      <a:pt x="2434" y="2028"/>
                    </a:lnTo>
                    <a:lnTo>
                      <a:pt x="2458" y="2021"/>
                    </a:lnTo>
                    <a:lnTo>
                      <a:pt x="2481" y="2013"/>
                    </a:lnTo>
                    <a:lnTo>
                      <a:pt x="2504" y="2003"/>
                    </a:lnTo>
                    <a:lnTo>
                      <a:pt x="2525" y="1994"/>
                    </a:lnTo>
                    <a:lnTo>
                      <a:pt x="2547" y="1984"/>
                    </a:lnTo>
                    <a:lnTo>
                      <a:pt x="2567" y="1973"/>
                    </a:lnTo>
                    <a:lnTo>
                      <a:pt x="2587" y="1960"/>
                    </a:lnTo>
                    <a:lnTo>
                      <a:pt x="2606" y="1948"/>
                    </a:lnTo>
                    <a:lnTo>
                      <a:pt x="2625" y="1934"/>
                    </a:lnTo>
                    <a:lnTo>
                      <a:pt x="2645" y="1918"/>
                    </a:lnTo>
                    <a:lnTo>
                      <a:pt x="2664" y="1901"/>
                    </a:lnTo>
                    <a:lnTo>
                      <a:pt x="2683" y="1883"/>
                    </a:lnTo>
                    <a:lnTo>
                      <a:pt x="2701" y="1865"/>
                    </a:lnTo>
                    <a:lnTo>
                      <a:pt x="2717" y="1847"/>
                    </a:lnTo>
                    <a:lnTo>
                      <a:pt x="2734" y="1826"/>
                    </a:lnTo>
                    <a:lnTo>
                      <a:pt x="2749" y="1806"/>
                    </a:lnTo>
                    <a:lnTo>
                      <a:pt x="2763" y="1784"/>
                    </a:lnTo>
                    <a:lnTo>
                      <a:pt x="2777" y="1763"/>
                    </a:lnTo>
                    <a:lnTo>
                      <a:pt x="2790" y="1739"/>
                    </a:lnTo>
                    <a:lnTo>
                      <a:pt x="2801" y="1715"/>
                    </a:lnTo>
                    <a:lnTo>
                      <a:pt x="2812" y="1691"/>
                    </a:lnTo>
                    <a:lnTo>
                      <a:pt x="2823" y="1665"/>
                    </a:lnTo>
                    <a:lnTo>
                      <a:pt x="2833" y="1638"/>
                    </a:lnTo>
                    <a:lnTo>
                      <a:pt x="2841" y="1612"/>
                    </a:lnTo>
                    <a:lnTo>
                      <a:pt x="2849" y="1584"/>
                    </a:lnTo>
                    <a:lnTo>
                      <a:pt x="2685" y="1564"/>
                    </a:lnTo>
                    <a:lnTo>
                      <a:pt x="2689" y="1552"/>
                    </a:lnTo>
                    <a:close/>
                    <a:moveTo>
                      <a:pt x="2240" y="526"/>
                    </a:moveTo>
                    <a:lnTo>
                      <a:pt x="2252" y="525"/>
                    </a:lnTo>
                    <a:lnTo>
                      <a:pt x="2264" y="525"/>
                    </a:lnTo>
                    <a:lnTo>
                      <a:pt x="2276" y="525"/>
                    </a:lnTo>
                    <a:lnTo>
                      <a:pt x="2288" y="525"/>
                    </a:lnTo>
                    <a:lnTo>
                      <a:pt x="2325" y="525"/>
                    </a:lnTo>
                    <a:lnTo>
                      <a:pt x="2360" y="528"/>
                    </a:lnTo>
                    <a:lnTo>
                      <a:pt x="2394" y="532"/>
                    </a:lnTo>
                    <a:lnTo>
                      <a:pt x="2428" y="537"/>
                    </a:lnTo>
                    <a:lnTo>
                      <a:pt x="2461" y="545"/>
                    </a:lnTo>
                    <a:lnTo>
                      <a:pt x="2494" y="553"/>
                    </a:lnTo>
                    <a:lnTo>
                      <a:pt x="2524" y="563"/>
                    </a:lnTo>
                    <a:lnTo>
                      <a:pt x="2555" y="575"/>
                    </a:lnTo>
                    <a:lnTo>
                      <a:pt x="2585" y="589"/>
                    </a:lnTo>
                    <a:lnTo>
                      <a:pt x="2613" y="603"/>
                    </a:lnTo>
                    <a:lnTo>
                      <a:pt x="2641" y="619"/>
                    </a:lnTo>
                    <a:lnTo>
                      <a:pt x="2667" y="638"/>
                    </a:lnTo>
                    <a:lnTo>
                      <a:pt x="2694" y="657"/>
                    </a:lnTo>
                    <a:lnTo>
                      <a:pt x="2719" y="678"/>
                    </a:lnTo>
                    <a:lnTo>
                      <a:pt x="2744" y="700"/>
                    </a:lnTo>
                    <a:lnTo>
                      <a:pt x="2768" y="725"/>
                    </a:lnTo>
                    <a:lnTo>
                      <a:pt x="2790" y="751"/>
                    </a:lnTo>
                    <a:lnTo>
                      <a:pt x="2810" y="777"/>
                    </a:lnTo>
                    <a:lnTo>
                      <a:pt x="2831" y="806"/>
                    </a:lnTo>
                    <a:lnTo>
                      <a:pt x="2848" y="836"/>
                    </a:lnTo>
                    <a:lnTo>
                      <a:pt x="2866" y="867"/>
                    </a:lnTo>
                    <a:lnTo>
                      <a:pt x="2881" y="898"/>
                    </a:lnTo>
                    <a:lnTo>
                      <a:pt x="2894" y="931"/>
                    </a:lnTo>
                    <a:lnTo>
                      <a:pt x="2907" y="966"/>
                    </a:lnTo>
                    <a:lnTo>
                      <a:pt x="2918" y="1002"/>
                    </a:lnTo>
                    <a:lnTo>
                      <a:pt x="2927" y="1039"/>
                    </a:lnTo>
                    <a:lnTo>
                      <a:pt x="2935" y="1078"/>
                    </a:lnTo>
                    <a:lnTo>
                      <a:pt x="2941" y="1118"/>
                    </a:lnTo>
                    <a:lnTo>
                      <a:pt x="2946" y="1158"/>
                    </a:lnTo>
                    <a:lnTo>
                      <a:pt x="2950" y="1201"/>
                    </a:lnTo>
                    <a:lnTo>
                      <a:pt x="2953" y="1244"/>
                    </a:lnTo>
                    <a:lnTo>
                      <a:pt x="2954" y="1289"/>
                    </a:lnTo>
                    <a:lnTo>
                      <a:pt x="2954" y="1301"/>
                    </a:lnTo>
                    <a:lnTo>
                      <a:pt x="2953" y="1317"/>
                    </a:lnTo>
                    <a:lnTo>
                      <a:pt x="2953" y="1334"/>
                    </a:lnTo>
                    <a:lnTo>
                      <a:pt x="2951" y="1354"/>
                    </a:lnTo>
                    <a:lnTo>
                      <a:pt x="2856" y="1354"/>
                    </a:lnTo>
                    <a:lnTo>
                      <a:pt x="2857" y="1334"/>
                    </a:lnTo>
                    <a:lnTo>
                      <a:pt x="2857" y="1317"/>
                    </a:lnTo>
                    <a:lnTo>
                      <a:pt x="2857" y="1301"/>
                    </a:lnTo>
                    <a:lnTo>
                      <a:pt x="2858" y="1289"/>
                    </a:lnTo>
                    <a:lnTo>
                      <a:pt x="2857" y="1244"/>
                    </a:lnTo>
                    <a:lnTo>
                      <a:pt x="2855" y="1201"/>
                    </a:lnTo>
                    <a:lnTo>
                      <a:pt x="2851" y="1158"/>
                    </a:lnTo>
                    <a:lnTo>
                      <a:pt x="2846" y="1118"/>
                    </a:lnTo>
                    <a:lnTo>
                      <a:pt x="2840" y="1078"/>
                    </a:lnTo>
                    <a:lnTo>
                      <a:pt x="2832" y="1039"/>
                    </a:lnTo>
                    <a:lnTo>
                      <a:pt x="2823" y="1002"/>
                    </a:lnTo>
                    <a:lnTo>
                      <a:pt x="2811" y="966"/>
                    </a:lnTo>
                    <a:lnTo>
                      <a:pt x="2799" y="931"/>
                    </a:lnTo>
                    <a:lnTo>
                      <a:pt x="2785" y="898"/>
                    </a:lnTo>
                    <a:lnTo>
                      <a:pt x="2770" y="867"/>
                    </a:lnTo>
                    <a:lnTo>
                      <a:pt x="2753" y="836"/>
                    </a:lnTo>
                    <a:lnTo>
                      <a:pt x="2735" y="806"/>
                    </a:lnTo>
                    <a:lnTo>
                      <a:pt x="2715" y="777"/>
                    </a:lnTo>
                    <a:lnTo>
                      <a:pt x="2694" y="751"/>
                    </a:lnTo>
                    <a:lnTo>
                      <a:pt x="2671" y="725"/>
                    </a:lnTo>
                    <a:lnTo>
                      <a:pt x="2650" y="702"/>
                    </a:lnTo>
                    <a:lnTo>
                      <a:pt x="2628" y="682"/>
                    </a:lnTo>
                    <a:lnTo>
                      <a:pt x="2605" y="662"/>
                    </a:lnTo>
                    <a:lnTo>
                      <a:pt x="2582" y="644"/>
                    </a:lnTo>
                    <a:lnTo>
                      <a:pt x="2557" y="627"/>
                    </a:lnTo>
                    <a:lnTo>
                      <a:pt x="2531" y="611"/>
                    </a:lnTo>
                    <a:lnTo>
                      <a:pt x="2506" y="597"/>
                    </a:lnTo>
                    <a:lnTo>
                      <a:pt x="2478" y="584"/>
                    </a:lnTo>
                    <a:lnTo>
                      <a:pt x="2452" y="571"/>
                    </a:lnTo>
                    <a:lnTo>
                      <a:pt x="2423" y="561"/>
                    </a:lnTo>
                    <a:lnTo>
                      <a:pt x="2394" y="552"/>
                    </a:lnTo>
                    <a:lnTo>
                      <a:pt x="2365" y="545"/>
                    </a:lnTo>
                    <a:lnTo>
                      <a:pt x="2335" y="537"/>
                    </a:lnTo>
                    <a:lnTo>
                      <a:pt x="2305" y="532"/>
                    </a:lnTo>
                    <a:lnTo>
                      <a:pt x="2273" y="528"/>
                    </a:lnTo>
                    <a:lnTo>
                      <a:pt x="2240" y="526"/>
                    </a:lnTo>
                    <a:close/>
                    <a:moveTo>
                      <a:pt x="1862" y="1354"/>
                    </a:moveTo>
                    <a:lnTo>
                      <a:pt x="1864" y="1385"/>
                    </a:lnTo>
                    <a:lnTo>
                      <a:pt x="1866" y="1414"/>
                    </a:lnTo>
                    <a:lnTo>
                      <a:pt x="1870" y="1442"/>
                    </a:lnTo>
                    <a:lnTo>
                      <a:pt x="1875" y="1469"/>
                    </a:lnTo>
                    <a:lnTo>
                      <a:pt x="1880" y="1495"/>
                    </a:lnTo>
                    <a:lnTo>
                      <a:pt x="1887" y="1521"/>
                    </a:lnTo>
                    <a:lnTo>
                      <a:pt x="1895" y="1545"/>
                    </a:lnTo>
                    <a:lnTo>
                      <a:pt x="1902" y="1569"/>
                    </a:lnTo>
                    <a:lnTo>
                      <a:pt x="1911" y="1591"/>
                    </a:lnTo>
                    <a:lnTo>
                      <a:pt x="1921" y="1613"/>
                    </a:lnTo>
                    <a:lnTo>
                      <a:pt x="1932" y="1634"/>
                    </a:lnTo>
                    <a:lnTo>
                      <a:pt x="1944" y="1654"/>
                    </a:lnTo>
                    <a:lnTo>
                      <a:pt x="1956" y="1673"/>
                    </a:lnTo>
                    <a:lnTo>
                      <a:pt x="1969" y="1692"/>
                    </a:lnTo>
                    <a:lnTo>
                      <a:pt x="1983" y="1708"/>
                    </a:lnTo>
                    <a:lnTo>
                      <a:pt x="1998" y="1725"/>
                    </a:lnTo>
                    <a:lnTo>
                      <a:pt x="2011" y="1739"/>
                    </a:lnTo>
                    <a:lnTo>
                      <a:pt x="2026" y="1751"/>
                    </a:lnTo>
                    <a:lnTo>
                      <a:pt x="2039" y="1764"/>
                    </a:lnTo>
                    <a:lnTo>
                      <a:pt x="2054" y="1775"/>
                    </a:lnTo>
                    <a:lnTo>
                      <a:pt x="2068" y="1785"/>
                    </a:lnTo>
                    <a:lnTo>
                      <a:pt x="2084" y="1795"/>
                    </a:lnTo>
                    <a:lnTo>
                      <a:pt x="2099" y="1805"/>
                    </a:lnTo>
                    <a:lnTo>
                      <a:pt x="2115" y="1813"/>
                    </a:lnTo>
                    <a:lnTo>
                      <a:pt x="2132" y="1820"/>
                    </a:lnTo>
                    <a:lnTo>
                      <a:pt x="2148" y="1827"/>
                    </a:lnTo>
                    <a:lnTo>
                      <a:pt x="2166" y="1833"/>
                    </a:lnTo>
                    <a:lnTo>
                      <a:pt x="2183" y="1838"/>
                    </a:lnTo>
                    <a:lnTo>
                      <a:pt x="2200" y="1842"/>
                    </a:lnTo>
                    <a:lnTo>
                      <a:pt x="2219" y="1847"/>
                    </a:lnTo>
                    <a:lnTo>
                      <a:pt x="2237" y="1850"/>
                    </a:lnTo>
                    <a:lnTo>
                      <a:pt x="2255" y="1852"/>
                    </a:lnTo>
                    <a:lnTo>
                      <a:pt x="2244" y="1853"/>
                    </a:lnTo>
                    <a:lnTo>
                      <a:pt x="2232" y="1854"/>
                    </a:lnTo>
                    <a:lnTo>
                      <a:pt x="2220" y="1854"/>
                    </a:lnTo>
                    <a:lnTo>
                      <a:pt x="2208" y="1854"/>
                    </a:lnTo>
                    <a:lnTo>
                      <a:pt x="2185" y="1854"/>
                    </a:lnTo>
                    <a:lnTo>
                      <a:pt x="2164" y="1852"/>
                    </a:lnTo>
                    <a:lnTo>
                      <a:pt x="2141" y="1850"/>
                    </a:lnTo>
                    <a:lnTo>
                      <a:pt x="2121" y="1846"/>
                    </a:lnTo>
                    <a:lnTo>
                      <a:pt x="2099" y="1841"/>
                    </a:lnTo>
                    <a:lnTo>
                      <a:pt x="2080" y="1835"/>
                    </a:lnTo>
                    <a:lnTo>
                      <a:pt x="2059" y="1829"/>
                    </a:lnTo>
                    <a:lnTo>
                      <a:pt x="2040" y="1822"/>
                    </a:lnTo>
                    <a:lnTo>
                      <a:pt x="2021" y="1813"/>
                    </a:lnTo>
                    <a:lnTo>
                      <a:pt x="2003" y="1804"/>
                    </a:lnTo>
                    <a:lnTo>
                      <a:pt x="1985" y="1793"/>
                    </a:lnTo>
                    <a:lnTo>
                      <a:pt x="1967" y="1781"/>
                    </a:lnTo>
                    <a:lnTo>
                      <a:pt x="1951" y="1769"/>
                    </a:lnTo>
                    <a:lnTo>
                      <a:pt x="1934" y="1755"/>
                    </a:lnTo>
                    <a:lnTo>
                      <a:pt x="1918" y="1741"/>
                    </a:lnTo>
                    <a:lnTo>
                      <a:pt x="1903" y="1725"/>
                    </a:lnTo>
                    <a:lnTo>
                      <a:pt x="1888" y="1708"/>
                    </a:lnTo>
                    <a:lnTo>
                      <a:pt x="1873" y="1692"/>
                    </a:lnTo>
                    <a:lnTo>
                      <a:pt x="1860" y="1673"/>
                    </a:lnTo>
                    <a:lnTo>
                      <a:pt x="1848" y="1654"/>
                    </a:lnTo>
                    <a:lnTo>
                      <a:pt x="1836" y="1634"/>
                    </a:lnTo>
                    <a:lnTo>
                      <a:pt x="1826" y="1613"/>
                    </a:lnTo>
                    <a:lnTo>
                      <a:pt x="1816" y="1591"/>
                    </a:lnTo>
                    <a:lnTo>
                      <a:pt x="1807" y="1569"/>
                    </a:lnTo>
                    <a:lnTo>
                      <a:pt x="1799" y="1545"/>
                    </a:lnTo>
                    <a:lnTo>
                      <a:pt x="1792" y="1521"/>
                    </a:lnTo>
                    <a:lnTo>
                      <a:pt x="1785" y="1495"/>
                    </a:lnTo>
                    <a:lnTo>
                      <a:pt x="1780" y="1469"/>
                    </a:lnTo>
                    <a:lnTo>
                      <a:pt x="1775" y="1442"/>
                    </a:lnTo>
                    <a:lnTo>
                      <a:pt x="1771" y="1414"/>
                    </a:lnTo>
                    <a:lnTo>
                      <a:pt x="1768" y="1385"/>
                    </a:lnTo>
                    <a:lnTo>
                      <a:pt x="1766" y="1354"/>
                    </a:lnTo>
                    <a:lnTo>
                      <a:pt x="1862" y="1354"/>
                    </a:lnTo>
                    <a:close/>
                    <a:moveTo>
                      <a:pt x="2243" y="732"/>
                    </a:moveTo>
                    <a:lnTo>
                      <a:pt x="2226" y="734"/>
                    </a:lnTo>
                    <a:lnTo>
                      <a:pt x="2208" y="736"/>
                    </a:lnTo>
                    <a:lnTo>
                      <a:pt x="2192" y="740"/>
                    </a:lnTo>
                    <a:lnTo>
                      <a:pt x="2176" y="745"/>
                    </a:lnTo>
                    <a:lnTo>
                      <a:pt x="2159" y="749"/>
                    </a:lnTo>
                    <a:lnTo>
                      <a:pt x="2144" y="754"/>
                    </a:lnTo>
                    <a:lnTo>
                      <a:pt x="2129" y="760"/>
                    </a:lnTo>
                    <a:lnTo>
                      <a:pt x="2113" y="767"/>
                    </a:lnTo>
                    <a:lnTo>
                      <a:pt x="2099" y="774"/>
                    </a:lnTo>
                    <a:lnTo>
                      <a:pt x="2084" y="782"/>
                    </a:lnTo>
                    <a:lnTo>
                      <a:pt x="2071" y="791"/>
                    </a:lnTo>
                    <a:lnTo>
                      <a:pt x="2056" y="800"/>
                    </a:lnTo>
                    <a:lnTo>
                      <a:pt x="2043" y="810"/>
                    </a:lnTo>
                    <a:lnTo>
                      <a:pt x="2030" y="820"/>
                    </a:lnTo>
                    <a:lnTo>
                      <a:pt x="2016" y="832"/>
                    </a:lnTo>
                    <a:lnTo>
                      <a:pt x="2004" y="844"/>
                    </a:lnTo>
                    <a:lnTo>
                      <a:pt x="1990" y="858"/>
                    </a:lnTo>
                    <a:lnTo>
                      <a:pt x="1976" y="874"/>
                    </a:lnTo>
                    <a:lnTo>
                      <a:pt x="1964" y="890"/>
                    </a:lnTo>
                    <a:lnTo>
                      <a:pt x="1952" y="906"/>
                    </a:lnTo>
                    <a:lnTo>
                      <a:pt x="1942" y="923"/>
                    </a:lnTo>
                    <a:lnTo>
                      <a:pt x="1932" y="940"/>
                    </a:lnTo>
                    <a:lnTo>
                      <a:pt x="1922" y="959"/>
                    </a:lnTo>
                    <a:lnTo>
                      <a:pt x="1914" y="978"/>
                    </a:lnTo>
                    <a:lnTo>
                      <a:pt x="1906" y="998"/>
                    </a:lnTo>
                    <a:lnTo>
                      <a:pt x="1899" y="1017"/>
                    </a:lnTo>
                    <a:lnTo>
                      <a:pt x="1893" y="1038"/>
                    </a:lnTo>
                    <a:lnTo>
                      <a:pt x="1888" y="1059"/>
                    </a:lnTo>
                    <a:lnTo>
                      <a:pt x="1883" y="1081"/>
                    </a:lnTo>
                    <a:lnTo>
                      <a:pt x="1880" y="1103"/>
                    </a:lnTo>
                    <a:lnTo>
                      <a:pt x="1877" y="1127"/>
                    </a:lnTo>
                    <a:lnTo>
                      <a:pt x="1875" y="1150"/>
                    </a:lnTo>
                    <a:lnTo>
                      <a:pt x="1780" y="1150"/>
                    </a:lnTo>
                    <a:lnTo>
                      <a:pt x="1781" y="1127"/>
                    </a:lnTo>
                    <a:lnTo>
                      <a:pt x="1784" y="1103"/>
                    </a:lnTo>
                    <a:lnTo>
                      <a:pt x="1788" y="1081"/>
                    </a:lnTo>
                    <a:lnTo>
                      <a:pt x="1793" y="1059"/>
                    </a:lnTo>
                    <a:lnTo>
                      <a:pt x="1798" y="1038"/>
                    </a:lnTo>
                    <a:lnTo>
                      <a:pt x="1804" y="1017"/>
                    </a:lnTo>
                    <a:lnTo>
                      <a:pt x="1811" y="998"/>
                    </a:lnTo>
                    <a:lnTo>
                      <a:pt x="1818" y="978"/>
                    </a:lnTo>
                    <a:lnTo>
                      <a:pt x="1826" y="959"/>
                    </a:lnTo>
                    <a:lnTo>
                      <a:pt x="1836" y="940"/>
                    </a:lnTo>
                    <a:lnTo>
                      <a:pt x="1846" y="923"/>
                    </a:lnTo>
                    <a:lnTo>
                      <a:pt x="1857" y="906"/>
                    </a:lnTo>
                    <a:lnTo>
                      <a:pt x="1868" y="890"/>
                    </a:lnTo>
                    <a:lnTo>
                      <a:pt x="1881" y="874"/>
                    </a:lnTo>
                    <a:lnTo>
                      <a:pt x="1895" y="858"/>
                    </a:lnTo>
                    <a:lnTo>
                      <a:pt x="1909" y="844"/>
                    </a:lnTo>
                    <a:lnTo>
                      <a:pt x="1923" y="830"/>
                    </a:lnTo>
                    <a:lnTo>
                      <a:pt x="1939" y="817"/>
                    </a:lnTo>
                    <a:lnTo>
                      <a:pt x="1954" y="805"/>
                    </a:lnTo>
                    <a:lnTo>
                      <a:pt x="1970" y="794"/>
                    </a:lnTo>
                    <a:lnTo>
                      <a:pt x="1987" y="783"/>
                    </a:lnTo>
                    <a:lnTo>
                      <a:pt x="2003" y="774"/>
                    </a:lnTo>
                    <a:lnTo>
                      <a:pt x="2020" y="766"/>
                    </a:lnTo>
                    <a:lnTo>
                      <a:pt x="2039" y="758"/>
                    </a:lnTo>
                    <a:lnTo>
                      <a:pt x="2057" y="752"/>
                    </a:lnTo>
                    <a:lnTo>
                      <a:pt x="2076" y="746"/>
                    </a:lnTo>
                    <a:lnTo>
                      <a:pt x="2094" y="740"/>
                    </a:lnTo>
                    <a:lnTo>
                      <a:pt x="2113" y="736"/>
                    </a:lnTo>
                    <a:lnTo>
                      <a:pt x="2134" y="733"/>
                    </a:lnTo>
                    <a:lnTo>
                      <a:pt x="2154" y="731"/>
                    </a:lnTo>
                    <a:lnTo>
                      <a:pt x="2175" y="730"/>
                    </a:lnTo>
                    <a:lnTo>
                      <a:pt x="2196" y="729"/>
                    </a:lnTo>
                    <a:lnTo>
                      <a:pt x="2207" y="729"/>
                    </a:lnTo>
                    <a:lnTo>
                      <a:pt x="2220" y="730"/>
                    </a:lnTo>
                    <a:lnTo>
                      <a:pt x="2232" y="731"/>
                    </a:lnTo>
                    <a:lnTo>
                      <a:pt x="2243" y="732"/>
                    </a:lnTo>
                    <a:close/>
                    <a:moveTo>
                      <a:pt x="3410" y="0"/>
                    </a:moveTo>
                    <a:lnTo>
                      <a:pt x="3505" y="0"/>
                    </a:lnTo>
                    <a:lnTo>
                      <a:pt x="3505" y="286"/>
                    </a:lnTo>
                    <a:lnTo>
                      <a:pt x="3410" y="286"/>
                    </a:lnTo>
                    <a:lnTo>
                      <a:pt x="3410" y="0"/>
                    </a:lnTo>
                    <a:close/>
                    <a:moveTo>
                      <a:pt x="3410" y="558"/>
                    </a:moveTo>
                    <a:lnTo>
                      <a:pt x="3505" y="558"/>
                    </a:lnTo>
                    <a:lnTo>
                      <a:pt x="3505" y="2025"/>
                    </a:lnTo>
                    <a:lnTo>
                      <a:pt x="3410" y="2025"/>
                    </a:lnTo>
                    <a:lnTo>
                      <a:pt x="3410" y="558"/>
                    </a:lnTo>
                    <a:close/>
                    <a:moveTo>
                      <a:pt x="4037" y="0"/>
                    </a:moveTo>
                    <a:lnTo>
                      <a:pt x="4132" y="0"/>
                    </a:lnTo>
                    <a:lnTo>
                      <a:pt x="4132" y="1058"/>
                    </a:lnTo>
                    <a:lnTo>
                      <a:pt x="4037" y="1155"/>
                    </a:lnTo>
                    <a:lnTo>
                      <a:pt x="4037" y="0"/>
                    </a:lnTo>
                    <a:close/>
                    <a:moveTo>
                      <a:pt x="4943" y="558"/>
                    </a:moveTo>
                    <a:lnTo>
                      <a:pt x="5039" y="558"/>
                    </a:lnTo>
                    <a:lnTo>
                      <a:pt x="4480" y="1102"/>
                    </a:lnTo>
                    <a:lnTo>
                      <a:pt x="5096" y="2025"/>
                    </a:lnTo>
                    <a:lnTo>
                      <a:pt x="5001" y="2025"/>
                    </a:lnTo>
                    <a:lnTo>
                      <a:pt x="4385" y="1102"/>
                    </a:lnTo>
                    <a:lnTo>
                      <a:pt x="4943" y="558"/>
                    </a:lnTo>
                    <a:close/>
                    <a:moveTo>
                      <a:pt x="4248" y="1332"/>
                    </a:moveTo>
                    <a:lnTo>
                      <a:pt x="4132" y="1444"/>
                    </a:lnTo>
                    <a:lnTo>
                      <a:pt x="4132" y="2025"/>
                    </a:lnTo>
                    <a:lnTo>
                      <a:pt x="4037" y="2025"/>
                    </a:lnTo>
                    <a:lnTo>
                      <a:pt x="4037" y="1444"/>
                    </a:lnTo>
                    <a:lnTo>
                      <a:pt x="4212" y="1275"/>
                    </a:lnTo>
                    <a:lnTo>
                      <a:pt x="4248" y="1332"/>
                    </a:lnTo>
                    <a:close/>
                    <a:moveTo>
                      <a:pt x="5446" y="0"/>
                    </a:moveTo>
                    <a:lnTo>
                      <a:pt x="5542" y="0"/>
                    </a:lnTo>
                    <a:lnTo>
                      <a:pt x="5542" y="286"/>
                    </a:lnTo>
                    <a:lnTo>
                      <a:pt x="5446" y="286"/>
                    </a:lnTo>
                    <a:lnTo>
                      <a:pt x="5446" y="0"/>
                    </a:lnTo>
                    <a:close/>
                    <a:moveTo>
                      <a:pt x="5446" y="558"/>
                    </a:moveTo>
                    <a:lnTo>
                      <a:pt x="5542" y="558"/>
                    </a:lnTo>
                    <a:lnTo>
                      <a:pt x="5542" y="2025"/>
                    </a:lnTo>
                    <a:lnTo>
                      <a:pt x="5446" y="2025"/>
                    </a:lnTo>
                    <a:lnTo>
                      <a:pt x="5446" y="55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6" name="Freeform 18"/>
              <p:cNvSpPr>
                <a:spLocks noEditPoints="1"/>
              </p:cNvSpPr>
              <p:nvPr userDrawn="1"/>
            </p:nvSpPr>
            <p:spPr bwMode="auto">
              <a:xfrm>
                <a:off x="4627563" y="6294438"/>
                <a:ext cx="266700" cy="115887"/>
              </a:xfrm>
              <a:custGeom>
                <a:avLst/>
                <a:gdLst/>
                <a:ahLst/>
                <a:cxnLst>
                  <a:cxn ang="0">
                    <a:pos x="676" y="2034"/>
                  </a:cxn>
                  <a:cxn ang="0">
                    <a:pos x="1795" y="688"/>
                  </a:cxn>
                  <a:cxn ang="0">
                    <a:pos x="1959" y="706"/>
                  </a:cxn>
                  <a:cxn ang="0">
                    <a:pos x="2116" y="793"/>
                  </a:cxn>
                  <a:cxn ang="0">
                    <a:pos x="2215" y="960"/>
                  </a:cxn>
                  <a:cxn ang="0">
                    <a:pos x="2177" y="2034"/>
                  </a:cxn>
                  <a:cxn ang="0">
                    <a:pos x="2142" y="936"/>
                  </a:cxn>
                  <a:cxn ang="0">
                    <a:pos x="2036" y="779"/>
                  </a:cxn>
                  <a:cxn ang="0">
                    <a:pos x="1883" y="703"/>
                  </a:cxn>
                  <a:cxn ang="0">
                    <a:pos x="1693" y="879"/>
                  </a:cxn>
                  <a:cxn ang="0">
                    <a:pos x="1484" y="985"/>
                  </a:cxn>
                  <a:cxn ang="0">
                    <a:pos x="1335" y="1076"/>
                  </a:cxn>
                  <a:cxn ang="0">
                    <a:pos x="1545" y="905"/>
                  </a:cxn>
                  <a:cxn ang="0">
                    <a:pos x="1731" y="872"/>
                  </a:cxn>
                  <a:cxn ang="0">
                    <a:pos x="1309" y="904"/>
                  </a:cxn>
                  <a:cxn ang="0">
                    <a:pos x="3314" y="13"/>
                  </a:cxn>
                  <a:cxn ang="0">
                    <a:pos x="3272" y="1"/>
                  </a:cxn>
                  <a:cxn ang="0">
                    <a:pos x="3180" y="189"/>
                  </a:cxn>
                  <a:cxn ang="0">
                    <a:pos x="3032" y="243"/>
                  </a:cxn>
                  <a:cxn ang="0">
                    <a:pos x="2958" y="349"/>
                  </a:cxn>
                  <a:cxn ang="0">
                    <a:pos x="2931" y="520"/>
                  </a:cxn>
                  <a:cxn ang="0">
                    <a:pos x="2879" y="399"/>
                  </a:cxn>
                  <a:cxn ang="0">
                    <a:pos x="2938" y="272"/>
                  </a:cxn>
                  <a:cxn ang="0">
                    <a:pos x="3044" y="204"/>
                  </a:cxn>
                  <a:cxn ang="0">
                    <a:pos x="3180" y="186"/>
                  </a:cxn>
                  <a:cxn ang="0">
                    <a:pos x="2931" y="905"/>
                  </a:cxn>
                  <a:cxn ang="0">
                    <a:pos x="3997" y="882"/>
                  </a:cxn>
                  <a:cxn ang="0">
                    <a:pos x="3852" y="959"/>
                  </a:cxn>
                  <a:cxn ang="0">
                    <a:pos x="3743" y="1118"/>
                  </a:cxn>
                  <a:cxn ang="0">
                    <a:pos x="3698" y="1349"/>
                  </a:cxn>
                  <a:cxn ang="0">
                    <a:pos x="3726" y="1594"/>
                  </a:cxn>
                  <a:cxn ang="0">
                    <a:pos x="3823" y="1770"/>
                  </a:cxn>
                  <a:cxn ang="0">
                    <a:pos x="3967" y="1865"/>
                  </a:cxn>
                  <a:cxn ang="0">
                    <a:pos x="4041" y="1886"/>
                  </a:cxn>
                  <a:cxn ang="0">
                    <a:pos x="3872" y="1853"/>
                  </a:cxn>
                  <a:cxn ang="0">
                    <a:pos x="3732" y="1737"/>
                  </a:cxn>
                  <a:cxn ang="0">
                    <a:pos x="3650" y="1545"/>
                  </a:cxn>
                  <a:cxn ang="0">
                    <a:pos x="3637" y="1292"/>
                  </a:cxn>
                  <a:cxn ang="0">
                    <a:pos x="3698" y="1076"/>
                  </a:cxn>
                  <a:cxn ang="0">
                    <a:pos x="3819" y="933"/>
                  </a:cxn>
                  <a:cxn ang="0">
                    <a:pos x="3989" y="872"/>
                  </a:cxn>
                  <a:cxn ang="0">
                    <a:pos x="4714" y="1455"/>
                  </a:cxn>
                  <a:cxn ang="0">
                    <a:pos x="4634" y="1751"/>
                  </a:cxn>
                  <a:cxn ang="0">
                    <a:pos x="4458" y="1959"/>
                  </a:cxn>
                  <a:cxn ang="0">
                    <a:pos x="4200" y="2062"/>
                  </a:cxn>
                  <a:cxn ang="0">
                    <a:pos x="4124" y="2063"/>
                  </a:cxn>
                  <a:cxn ang="0">
                    <a:pos x="4369" y="1976"/>
                  </a:cxn>
                  <a:cxn ang="0">
                    <a:pos x="4554" y="1779"/>
                  </a:cxn>
                  <a:cxn ang="0">
                    <a:pos x="4646" y="1492"/>
                  </a:cxn>
                  <a:cxn ang="0">
                    <a:pos x="4628" y="1162"/>
                  </a:cxn>
                  <a:cxn ang="0">
                    <a:pos x="4506" y="901"/>
                  </a:cxn>
                  <a:cxn ang="0">
                    <a:pos x="4291" y="737"/>
                  </a:cxn>
                  <a:cxn ang="0">
                    <a:pos x="4072" y="688"/>
                  </a:cxn>
                  <a:cxn ang="0">
                    <a:pos x="4296" y="716"/>
                  </a:cxn>
                  <a:cxn ang="0">
                    <a:pos x="4531" y="856"/>
                  </a:cxn>
                  <a:cxn ang="0">
                    <a:pos x="4674" y="1096"/>
                  </a:cxn>
                </a:cxnLst>
                <a:rect l="0" t="0" r="r" b="b"/>
                <a:pathLst>
                  <a:path w="4717" h="2069">
                    <a:moveTo>
                      <a:pt x="0" y="1764"/>
                    </a:moveTo>
                    <a:lnTo>
                      <a:pt x="65" y="1764"/>
                    </a:lnTo>
                    <a:lnTo>
                      <a:pt x="65" y="2034"/>
                    </a:lnTo>
                    <a:lnTo>
                      <a:pt x="0" y="2034"/>
                    </a:lnTo>
                    <a:lnTo>
                      <a:pt x="0" y="1764"/>
                    </a:lnTo>
                    <a:close/>
                    <a:moveTo>
                      <a:pt x="676" y="722"/>
                    </a:moveTo>
                    <a:lnTo>
                      <a:pt x="740" y="722"/>
                    </a:lnTo>
                    <a:lnTo>
                      <a:pt x="740" y="2034"/>
                    </a:lnTo>
                    <a:lnTo>
                      <a:pt x="676" y="2034"/>
                    </a:lnTo>
                    <a:lnTo>
                      <a:pt x="676" y="722"/>
                    </a:lnTo>
                    <a:close/>
                    <a:moveTo>
                      <a:pt x="681" y="177"/>
                    </a:moveTo>
                    <a:lnTo>
                      <a:pt x="745" y="177"/>
                    </a:lnTo>
                    <a:lnTo>
                      <a:pt x="745" y="416"/>
                    </a:lnTo>
                    <a:lnTo>
                      <a:pt x="681" y="416"/>
                    </a:lnTo>
                    <a:lnTo>
                      <a:pt x="681" y="177"/>
                    </a:lnTo>
                    <a:close/>
                    <a:moveTo>
                      <a:pt x="1778" y="688"/>
                    </a:moveTo>
                    <a:lnTo>
                      <a:pt x="1787" y="688"/>
                    </a:lnTo>
                    <a:lnTo>
                      <a:pt x="1795" y="688"/>
                    </a:lnTo>
                    <a:lnTo>
                      <a:pt x="1803" y="688"/>
                    </a:lnTo>
                    <a:lnTo>
                      <a:pt x="1811" y="688"/>
                    </a:lnTo>
                    <a:lnTo>
                      <a:pt x="1834" y="688"/>
                    </a:lnTo>
                    <a:lnTo>
                      <a:pt x="1855" y="689"/>
                    </a:lnTo>
                    <a:lnTo>
                      <a:pt x="1877" y="691"/>
                    </a:lnTo>
                    <a:lnTo>
                      <a:pt x="1898" y="693"/>
                    </a:lnTo>
                    <a:lnTo>
                      <a:pt x="1918" y="697"/>
                    </a:lnTo>
                    <a:lnTo>
                      <a:pt x="1939" y="701"/>
                    </a:lnTo>
                    <a:lnTo>
                      <a:pt x="1959" y="706"/>
                    </a:lnTo>
                    <a:lnTo>
                      <a:pt x="1979" y="712"/>
                    </a:lnTo>
                    <a:lnTo>
                      <a:pt x="1998" y="719"/>
                    </a:lnTo>
                    <a:lnTo>
                      <a:pt x="2017" y="726"/>
                    </a:lnTo>
                    <a:lnTo>
                      <a:pt x="2035" y="735"/>
                    </a:lnTo>
                    <a:lnTo>
                      <a:pt x="2052" y="744"/>
                    </a:lnTo>
                    <a:lnTo>
                      <a:pt x="2069" y="755"/>
                    </a:lnTo>
                    <a:lnTo>
                      <a:pt x="2085" y="767"/>
                    </a:lnTo>
                    <a:lnTo>
                      <a:pt x="2100" y="779"/>
                    </a:lnTo>
                    <a:lnTo>
                      <a:pt x="2116" y="793"/>
                    </a:lnTo>
                    <a:lnTo>
                      <a:pt x="2129" y="807"/>
                    </a:lnTo>
                    <a:lnTo>
                      <a:pt x="2142" y="822"/>
                    </a:lnTo>
                    <a:lnTo>
                      <a:pt x="2156" y="839"/>
                    </a:lnTo>
                    <a:lnTo>
                      <a:pt x="2167" y="856"/>
                    </a:lnTo>
                    <a:lnTo>
                      <a:pt x="2178" y="875"/>
                    </a:lnTo>
                    <a:lnTo>
                      <a:pt x="2188" y="894"/>
                    </a:lnTo>
                    <a:lnTo>
                      <a:pt x="2198" y="915"/>
                    </a:lnTo>
                    <a:lnTo>
                      <a:pt x="2207" y="936"/>
                    </a:lnTo>
                    <a:lnTo>
                      <a:pt x="2215" y="960"/>
                    </a:lnTo>
                    <a:lnTo>
                      <a:pt x="2222" y="983"/>
                    </a:lnTo>
                    <a:lnTo>
                      <a:pt x="2227" y="1009"/>
                    </a:lnTo>
                    <a:lnTo>
                      <a:pt x="2232" y="1036"/>
                    </a:lnTo>
                    <a:lnTo>
                      <a:pt x="2236" y="1064"/>
                    </a:lnTo>
                    <a:lnTo>
                      <a:pt x="2238" y="1093"/>
                    </a:lnTo>
                    <a:lnTo>
                      <a:pt x="2240" y="1124"/>
                    </a:lnTo>
                    <a:lnTo>
                      <a:pt x="2240" y="1155"/>
                    </a:lnTo>
                    <a:lnTo>
                      <a:pt x="2240" y="2034"/>
                    </a:lnTo>
                    <a:lnTo>
                      <a:pt x="2177" y="2034"/>
                    </a:lnTo>
                    <a:lnTo>
                      <a:pt x="2177" y="1155"/>
                    </a:lnTo>
                    <a:lnTo>
                      <a:pt x="2176" y="1124"/>
                    </a:lnTo>
                    <a:lnTo>
                      <a:pt x="2175" y="1093"/>
                    </a:lnTo>
                    <a:lnTo>
                      <a:pt x="2172" y="1064"/>
                    </a:lnTo>
                    <a:lnTo>
                      <a:pt x="2168" y="1036"/>
                    </a:lnTo>
                    <a:lnTo>
                      <a:pt x="2164" y="1009"/>
                    </a:lnTo>
                    <a:lnTo>
                      <a:pt x="2158" y="983"/>
                    </a:lnTo>
                    <a:lnTo>
                      <a:pt x="2150" y="960"/>
                    </a:lnTo>
                    <a:lnTo>
                      <a:pt x="2142" y="936"/>
                    </a:lnTo>
                    <a:lnTo>
                      <a:pt x="2134" y="915"/>
                    </a:lnTo>
                    <a:lnTo>
                      <a:pt x="2124" y="894"/>
                    </a:lnTo>
                    <a:lnTo>
                      <a:pt x="2114" y="875"/>
                    </a:lnTo>
                    <a:lnTo>
                      <a:pt x="2102" y="856"/>
                    </a:lnTo>
                    <a:lnTo>
                      <a:pt x="2091" y="839"/>
                    </a:lnTo>
                    <a:lnTo>
                      <a:pt x="2079" y="822"/>
                    </a:lnTo>
                    <a:lnTo>
                      <a:pt x="2066" y="807"/>
                    </a:lnTo>
                    <a:lnTo>
                      <a:pt x="2051" y="793"/>
                    </a:lnTo>
                    <a:lnTo>
                      <a:pt x="2036" y="779"/>
                    </a:lnTo>
                    <a:lnTo>
                      <a:pt x="2021" y="767"/>
                    </a:lnTo>
                    <a:lnTo>
                      <a:pt x="2004" y="755"/>
                    </a:lnTo>
                    <a:lnTo>
                      <a:pt x="1988" y="744"/>
                    </a:lnTo>
                    <a:lnTo>
                      <a:pt x="1971" y="735"/>
                    </a:lnTo>
                    <a:lnTo>
                      <a:pt x="1953" y="726"/>
                    </a:lnTo>
                    <a:lnTo>
                      <a:pt x="1934" y="719"/>
                    </a:lnTo>
                    <a:lnTo>
                      <a:pt x="1914" y="712"/>
                    </a:lnTo>
                    <a:lnTo>
                      <a:pt x="1899" y="707"/>
                    </a:lnTo>
                    <a:lnTo>
                      <a:pt x="1883" y="703"/>
                    </a:lnTo>
                    <a:lnTo>
                      <a:pt x="1865" y="699"/>
                    </a:lnTo>
                    <a:lnTo>
                      <a:pt x="1849" y="696"/>
                    </a:lnTo>
                    <a:lnTo>
                      <a:pt x="1832" y="693"/>
                    </a:lnTo>
                    <a:lnTo>
                      <a:pt x="1814" y="691"/>
                    </a:lnTo>
                    <a:lnTo>
                      <a:pt x="1797" y="689"/>
                    </a:lnTo>
                    <a:lnTo>
                      <a:pt x="1778" y="688"/>
                    </a:lnTo>
                    <a:close/>
                    <a:moveTo>
                      <a:pt x="1740" y="873"/>
                    </a:moveTo>
                    <a:lnTo>
                      <a:pt x="1716" y="875"/>
                    </a:lnTo>
                    <a:lnTo>
                      <a:pt x="1693" y="879"/>
                    </a:lnTo>
                    <a:lnTo>
                      <a:pt x="1670" y="885"/>
                    </a:lnTo>
                    <a:lnTo>
                      <a:pt x="1647" y="891"/>
                    </a:lnTo>
                    <a:lnTo>
                      <a:pt x="1624" y="899"/>
                    </a:lnTo>
                    <a:lnTo>
                      <a:pt x="1602" y="909"/>
                    </a:lnTo>
                    <a:lnTo>
                      <a:pt x="1579" y="921"/>
                    </a:lnTo>
                    <a:lnTo>
                      <a:pt x="1558" y="933"/>
                    </a:lnTo>
                    <a:lnTo>
                      <a:pt x="1532" y="948"/>
                    </a:lnTo>
                    <a:lnTo>
                      <a:pt x="1508" y="966"/>
                    </a:lnTo>
                    <a:lnTo>
                      <a:pt x="1484" y="985"/>
                    </a:lnTo>
                    <a:lnTo>
                      <a:pt x="1462" y="1006"/>
                    </a:lnTo>
                    <a:lnTo>
                      <a:pt x="1440" y="1027"/>
                    </a:lnTo>
                    <a:lnTo>
                      <a:pt x="1419" y="1051"/>
                    </a:lnTo>
                    <a:lnTo>
                      <a:pt x="1399" y="1076"/>
                    </a:lnTo>
                    <a:lnTo>
                      <a:pt x="1380" y="1101"/>
                    </a:lnTo>
                    <a:lnTo>
                      <a:pt x="1380" y="2034"/>
                    </a:lnTo>
                    <a:lnTo>
                      <a:pt x="1316" y="2034"/>
                    </a:lnTo>
                    <a:lnTo>
                      <a:pt x="1316" y="1101"/>
                    </a:lnTo>
                    <a:lnTo>
                      <a:pt x="1335" y="1076"/>
                    </a:lnTo>
                    <a:lnTo>
                      <a:pt x="1355" y="1051"/>
                    </a:lnTo>
                    <a:lnTo>
                      <a:pt x="1376" y="1027"/>
                    </a:lnTo>
                    <a:lnTo>
                      <a:pt x="1397" y="1006"/>
                    </a:lnTo>
                    <a:lnTo>
                      <a:pt x="1420" y="985"/>
                    </a:lnTo>
                    <a:lnTo>
                      <a:pt x="1443" y="966"/>
                    </a:lnTo>
                    <a:lnTo>
                      <a:pt x="1468" y="948"/>
                    </a:lnTo>
                    <a:lnTo>
                      <a:pt x="1493" y="933"/>
                    </a:lnTo>
                    <a:lnTo>
                      <a:pt x="1519" y="919"/>
                    </a:lnTo>
                    <a:lnTo>
                      <a:pt x="1545" y="905"/>
                    </a:lnTo>
                    <a:lnTo>
                      <a:pt x="1572" y="895"/>
                    </a:lnTo>
                    <a:lnTo>
                      <a:pt x="1599" y="887"/>
                    </a:lnTo>
                    <a:lnTo>
                      <a:pt x="1625" y="880"/>
                    </a:lnTo>
                    <a:lnTo>
                      <a:pt x="1653" y="875"/>
                    </a:lnTo>
                    <a:lnTo>
                      <a:pt x="1679" y="872"/>
                    </a:lnTo>
                    <a:lnTo>
                      <a:pt x="1707" y="870"/>
                    </a:lnTo>
                    <a:lnTo>
                      <a:pt x="1715" y="872"/>
                    </a:lnTo>
                    <a:lnTo>
                      <a:pt x="1723" y="872"/>
                    </a:lnTo>
                    <a:lnTo>
                      <a:pt x="1731" y="872"/>
                    </a:lnTo>
                    <a:lnTo>
                      <a:pt x="1740" y="873"/>
                    </a:lnTo>
                    <a:close/>
                    <a:moveTo>
                      <a:pt x="1267" y="722"/>
                    </a:moveTo>
                    <a:lnTo>
                      <a:pt x="1332" y="722"/>
                    </a:lnTo>
                    <a:lnTo>
                      <a:pt x="1360" y="850"/>
                    </a:lnTo>
                    <a:lnTo>
                      <a:pt x="1348" y="863"/>
                    </a:lnTo>
                    <a:lnTo>
                      <a:pt x="1336" y="877"/>
                    </a:lnTo>
                    <a:lnTo>
                      <a:pt x="1325" y="890"/>
                    </a:lnTo>
                    <a:lnTo>
                      <a:pt x="1313" y="904"/>
                    </a:lnTo>
                    <a:lnTo>
                      <a:pt x="1309" y="904"/>
                    </a:lnTo>
                    <a:lnTo>
                      <a:pt x="1267" y="722"/>
                    </a:lnTo>
                    <a:close/>
                    <a:moveTo>
                      <a:pt x="3413" y="202"/>
                    </a:moveTo>
                    <a:lnTo>
                      <a:pt x="3397" y="200"/>
                    </a:lnTo>
                    <a:lnTo>
                      <a:pt x="3381" y="197"/>
                    </a:lnTo>
                    <a:lnTo>
                      <a:pt x="3366" y="195"/>
                    </a:lnTo>
                    <a:lnTo>
                      <a:pt x="3348" y="193"/>
                    </a:lnTo>
                    <a:lnTo>
                      <a:pt x="3348" y="22"/>
                    </a:lnTo>
                    <a:lnTo>
                      <a:pt x="3333" y="18"/>
                    </a:lnTo>
                    <a:lnTo>
                      <a:pt x="3314" y="13"/>
                    </a:lnTo>
                    <a:lnTo>
                      <a:pt x="3292" y="10"/>
                    </a:lnTo>
                    <a:lnTo>
                      <a:pt x="3266" y="6"/>
                    </a:lnTo>
                    <a:lnTo>
                      <a:pt x="3246" y="4"/>
                    </a:lnTo>
                    <a:lnTo>
                      <a:pt x="3226" y="2"/>
                    </a:lnTo>
                    <a:lnTo>
                      <a:pt x="3204" y="1"/>
                    </a:lnTo>
                    <a:lnTo>
                      <a:pt x="3182" y="0"/>
                    </a:lnTo>
                    <a:lnTo>
                      <a:pt x="3208" y="0"/>
                    </a:lnTo>
                    <a:lnTo>
                      <a:pt x="3241" y="0"/>
                    </a:lnTo>
                    <a:lnTo>
                      <a:pt x="3272" y="1"/>
                    </a:lnTo>
                    <a:lnTo>
                      <a:pt x="3302" y="3"/>
                    </a:lnTo>
                    <a:lnTo>
                      <a:pt x="3330" y="6"/>
                    </a:lnTo>
                    <a:lnTo>
                      <a:pt x="3356" y="10"/>
                    </a:lnTo>
                    <a:lnTo>
                      <a:pt x="3379" y="13"/>
                    </a:lnTo>
                    <a:lnTo>
                      <a:pt x="3397" y="18"/>
                    </a:lnTo>
                    <a:lnTo>
                      <a:pt x="3413" y="22"/>
                    </a:lnTo>
                    <a:lnTo>
                      <a:pt x="3413" y="202"/>
                    </a:lnTo>
                    <a:close/>
                    <a:moveTo>
                      <a:pt x="3206" y="187"/>
                    </a:moveTo>
                    <a:lnTo>
                      <a:pt x="3180" y="189"/>
                    </a:lnTo>
                    <a:lnTo>
                      <a:pt x="3155" y="193"/>
                    </a:lnTo>
                    <a:lnTo>
                      <a:pt x="3131" y="198"/>
                    </a:lnTo>
                    <a:lnTo>
                      <a:pt x="3107" y="204"/>
                    </a:lnTo>
                    <a:lnTo>
                      <a:pt x="3094" y="208"/>
                    </a:lnTo>
                    <a:lnTo>
                      <a:pt x="3080" y="214"/>
                    </a:lnTo>
                    <a:lnTo>
                      <a:pt x="3067" y="221"/>
                    </a:lnTo>
                    <a:lnTo>
                      <a:pt x="3055" y="228"/>
                    </a:lnTo>
                    <a:lnTo>
                      <a:pt x="3044" y="235"/>
                    </a:lnTo>
                    <a:lnTo>
                      <a:pt x="3032" y="243"/>
                    </a:lnTo>
                    <a:lnTo>
                      <a:pt x="3021" y="252"/>
                    </a:lnTo>
                    <a:lnTo>
                      <a:pt x="3012" y="262"/>
                    </a:lnTo>
                    <a:lnTo>
                      <a:pt x="3002" y="272"/>
                    </a:lnTo>
                    <a:lnTo>
                      <a:pt x="2994" y="282"/>
                    </a:lnTo>
                    <a:lnTo>
                      <a:pt x="2985" y="294"/>
                    </a:lnTo>
                    <a:lnTo>
                      <a:pt x="2977" y="307"/>
                    </a:lnTo>
                    <a:lnTo>
                      <a:pt x="2970" y="320"/>
                    </a:lnTo>
                    <a:lnTo>
                      <a:pt x="2964" y="334"/>
                    </a:lnTo>
                    <a:lnTo>
                      <a:pt x="2958" y="349"/>
                    </a:lnTo>
                    <a:lnTo>
                      <a:pt x="2953" y="365"/>
                    </a:lnTo>
                    <a:lnTo>
                      <a:pt x="2948" y="381"/>
                    </a:lnTo>
                    <a:lnTo>
                      <a:pt x="2943" y="399"/>
                    </a:lnTo>
                    <a:lnTo>
                      <a:pt x="2939" y="416"/>
                    </a:lnTo>
                    <a:lnTo>
                      <a:pt x="2937" y="436"/>
                    </a:lnTo>
                    <a:lnTo>
                      <a:pt x="2934" y="455"/>
                    </a:lnTo>
                    <a:lnTo>
                      <a:pt x="2933" y="476"/>
                    </a:lnTo>
                    <a:lnTo>
                      <a:pt x="2932" y="497"/>
                    </a:lnTo>
                    <a:lnTo>
                      <a:pt x="2931" y="520"/>
                    </a:lnTo>
                    <a:lnTo>
                      <a:pt x="2931" y="722"/>
                    </a:lnTo>
                    <a:lnTo>
                      <a:pt x="2868" y="722"/>
                    </a:lnTo>
                    <a:lnTo>
                      <a:pt x="2868" y="520"/>
                    </a:lnTo>
                    <a:lnTo>
                      <a:pt x="2868" y="497"/>
                    </a:lnTo>
                    <a:lnTo>
                      <a:pt x="2869" y="476"/>
                    </a:lnTo>
                    <a:lnTo>
                      <a:pt x="2870" y="455"/>
                    </a:lnTo>
                    <a:lnTo>
                      <a:pt x="2873" y="436"/>
                    </a:lnTo>
                    <a:lnTo>
                      <a:pt x="2876" y="416"/>
                    </a:lnTo>
                    <a:lnTo>
                      <a:pt x="2879" y="399"/>
                    </a:lnTo>
                    <a:lnTo>
                      <a:pt x="2883" y="381"/>
                    </a:lnTo>
                    <a:lnTo>
                      <a:pt x="2888" y="365"/>
                    </a:lnTo>
                    <a:lnTo>
                      <a:pt x="2893" y="349"/>
                    </a:lnTo>
                    <a:lnTo>
                      <a:pt x="2900" y="334"/>
                    </a:lnTo>
                    <a:lnTo>
                      <a:pt x="2906" y="320"/>
                    </a:lnTo>
                    <a:lnTo>
                      <a:pt x="2913" y="307"/>
                    </a:lnTo>
                    <a:lnTo>
                      <a:pt x="2921" y="294"/>
                    </a:lnTo>
                    <a:lnTo>
                      <a:pt x="2929" y="282"/>
                    </a:lnTo>
                    <a:lnTo>
                      <a:pt x="2938" y="272"/>
                    </a:lnTo>
                    <a:lnTo>
                      <a:pt x="2948" y="262"/>
                    </a:lnTo>
                    <a:lnTo>
                      <a:pt x="2957" y="252"/>
                    </a:lnTo>
                    <a:lnTo>
                      <a:pt x="2968" y="243"/>
                    </a:lnTo>
                    <a:lnTo>
                      <a:pt x="2979" y="235"/>
                    </a:lnTo>
                    <a:lnTo>
                      <a:pt x="2990" y="228"/>
                    </a:lnTo>
                    <a:lnTo>
                      <a:pt x="3003" y="221"/>
                    </a:lnTo>
                    <a:lnTo>
                      <a:pt x="3016" y="214"/>
                    </a:lnTo>
                    <a:lnTo>
                      <a:pt x="3029" y="208"/>
                    </a:lnTo>
                    <a:lnTo>
                      <a:pt x="3044" y="204"/>
                    </a:lnTo>
                    <a:lnTo>
                      <a:pt x="3058" y="200"/>
                    </a:lnTo>
                    <a:lnTo>
                      <a:pt x="3072" y="196"/>
                    </a:lnTo>
                    <a:lnTo>
                      <a:pt x="3088" y="193"/>
                    </a:lnTo>
                    <a:lnTo>
                      <a:pt x="3104" y="191"/>
                    </a:lnTo>
                    <a:lnTo>
                      <a:pt x="3120" y="189"/>
                    </a:lnTo>
                    <a:lnTo>
                      <a:pt x="3137" y="187"/>
                    </a:lnTo>
                    <a:lnTo>
                      <a:pt x="3154" y="186"/>
                    </a:lnTo>
                    <a:lnTo>
                      <a:pt x="3172" y="186"/>
                    </a:lnTo>
                    <a:lnTo>
                      <a:pt x="3180" y="186"/>
                    </a:lnTo>
                    <a:lnTo>
                      <a:pt x="3189" y="186"/>
                    </a:lnTo>
                    <a:lnTo>
                      <a:pt x="3197" y="187"/>
                    </a:lnTo>
                    <a:lnTo>
                      <a:pt x="3206" y="187"/>
                    </a:lnTo>
                    <a:close/>
                    <a:moveTo>
                      <a:pt x="3257" y="722"/>
                    </a:moveTo>
                    <a:lnTo>
                      <a:pt x="3322" y="722"/>
                    </a:lnTo>
                    <a:lnTo>
                      <a:pt x="3322" y="905"/>
                    </a:lnTo>
                    <a:lnTo>
                      <a:pt x="3257" y="905"/>
                    </a:lnTo>
                    <a:lnTo>
                      <a:pt x="3257" y="722"/>
                    </a:lnTo>
                    <a:close/>
                    <a:moveTo>
                      <a:pt x="2931" y="905"/>
                    </a:moveTo>
                    <a:lnTo>
                      <a:pt x="2931" y="2034"/>
                    </a:lnTo>
                    <a:lnTo>
                      <a:pt x="2868" y="2034"/>
                    </a:lnTo>
                    <a:lnTo>
                      <a:pt x="2868" y="905"/>
                    </a:lnTo>
                    <a:lnTo>
                      <a:pt x="2931" y="905"/>
                    </a:lnTo>
                    <a:close/>
                    <a:moveTo>
                      <a:pt x="4064" y="870"/>
                    </a:moveTo>
                    <a:lnTo>
                      <a:pt x="4046" y="873"/>
                    </a:lnTo>
                    <a:lnTo>
                      <a:pt x="4030" y="875"/>
                    </a:lnTo>
                    <a:lnTo>
                      <a:pt x="4014" y="878"/>
                    </a:lnTo>
                    <a:lnTo>
                      <a:pt x="3997" y="882"/>
                    </a:lnTo>
                    <a:lnTo>
                      <a:pt x="3981" y="886"/>
                    </a:lnTo>
                    <a:lnTo>
                      <a:pt x="3965" y="891"/>
                    </a:lnTo>
                    <a:lnTo>
                      <a:pt x="3950" y="897"/>
                    </a:lnTo>
                    <a:lnTo>
                      <a:pt x="3936" y="903"/>
                    </a:lnTo>
                    <a:lnTo>
                      <a:pt x="3917" y="913"/>
                    </a:lnTo>
                    <a:lnTo>
                      <a:pt x="3900" y="923"/>
                    </a:lnTo>
                    <a:lnTo>
                      <a:pt x="3884" y="933"/>
                    </a:lnTo>
                    <a:lnTo>
                      <a:pt x="3867" y="945"/>
                    </a:lnTo>
                    <a:lnTo>
                      <a:pt x="3852" y="959"/>
                    </a:lnTo>
                    <a:lnTo>
                      <a:pt x="3838" y="972"/>
                    </a:lnTo>
                    <a:lnTo>
                      <a:pt x="3823" y="987"/>
                    </a:lnTo>
                    <a:lnTo>
                      <a:pt x="3809" y="1003"/>
                    </a:lnTo>
                    <a:lnTo>
                      <a:pt x="3797" y="1020"/>
                    </a:lnTo>
                    <a:lnTo>
                      <a:pt x="3785" y="1038"/>
                    </a:lnTo>
                    <a:lnTo>
                      <a:pt x="3773" y="1056"/>
                    </a:lnTo>
                    <a:lnTo>
                      <a:pt x="3762" y="1076"/>
                    </a:lnTo>
                    <a:lnTo>
                      <a:pt x="3752" y="1096"/>
                    </a:lnTo>
                    <a:lnTo>
                      <a:pt x="3743" y="1118"/>
                    </a:lnTo>
                    <a:lnTo>
                      <a:pt x="3735" y="1140"/>
                    </a:lnTo>
                    <a:lnTo>
                      <a:pt x="3726" y="1164"/>
                    </a:lnTo>
                    <a:lnTo>
                      <a:pt x="3720" y="1187"/>
                    </a:lnTo>
                    <a:lnTo>
                      <a:pt x="3714" y="1212"/>
                    </a:lnTo>
                    <a:lnTo>
                      <a:pt x="3709" y="1237"/>
                    </a:lnTo>
                    <a:lnTo>
                      <a:pt x="3705" y="1264"/>
                    </a:lnTo>
                    <a:lnTo>
                      <a:pt x="3702" y="1292"/>
                    </a:lnTo>
                    <a:lnTo>
                      <a:pt x="3699" y="1321"/>
                    </a:lnTo>
                    <a:lnTo>
                      <a:pt x="3698" y="1349"/>
                    </a:lnTo>
                    <a:lnTo>
                      <a:pt x="3698" y="1379"/>
                    </a:lnTo>
                    <a:lnTo>
                      <a:pt x="3698" y="1409"/>
                    </a:lnTo>
                    <a:lnTo>
                      <a:pt x="3699" y="1437"/>
                    </a:lnTo>
                    <a:lnTo>
                      <a:pt x="3702" y="1466"/>
                    </a:lnTo>
                    <a:lnTo>
                      <a:pt x="3705" y="1493"/>
                    </a:lnTo>
                    <a:lnTo>
                      <a:pt x="3709" y="1519"/>
                    </a:lnTo>
                    <a:lnTo>
                      <a:pt x="3714" y="1545"/>
                    </a:lnTo>
                    <a:lnTo>
                      <a:pt x="3720" y="1570"/>
                    </a:lnTo>
                    <a:lnTo>
                      <a:pt x="3726" y="1594"/>
                    </a:lnTo>
                    <a:lnTo>
                      <a:pt x="3735" y="1618"/>
                    </a:lnTo>
                    <a:lnTo>
                      <a:pt x="3743" y="1639"/>
                    </a:lnTo>
                    <a:lnTo>
                      <a:pt x="3752" y="1661"/>
                    </a:lnTo>
                    <a:lnTo>
                      <a:pt x="3762" y="1681"/>
                    </a:lnTo>
                    <a:lnTo>
                      <a:pt x="3773" y="1701"/>
                    </a:lnTo>
                    <a:lnTo>
                      <a:pt x="3785" y="1719"/>
                    </a:lnTo>
                    <a:lnTo>
                      <a:pt x="3797" y="1737"/>
                    </a:lnTo>
                    <a:lnTo>
                      <a:pt x="3810" y="1753"/>
                    </a:lnTo>
                    <a:lnTo>
                      <a:pt x="3823" y="1770"/>
                    </a:lnTo>
                    <a:lnTo>
                      <a:pt x="3838" y="1784"/>
                    </a:lnTo>
                    <a:lnTo>
                      <a:pt x="3853" y="1798"/>
                    </a:lnTo>
                    <a:lnTo>
                      <a:pt x="3868" y="1811"/>
                    </a:lnTo>
                    <a:lnTo>
                      <a:pt x="3885" y="1823"/>
                    </a:lnTo>
                    <a:lnTo>
                      <a:pt x="3901" y="1833"/>
                    </a:lnTo>
                    <a:lnTo>
                      <a:pt x="3918" y="1843"/>
                    </a:lnTo>
                    <a:lnTo>
                      <a:pt x="3937" y="1853"/>
                    </a:lnTo>
                    <a:lnTo>
                      <a:pt x="3952" y="1859"/>
                    </a:lnTo>
                    <a:lnTo>
                      <a:pt x="3967" y="1865"/>
                    </a:lnTo>
                    <a:lnTo>
                      <a:pt x="3983" y="1870"/>
                    </a:lnTo>
                    <a:lnTo>
                      <a:pt x="3998" y="1874"/>
                    </a:lnTo>
                    <a:lnTo>
                      <a:pt x="4015" y="1878"/>
                    </a:lnTo>
                    <a:lnTo>
                      <a:pt x="4031" y="1881"/>
                    </a:lnTo>
                    <a:lnTo>
                      <a:pt x="4047" y="1883"/>
                    </a:lnTo>
                    <a:lnTo>
                      <a:pt x="4065" y="1885"/>
                    </a:lnTo>
                    <a:lnTo>
                      <a:pt x="4056" y="1885"/>
                    </a:lnTo>
                    <a:lnTo>
                      <a:pt x="4048" y="1886"/>
                    </a:lnTo>
                    <a:lnTo>
                      <a:pt x="4041" y="1886"/>
                    </a:lnTo>
                    <a:lnTo>
                      <a:pt x="4033" y="1886"/>
                    </a:lnTo>
                    <a:lnTo>
                      <a:pt x="4010" y="1886"/>
                    </a:lnTo>
                    <a:lnTo>
                      <a:pt x="3990" y="1884"/>
                    </a:lnTo>
                    <a:lnTo>
                      <a:pt x="3970" y="1881"/>
                    </a:lnTo>
                    <a:lnTo>
                      <a:pt x="3949" y="1878"/>
                    </a:lnTo>
                    <a:lnTo>
                      <a:pt x="3929" y="1873"/>
                    </a:lnTo>
                    <a:lnTo>
                      <a:pt x="3910" y="1867"/>
                    </a:lnTo>
                    <a:lnTo>
                      <a:pt x="3891" y="1861"/>
                    </a:lnTo>
                    <a:lnTo>
                      <a:pt x="3872" y="1853"/>
                    </a:lnTo>
                    <a:lnTo>
                      <a:pt x="3855" y="1843"/>
                    </a:lnTo>
                    <a:lnTo>
                      <a:pt x="3838" y="1833"/>
                    </a:lnTo>
                    <a:lnTo>
                      <a:pt x="3820" y="1823"/>
                    </a:lnTo>
                    <a:lnTo>
                      <a:pt x="3804" y="1811"/>
                    </a:lnTo>
                    <a:lnTo>
                      <a:pt x="3789" y="1798"/>
                    </a:lnTo>
                    <a:lnTo>
                      <a:pt x="3773" y="1784"/>
                    </a:lnTo>
                    <a:lnTo>
                      <a:pt x="3759" y="1770"/>
                    </a:lnTo>
                    <a:lnTo>
                      <a:pt x="3746" y="1753"/>
                    </a:lnTo>
                    <a:lnTo>
                      <a:pt x="3732" y="1737"/>
                    </a:lnTo>
                    <a:lnTo>
                      <a:pt x="3720" y="1719"/>
                    </a:lnTo>
                    <a:lnTo>
                      <a:pt x="3709" y="1701"/>
                    </a:lnTo>
                    <a:lnTo>
                      <a:pt x="3698" y="1681"/>
                    </a:lnTo>
                    <a:lnTo>
                      <a:pt x="3689" y="1661"/>
                    </a:lnTo>
                    <a:lnTo>
                      <a:pt x="3679" y="1639"/>
                    </a:lnTo>
                    <a:lnTo>
                      <a:pt x="3670" y="1618"/>
                    </a:lnTo>
                    <a:lnTo>
                      <a:pt x="3663" y="1594"/>
                    </a:lnTo>
                    <a:lnTo>
                      <a:pt x="3656" y="1570"/>
                    </a:lnTo>
                    <a:lnTo>
                      <a:pt x="3650" y="1545"/>
                    </a:lnTo>
                    <a:lnTo>
                      <a:pt x="3645" y="1519"/>
                    </a:lnTo>
                    <a:lnTo>
                      <a:pt x="3640" y="1493"/>
                    </a:lnTo>
                    <a:lnTo>
                      <a:pt x="3637" y="1466"/>
                    </a:lnTo>
                    <a:lnTo>
                      <a:pt x="3634" y="1437"/>
                    </a:lnTo>
                    <a:lnTo>
                      <a:pt x="3633" y="1409"/>
                    </a:lnTo>
                    <a:lnTo>
                      <a:pt x="3633" y="1379"/>
                    </a:lnTo>
                    <a:lnTo>
                      <a:pt x="3633" y="1349"/>
                    </a:lnTo>
                    <a:lnTo>
                      <a:pt x="3634" y="1321"/>
                    </a:lnTo>
                    <a:lnTo>
                      <a:pt x="3637" y="1292"/>
                    </a:lnTo>
                    <a:lnTo>
                      <a:pt x="3640" y="1264"/>
                    </a:lnTo>
                    <a:lnTo>
                      <a:pt x="3645" y="1237"/>
                    </a:lnTo>
                    <a:lnTo>
                      <a:pt x="3650" y="1212"/>
                    </a:lnTo>
                    <a:lnTo>
                      <a:pt x="3656" y="1187"/>
                    </a:lnTo>
                    <a:lnTo>
                      <a:pt x="3663" y="1164"/>
                    </a:lnTo>
                    <a:lnTo>
                      <a:pt x="3670" y="1140"/>
                    </a:lnTo>
                    <a:lnTo>
                      <a:pt x="3679" y="1118"/>
                    </a:lnTo>
                    <a:lnTo>
                      <a:pt x="3689" y="1096"/>
                    </a:lnTo>
                    <a:lnTo>
                      <a:pt x="3698" y="1076"/>
                    </a:lnTo>
                    <a:lnTo>
                      <a:pt x="3709" y="1056"/>
                    </a:lnTo>
                    <a:lnTo>
                      <a:pt x="3720" y="1038"/>
                    </a:lnTo>
                    <a:lnTo>
                      <a:pt x="3732" y="1020"/>
                    </a:lnTo>
                    <a:lnTo>
                      <a:pt x="3746" y="1003"/>
                    </a:lnTo>
                    <a:lnTo>
                      <a:pt x="3759" y="987"/>
                    </a:lnTo>
                    <a:lnTo>
                      <a:pt x="3773" y="972"/>
                    </a:lnTo>
                    <a:lnTo>
                      <a:pt x="3788" y="959"/>
                    </a:lnTo>
                    <a:lnTo>
                      <a:pt x="3803" y="945"/>
                    </a:lnTo>
                    <a:lnTo>
                      <a:pt x="3819" y="933"/>
                    </a:lnTo>
                    <a:lnTo>
                      <a:pt x="3836" y="923"/>
                    </a:lnTo>
                    <a:lnTo>
                      <a:pt x="3853" y="913"/>
                    </a:lnTo>
                    <a:lnTo>
                      <a:pt x="3871" y="903"/>
                    </a:lnTo>
                    <a:lnTo>
                      <a:pt x="3890" y="895"/>
                    </a:lnTo>
                    <a:lnTo>
                      <a:pt x="3908" y="889"/>
                    </a:lnTo>
                    <a:lnTo>
                      <a:pt x="3928" y="883"/>
                    </a:lnTo>
                    <a:lnTo>
                      <a:pt x="3948" y="878"/>
                    </a:lnTo>
                    <a:lnTo>
                      <a:pt x="3968" y="875"/>
                    </a:lnTo>
                    <a:lnTo>
                      <a:pt x="3989" y="872"/>
                    </a:lnTo>
                    <a:lnTo>
                      <a:pt x="4009" y="870"/>
                    </a:lnTo>
                    <a:lnTo>
                      <a:pt x="4031" y="869"/>
                    </a:lnTo>
                    <a:lnTo>
                      <a:pt x="4039" y="869"/>
                    </a:lnTo>
                    <a:lnTo>
                      <a:pt x="4047" y="869"/>
                    </a:lnTo>
                    <a:lnTo>
                      <a:pt x="4055" y="870"/>
                    </a:lnTo>
                    <a:lnTo>
                      <a:pt x="4064" y="870"/>
                    </a:lnTo>
                    <a:close/>
                    <a:moveTo>
                      <a:pt x="4717" y="1379"/>
                    </a:moveTo>
                    <a:lnTo>
                      <a:pt x="4716" y="1418"/>
                    </a:lnTo>
                    <a:lnTo>
                      <a:pt x="4714" y="1455"/>
                    </a:lnTo>
                    <a:lnTo>
                      <a:pt x="4711" y="1492"/>
                    </a:lnTo>
                    <a:lnTo>
                      <a:pt x="4705" y="1527"/>
                    </a:lnTo>
                    <a:lnTo>
                      <a:pt x="4699" y="1561"/>
                    </a:lnTo>
                    <a:lnTo>
                      <a:pt x="4691" y="1595"/>
                    </a:lnTo>
                    <a:lnTo>
                      <a:pt x="4682" y="1629"/>
                    </a:lnTo>
                    <a:lnTo>
                      <a:pt x="4672" y="1661"/>
                    </a:lnTo>
                    <a:lnTo>
                      <a:pt x="4660" y="1693"/>
                    </a:lnTo>
                    <a:lnTo>
                      <a:pt x="4648" y="1722"/>
                    </a:lnTo>
                    <a:lnTo>
                      <a:pt x="4634" y="1751"/>
                    </a:lnTo>
                    <a:lnTo>
                      <a:pt x="4619" y="1779"/>
                    </a:lnTo>
                    <a:lnTo>
                      <a:pt x="4602" y="1805"/>
                    </a:lnTo>
                    <a:lnTo>
                      <a:pt x="4586" y="1831"/>
                    </a:lnTo>
                    <a:lnTo>
                      <a:pt x="4567" y="1856"/>
                    </a:lnTo>
                    <a:lnTo>
                      <a:pt x="4547" y="1878"/>
                    </a:lnTo>
                    <a:lnTo>
                      <a:pt x="4527" y="1901"/>
                    </a:lnTo>
                    <a:lnTo>
                      <a:pt x="4505" y="1921"/>
                    </a:lnTo>
                    <a:lnTo>
                      <a:pt x="4483" y="1941"/>
                    </a:lnTo>
                    <a:lnTo>
                      <a:pt x="4458" y="1959"/>
                    </a:lnTo>
                    <a:lnTo>
                      <a:pt x="4434" y="1976"/>
                    </a:lnTo>
                    <a:lnTo>
                      <a:pt x="4408" y="1991"/>
                    </a:lnTo>
                    <a:lnTo>
                      <a:pt x="4380" y="2005"/>
                    </a:lnTo>
                    <a:lnTo>
                      <a:pt x="4353" y="2019"/>
                    </a:lnTo>
                    <a:lnTo>
                      <a:pt x="4323" y="2031"/>
                    </a:lnTo>
                    <a:lnTo>
                      <a:pt x="4294" y="2040"/>
                    </a:lnTo>
                    <a:lnTo>
                      <a:pt x="4263" y="2049"/>
                    </a:lnTo>
                    <a:lnTo>
                      <a:pt x="4231" y="2057"/>
                    </a:lnTo>
                    <a:lnTo>
                      <a:pt x="4200" y="2062"/>
                    </a:lnTo>
                    <a:lnTo>
                      <a:pt x="4166" y="2066"/>
                    </a:lnTo>
                    <a:lnTo>
                      <a:pt x="4132" y="2068"/>
                    </a:lnTo>
                    <a:lnTo>
                      <a:pt x="4096" y="2069"/>
                    </a:lnTo>
                    <a:lnTo>
                      <a:pt x="4088" y="2068"/>
                    </a:lnTo>
                    <a:lnTo>
                      <a:pt x="4080" y="2068"/>
                    </a:lnTo>
                    <a:lnTo>
                      <a:pt x="4072" y="2068"/>
                    </a:lnTo>
                    <a:lnTo>
                      <a:pt x="4065" y="2068"/>
                    </a:lnTo>
                    <a:lnTo>
                      <a:pt x="4094" y="2066"/>
                    </a:lnTo>
                    <a:lnTo>
                      <a:pt x="4124" y="2063"/>
                    </a:lnTo>
                    <a:lnTo>
                      <a:pt x="4154" y="2059"/>
                    </a:lnTo>
                    <a:lnTo>
                      <a:pt x="4181" y="2054"/>
                    </a:lnTo>
                    <a:lnTo>
                      <a:pt x="4209" y="2046"/>
                    </a:lnTo>
                    <a:lnTo>
                      <a:pt x="4236" y="2038"/>
                    </a:lnTo>
                    <a:lnTo>
                      <a:pt x="4263" y="2029"/>
                    </a:lnTo>
                    <a:lnTo>
                      <a:pt x="4288" y="2019"/>
                    </a:lnTo>
                    <a:lnTo>
                      <a:pt x="4316" y="2005"/>
                    </a:lnTo>
                    <a:lnTo>
                      <a:pt x="4344" y="1991"/>
                    </a:lnTo>
                    <a:lnTo>
                      <a:pt x="4369" y="1976"/>
                    </a:lnTo>
                    <a:lnTo>
                      <a:pt x="4395" y="1959"/>
                    </a:lnTo>
                    <a:lnTo>
                      <a:pt x="4418" y="1941"/>
                    </a:lnTo>
                    <a:lnTo>
                      <a:pt x="4441" y="1921"/>
                    </a:lnTo>
                    <a:lnTo>
                      <a:pt x="4462" y="1901"/>
                    </a:lnTo>
                    <a:lnTo>
                      <a:pt x="4484" y="1878"/>
                    </a:lnTo>
                    <a:lnTo>
                      <a:pt x="4503" y="1856"/>
                    </a:lnTo>
                    <a:lnTo>
                      <a:pt x="4521" y="1831"/>
                    </a:lnTo>
                    <a:lnTo>
                      <a:pt x="4539" y="1805"/>
                    </a:lnTo>
                    <a:lnTo>
                      <a:pt x="4554" y="1779"/>
                    </a:lnTo>
                    <a:lnTo>
                      <a:pt x="4569" y="1751"/>
                    </a:lnTo>
                    <a:lnTo>
                      <a:pt x="4584" y="1722"/>
                    </a:lnTo>
                    <a:lnTo>
                      <a:pt x="4596" y="1693"/>
                    </a:lnTo>
                    <a:lnTo>
                      <a:pt x="4607" y="1661"/>
                    </a:lnTo>
                    <a:lnTo>
                      <a:pt x="4619" y="1629"/>
                    </a:lnTo>
                    <a:lnTo>
                      <a:pt x="4627" y="1595"/>
                    </a:lnTo>
                    <a:lnTo>
                      <a:pt x="4635" y="1561"/>
                    </a:lnTo>
                    <a:lnTo>
                      <a:pt x="4641" y="1527"/>
                    </a:lnTo>
                    <a:lnTo>
                      <a:pt x="4646" y="1492"/>
                    </a:lnTo>
                    <a:lnTo>
                      <a:pt x="4649" y="1455"/>
                    </a:lnTo>
                    <a:lnTo>
                      <a:pt x="4651" y="1418"/>
                    </a:lnTo>
                    <a:lnTo>
                      <a:pt x="4652" y="1379"/>
                    </a:lnTo>
                    <a:lnTo>
                      <a:pt x="4651" y="1341"/>
                    </a:lnTo>
                    <a:lnTo>
                      <a:pt x="4649" y="1303"/>
                    </a:lnTo>
                    <a:lnTo>
                      <a:pt x="4646" y="1266"/>
                    </a:lnTo>
                    <a:lnTo>
                      <a:pt x="4641" y="1230"/>
                    </a:lnTo>
                    <a:lnTo>
                      <a:pt x="4635" y="1195"/>
                    </a:lnTo>
                    <a:lnTo>
                      <a:pt x="4628" y="1162"/>
                    </a:lnTo>
                    <a:lnTo>
                      <a:pt x="4620" y="1129"/>
                    </a:lnTo>
                    <a:lnTo>
                      <a:pt x="4609" y="1096"/>
                    </a:lnTo>
                    <a:lnTo>
                      <a:pt x="4598" y="1065"/>
                    </a:lnTo>
                    <a:lnTo>
                      <a:pt x="4586" y="1035"/>
                    </a:lnTo>
                    <a:lnTo>
                      <a:pt x="4573" y="1006"/>
                    </a:lnTo>
                    <a:lnTo>
                      <a:pt x="4557" y="978"/>
                    </a:lnTo>
                    <a:lnTo>
                      <a:pt x="4542" y="951"/>
                    </a:lnTo>
                    <a:lnTo>
                      <a:pt x="4525" y="926"/>
                    </a:lnTo>
                    <a:lnTo>
                      <a:pt x="4506" y="901"/>
                    </a:lnTo>
                    <a:lnTo>
                      <a:pt x="4487" y="878"/>
                    </a:lnTo>
                    <a:lnTo>
                      <a:pt x="4466" y="856"/>
                    </a:lnTo>
                    <a:lnTo>
                      <a:pt x="4445" y="835"/>
                    </a:lnTo>
                    <a:lnTo>
                      <a:pt x="4421" y="815"/>
                    </a:lnTo>
                    <a:lnTo>
                      <a:pt x="4398" y="797"/>
                    </a:lnTo>
                    <a:lnTo>
                      <a:pt x="4372" y="780"/>
                    </a:lnTo>
                    <a:lnTo>
                      <a:pt x="4347" y="765"/>
                    </a:lnTo>
                    <a:lnTo>
                      <a:pt x="4319" y="751"/>
                    </a:lnTo>
                    <a:lnTo>
                      <a:pt x="4291" y="737"/>
                    </a:lnTo>
                    <a:lnTo>
                      <a:pt x="4265" y="727"/>
                    </a:lnTo>
                    <a:lnTo>
                      <a:pt x="4238" y="718"/>
                    </a:lnTo>
                    <a:lnTo>
                      <a:pt x="4211" y="710"/>
                    </a:lnTo>
                    <a:lnTo>
                      <a:pt x="4183" y="702"/>
                    </a:lnTo>
                    <a:lnTo>
                      <a:pt x="4155" y="697"/>
                    </a:lnTo>
                    <a:lnTo>
                      <a:pt x="4125" y="693"/>
                    </a:lnTo>
                    <a:lnTo>
                      <a:pt x="4094" y="690"/>
                    </a:lnTo>
                    <a:lnTo>
                      <a:pt x="4064" y="688"/>
                    </a:lnTo>
                    <a:lnTo>
                      <a:pt x="4072" y="688"/>
                    </a:lnTo>
                    <a:lnTo>
                      <a:pt x="4079" y="688"/>
                    </a:lnTo>
                    <a:lnTo>
                      <a:pt x="4087" y="688"/>
                    </a:lnTo>
                    <a:lnTo>
                      <a:pt x="4095" y="688"/>
                    </a:lnTo>
                    <a:lnTo>
                      <a:pt x="4131" y="688"/>
                    </a:lnTo>
                    <a:lnTo>
                      <a:pt x="4166" y="691"/>
                    </a:lnTo>
                    <a:lnTo>
                      <a:pt x="4200" y="694"/>
                    </a:lnTo>
                    <a:lnTo>
                      <a:pt x="4232" y="700"/>
                    </a:lnTo>
                    <a:lnTo>
                      <a:pt x="4265" y="706"/>
                    </a:lnTo>
                    <a:lnTo>
                      <a:pt x="4296" y="716"/>
                    </a:lnTo>
                    <a:lnTo>
                      <a:pt x="4326" y="726"/>
                    </a:lnTo>
                    <a:lnTo>
                      <a:pt x="4355" y="737"/>
                    </a:lnTo>
                    <a:lnTo>
                      <a:pt x="4383" y="751"/>
                    </a:lnTo>
                    <a:lnTo>
                      <a:pt x="4411" y="765"/>
                    </a:lnTo>
                    <a:lnTo>
                      <a:pt x="4437" y="780"/>
                    </a:lnTo>
                    <a:lnTo>
                      <a:pt x="4462" y="797"/>
                    </a:lnTo>
                    <a:lnTo>
                      <a:pt x="4486" y="815"/>
                    </a:lnTo>
                    <a:lnTo>
                      <a:pt x="4508" y="835"/>
                    </a:lnTo>
                    <a:lnTo>
                      <a:pt x="4531" y="856"/>
                    </a:lnTo>
                    <a:lnTo>
                      <a:pt x="4551" y="878"/>
                    </a:lnTo>
                    <a:lnTo>
                      <a:pt x="4571" y="901"/>
                    </a:lnTo>
                    <a:lnTo>
                      <a:pt x="4589" y="926"/>
                    </a:lnTo>
                    <a:lnTo>
                      <a:pt x="4605" y="951"/>
                    </a:lnTo>
                    <a:lnTo>
                      <a:pt x="4622" y="978"/>
                    </a:lnTo>
                    <a:lnTo>
                      <a:pt x="4636" y="1006"/>
                    </a:lnTo>
                    <a:lnTo>
                      <a:pt x="4650" y="1035"/>
                    </a:lnTo>
                    <a:lnTo>
                      <a:pt x="4662" y="1065"/>
                    </a:lnTo>
                    <a:lnTo>
                      <a:pt x="4674" y="1096"/>
                    </a:lnTo>
                    <a:lnTo>
                      <a:pt x="4684" y="1129"/>
                    </a:lnTo>
                    <a:lnTo>
                      <a:pt x="4692" y="1162"/>
                    </a:lnTo>
                    <a:lnTo>
                      <a:pt x="4699" y="1195"/>
                    </a:lnTo>
                    <a:lnTo>
                      <a:pt x="4705" y="1230"/>
                    </a:lnTo>
                    <a:lnTo>
                      <a:pt x="4711" y="1266"/>
                    </a:lnTo>
                    <a:lnTo>
                      <a:pt x="4714" y="1303"/>
                    </a:lnTo>
                    <a:lnTo>
                      <a:pt x="4716" y="1341"/>
                    </a:lnTo>
                    <a:lnTo>
                      <a:pt x="4717" y="137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7" name="Freeform 19"/>
              <p:cNvSpPr>
                <a:spLocks noEditPoints="1"/>
              </p:cNvSpPr>
              <p:nvPr userDrawn="1"/>
            </p:nvSpPr>
            <p:spPr bwMode="auto">
              <a:xfrm>
                <a:off x="4264025" y="6294438"/>
                <a:ext cx="323850" cy="115887"/>
              </a:xfrm>
              <a:custGeom>
                <a:avLst/>
                <a:gdLst/>
                <a:ahLst/>
                <a:cxnLst>
                  <a:cxn ang="0">
                    <a:pos x="966" y="16"/>
                  </a:cxn>
                  <a:cxn ang="0">
                    <a:pos x="1146" y="69"/>
                  </a:cxn>
                  <a:cxn ang="0">
                    <a:pos x="1280" y="164"/>
                  </a:cxn>
                  <a:cxn ang="0">
                    <a:pos x="1375" y="299"/>
                  </a:cxn>
                  <a:cxn ang="0">
                    <a:pos x="1422" y="449"/>
                  </a:cxn>
                  <a:cxn ang="0">
                    <a:pos x="1420" y="598"/>
                  </a:cxn>
                  <a:cxn ang="0">
                    <a:pos x="1373" y="733"/>
                  </a:cxn>
                  <a:cxn ang="0">
                    <a:pos x="1282" y="854"/>
                  </a:cxn>
                  <a:cxn ang="0">
                    <a:pos x="1145" y="947"/>
                  </a:cxn>
                  <a:cxn ang="0">
                    <a:pos x="1324" y="1033"/>
                  </a:cxn>
                  <a:cxn ang="0">
                    <a:pos x="1449" y="1164"/>
                  </a:cxn>
                  <a:cxn ang="0">
                    <a:pos x="1515" y="1332"/>
                  </a:cxn>
                  <a:cxn ang="0">
                    <a:pos x="1510" y="1575"/>
                  </a:cxn>
                  <a:cxn ang="0">
                    <a:pos x="1379" y="1833"/>
                  </a:cxn>
                  <a:cxn ang="0">
                    <a:pos x="1159" y="1972"/>
                  </a:cxn>
                  <a:cxn ang="0">
                    <a:pos x="817" y="2025"/>
                  </a:cxn>
                  <a:cxn ang="0">
                    <a:pos x="886" y="842"/>
                  </a:cxn>
                  <a:cxn ang="0">
                    <a:pos x="1084" y="759"/>
                  </a:cxn>
                  <a:cxn ang="0">
                    <a:pos x="1163" y="575"/>
                  </a:cxn>
                  <a:cxn ang="0">
                    <a:pos x="1116" y="372"/>
                  </a:cxn>
                  <a:cxn ang="0">
                    <a:pos x="954" y="261"/>
                  </a:cxn>
                  <a:cxn ang="0">
                    <a:pos x="268" y="851"/>
                  </a:cxn>
                  <a:cxn ang="0">
                    <a:pos x="937" y="1779"/>
                  </a:cxn>
                  <a:cxn ang="0">
                    <a:pos x="1106" y="1720"/>
                  </a:cxn>
                  <a:cxn ang="0">
                    <a:pos x="1217" y="1589"/>
                  </a:cxn>
                  <a:cxn ang="0">
                    <a:pos x="1244" y="1383"/>
                  </a:cxn>
                  <a:cxn ang="0">
                    <a:pos x="1167" y="1211"/>
                  </a:cxn>
                  <a:cxn ang="0">
                    <a:pos x="1078" y="1143"/>
                  </a:cxn>
                  <a:cxn ang="0">
                    <a:pos x="781" y="1091"/>
                  </a:cxn>
                  <a:cxn ang="0">
                    <a:pos x="3080" y="1691"/>
                  </a:cxn>
                  <a:cxn ang="0">
                    <a:pos x="2951" y="1883"/>
                  </a:cxn>
                  <a:cxn ang="0">
                    <a:pos x="2758" y="2010"/>
                  </a:cxn>
                  <a:cxn ang="0">
                    <a:pos x="2506" y="2058"/>
                  </a:cxn>
                  <a:cxn ang="0">
                    <a:pos x="2187" y="2009"/>
                  </a:cxn>
                  <a:cxn ang="0">
                    <a:pos x="1943" y="1834"/>
                  </a:cxn>
                  <a:cxn ang="0">
                    <a:pos x="1804" y="1550"/>
                  </a:cxn>
                  <a:cxn ang="0">
                    <a:pos x="1785" y="1171"/>
                  </a:cxn>
                  <a:cxn ang="0">
                    <a:pos x="1885" y="842"/>
                  </a:cxn>
                  <a:cxn ang="0">
                    <a:pos x="2097" y="621"/>
                  </a:cxn>
                  <a:cxn ang="0">
                    <a:pos x="2387" y="528"/>
                  </a:cxn>
                  <a:cxn ang="0">
                    <a:pos x="2697" y="563"/>
                  </a:cxn>
                  <a:cxn ang="0">
                    <a:pos x="2939" y="725"/>
                  </a:cxn>
                  <a:cxn ang="0">
                    <a:pos x="3091" y="1002"/>
                  </a:cxn>
                  <a:cxn ang="0">
                    <a:pos x="3125" y="1317"/>
                  </a:cxn>
                  <a:cxn ang="0">
                    <a:pos x="2060" y="1521"/>
                  </a:cxn>
                  <a:cxn ang="0">
                    <a:pos x="2156" y="1708"/>
                  </a:cxn>
                  <a:cxn ang="0">
                    <a:pos x="2308" y="1822"/>
                  </a:cxn>
                  <a:cxn ang="0">
                    <a:pos x="2493" y="1854"/>
                  </a:cxn>
                  <a:cxn ang="0">
                    <a:pos x="2631" y="1826"/>
                  </a:cxn>
                  <a:cxn ang="0">
                    <a:pos x="2743" y="1752"/>
                  </a:cxn>
                  <a:cxn ang="0">
                    <a:pos x="2831" y="1626"/>
                  </a:cxn>
                  <a:cxn ang="0">
                    <a:pos x="2856" y="1085"/>
                  </a:cxn>
                  <a:cxn ang="0">
                    <a:pos x="2806" y="925"/>
                  </a:cxn>
                  <a:cxn ang="0">
                    <a:pos x="2690" y="798"/>
                  </a:cxn>
                  <a:cxn ang="0">
                    <a:pos x="2510" y="731"/>
                  </a:cxn>
                  <a:cxn ang="0">
                    <a:pos x="2325" y="752"/>
                  </a:cxn>
                  <a:cxn ang="0">
                    <a:pos x="2177" y="844"/>
                  </a:cxn>
                  <a:cxn ang="0">
                    <a:pos x="2079" y="998"/>
                  </a:cxn>
                  <a:cxn ang="0">
                    <a:pos x="3430" y="0"/>
                  </a:cxn>
                  <a:cxn ang="0">
                    <a:pos x="4056" y="2025"/>
                  </a:cxn>
                  <a:cxn ang="0">
                    <a:pos x="4480" y="1275"/>
                  </a:cxn>
                  <a:cxn ang="0">
                    <a:pos x="5467" y="2025"/>
                  </a:cxn>
                </a:cxnLst>
                <a:rect l="0" t="0" r="r" b="b"/>
                <a:pathLst>
                  <a:path w="5714" h="2058">
                    <a:moveTo>
                      <a:pt x="0" y="2025"/>
                    </a:moveTo>
                    <a:lnTo>
                      <a:pt x="0" y="0"/>
                    </a:lnTo>
                    <a:lnTo>
                      <a:pt x="757" y="0"/>
                    </a:lnTo>
                    <a:lnTo>
                      <a:pt x="814" y="1"/>
                    </a:lnTo>
                    <a:lnTo>
                      <a:pt x="868" y="4"/>
                    </a:lnTo>
                    <a:lnTo>
                      <a:pt x="893" y="6"/>
                    </a:lnTo>
                    <a:lnTo>
                      <a:pt x="918" y="8"/>
                    </a:lnTo>
                    <a:lnTo>
                      <a:pt x="942" y="12"/>
                    </a:lnTo>
                    <a:lnTo>
                      <a:pt x="966" y="16"/>
                    </a:lnTo>
                    <a:lnTo>
                      <a:pt x="988" y="20"/>
                    </a:lnTo>
                    <a:lnTo>
                      <a:pt x="1011" y="24"/>
                    </a:lnTo>
                    <a:lnTo>
                      <a:pt x="1032" y="29"/>
                    </a:lnTo>
                    <a:lnTo>
                      <a:pt x="1053" y="35"/>
                    </a:lnTo>
                    <a:lnTo>
                      <a:pt x="1073" y="40"/>
                    </a:lnTo>
                    <a:lnTo>
                      <a:pt x="1092" y="47"/>
                    </a:lnTo>
                    <a:lnTo>
                      <a:pt x="1111" y="54"/>
                    </a:lnTo>
                    <a:lnTo>
                      <a:pt x="1128" y="62"/>
                    </a:lnTo>
                    <a:lnTo>
                      <a:pt x="1146" y="69"/>
                    </a:lnTo>
                    <a:lnTo>
                      <a:pt x="1162" y="78"/>
                    </a:lnTo>
                    <a:lnTo>
                      <a:pt x="1179" y="86"/>
                    </a:lnTo>
                    <a:lnTo>
                      <a:pt x="1195" y="97"/>
                    </a:lnTo>
                    <a:lnTo>
                      <a:pt x="1210" y="106"/>
                    </a:lnTo>
                    <a:lnTo>
                      <a:pt x="1226" y="117"/>
                    </a:lnTo>
                    <a:lnTo>
                      <a:pt x="1240" y="127"/>
                    </a:lnTo>
                    <a:lnTo>
                      <a:pt x="1253" y="140"/>
                    </a:lnTo>
                    <a:lnTo>
                      <a:pt x="1266" y="152"/>
                    </a:lnTo>
                    <a:lnTo>
                      <a:pt x="1280" y="164"/>
                    </a:lnTo>
                    <a:lnTo>
                      <a:pt x="1292" y="178"/>
                    </a:lnTo>
                    <a:lnTo>
                      <a:pt x="1304" y="191"/>
                    </a:lnTo>
                    <a:lnTo>
                      <a:pt x="1315" y="205"/>
                    </a:lnTo>
                    <a:lnTo>
                      <a:pt x="1327" y="220"/>
                    </a:lnTo>
                    <a:lnTo>
                      <a:pt x="1337" y="235"/>
                    </a:lnTo>
                    <a:lnTo>
                      <a:pt x="1347" y="250"/>
                    </a:lnTo>
                    <a:lnTo>
                      <a:pt x="1357" y="267"/>
                    </a:lnTo>
                    <a:lnTo>
                      <a:pt x="1366" y="283"/>
                    </a:lnTo>
                    <a:lnTo>
                      <a:pt x="1375" y="299"/>
                    </a:lnTo>
                    <a:lnTo>
                      <a:pt x="1382" y="315"/>
                    </a:lnTo>
                    <a:lnTo>
                      <a:pt x="1389" y="331"/>
                    </a:lnTo>
                    <a:lnTo>
                      <a:pt x="1396" y="348"/>
                    </a:lnTo>
                    <a:lnTo>
                      <a:pt x="1401" y="364"/>
                    </a:lnTo>
                    <a:lnTo>
                      <a:pt x="1407" y="382"/>
                    </a:lnTo>
                    <a:lnTo>
                      <a:pt x="1412" y="398"/>
                    </a:lnTo>
                    <a:lnTo>
                      <a:pt x="1416" y="415"/>
                    </a:lnTo>
                    <a:lnTo>
                      <a:pt x="1419" y="432"/>
                    </a:lnTo>
                    <a:lnTo>
                      <a:pt x="1422" y="449"/>
                    </a:lnTo>
                    <a:lnTo>
                      <a:pt x="1424" y="466"/>
                    </a:lnTo>
                    <a:lnTo>
                      <a:pt x="1426" y="483"/>
                    </a:lnTo>
                    <a:lnTo>
                      <a:pt x="1427" y="501"/>
                    </a:lnTo>
                    <a:lnTo>
                      <a:pt x="1427" y="518"/>
                    </a:lnTo>
                    <a:lnTo>
                      <a:pt x="1427" y="534"/>
                    </a:lnTo>
                    <a:lnTo>
                      <a:pt x="1426" y="551"/>
                    </a:lnTo>
                    <a:lnTo>
                      <a:pt x="1425" y="566"/>
                    </a:lnTo>
                    <a:lnTo>
                      <a:pt x="1423" y="582"/>
                    </a:lnTo>
                    <a:lnTo>
                      <a:pt x="1420" y="598"/>
                    </a:lnTo>
                    <a:lnTo>
                      <a:pt x="1417" y="613"/>
                    </a:lnTo>
                    <a:lnTo>
                      <a:pt x="1414" y="629"/>
                    </a:lnTo>
                    <a:lnTo>
                      <a:pt x="1410" y="644"/>
                    </a:lnTo>
                    <a:lnTo>
                      <a:pt x="1404" y="659"/>
                    </a:lnTo>
                    <a:lnTo>
                      <a:pt x="1399" y="675"/>
                    </a:lnTo>
                    <a:lnTo>
                      <a:pt x="1393" y="689"/>
                    </a:lnTo>
                    <a:lnTo>
                      <a:pt x="1387" y="705"/>
                    </a:lnTo>
                    <a:lnTo>
                      <a:pt x="1381" y="719"/>
                    </a:lnTo>
                    <a:lnTo>
                      <a:pt x="1373" y="733"/>
                    </a:lnTo>
                    <a:lnTo>
                      <a:pt x="1365" y="748"/>
                    </a:lnTo>
                    <a:lnTo>
                      <a:pt x="1356" y="762"/>
                    </a:lnTo>
                    <a:lnTo>
                      <a:pt x="1347" y="776"/>
                    </a:lnTo>
                    <a:lnTo>
                      <a:pt x="1338" y="791"/>
                    </a:lnTo>
                    <a:lnTo>
                      <a:pt x="1328" y="804"/>
                    </a:lnTo>
                    <a:lnTo>
                      <a:pt x="1317" y="817"/>
                    </a:lnTo>
                    <a:lnTo>
                      <a:pt x="1305" y="830"/>
                    </a:lnTo>
                    <a:lnTo>
                      <a:pt x="1294" y="842"/>
                    </a:lnTo>
                    <a:lnTo>
                      <a:pt x="1282" y="854"/>
                    </a:lnTo>
                    <a:lnTo>
                      <a:pt x="1268" y="865"/>
                    </a:lnTo>
                    <a:lnTo>
                      <a:pt x="1255" y="878"/>
                    </a:lnTo>
                    <a:lnTo>
                      <a:pt x="1241" y="888"/>
                    </a:lnTo>
                    <a:lnTo>
                      <a:pt x="1227" y="899"/>
                    </a:lnTo>
                    <a:lnTo>
                      <a:pt x="1211" y="910"/>
                    </a:lnTo>
                    <a:lnTo>
                      <a:pt x="1195" y="920"/>
                    </a:lnTo>
                    <a:lnTo>
                      <a:pt x="1179" y="929"/>
                    </a:lnTo>
                    <a:lnTo>
                      <a:pt x="1162" y="938"/>
                    </a:lnTo>
                    <a:lnTo>
                      <a:pt x="1145" y="947"/>
                    </a:lnTo>
                    <a:lnTo>
                      <a:pt x="1167" y="955"/>
                    </a:lnTo>
                    <a:lnTo>
                      <a:pt x="1189" y="962"/>
                    </a:lnTo>
                    <a:lnTo>
                      <a:pt x="1210" y="970"/>
                    </a:lnTo>
                    <a:lnTo>
                      <a:pt x="1231" y="979"/>
                    </a:lnTo>
                    <a:lnTo>
                      <a:pt x="1251" y="989"/>
                    </a:lnTo>
                    <a:lnTo>
                      <a:pt x="1270" y="999"/>
                    </a:lnTo>
                    <a:lnTo>
                      <a:pt x="1289" y="1009"/>
                    </a:lnTo>
                    <a:lnTo>
                      <a:pt x="1306" y="1020"/>
                    </a:lnTo>
                    <a:lnTo>
                      <a:pt x="1324" y="1033"/>
                    </a:lnTo>
                    <a:lnTo>
                      <a:pt x="1340" y="1045"/>
                    </a:lnTo>
                    <a:lnTo>
                      <a:pt x="1356" y="1057"/>
                    </a:lnTo>
                    <a:lnTo>
                      <a:pt x="1372" y="1072"/>
                    </a:lnTo>
                    <a:lnTo>
                      <a:pt x="1386" y="1085"/>
                    </a:lnTo>
                    <a:lnTo>
                      <a:pt x="1400" y="1100"/>
                    </a:lnTo>
                    <a:lnTo>
                      <a:pt x="1414" y="1116"/>
                    </a:lnTo>
                    <a:lnTo>
                      <a:pt x="1426" y="1131"/>
                    </a:lnTo>
                    <a:lnTo>
                      <a:pt x="1438" y="1147"/>
                    </a:lnTo>
                    <a:lnTo>
                      <a:pt x="1449" y="1164"/>
                    </a:lnTo>
                    <a:lnTo>
                      <a:pt x="1460" y="1181"/>
                    </a:lnTo>
                    <a:lnTo>
                      <a:pt x="1469" y="1199"/>
                    </a:lnTo>
                    <a:lnTo>
                      <a:pt x="1478" y="1217"/>
                    </a:lnTo>
                    <a:lnTo>
                      <a:pt x="1486" y="1236"/>
                    </a:lnTo>
                    <a:lnTo>
                      <a:pt x="1493" y="1254"/>
                    </a:lnTo>
                    <a:lnTo>
                      <a:pt x="1500" y="1272"/>
                    </a:lnTo>
                    <a:lnTo>
                      <a:pt x="1506" y="1292"/>
                    </a:lnTo>
                    <a:lnTo>
                      <a:pt x="1511" y="1311"/>
                    </a:lnTo>
                    <a:lnTo>
                      <a:pt x="1515" y="1332"/>
                    </a:lnTo>
                    <a:lnTo>
                      <a:pt x="1519" y="1352"/>
                    </a:lnTo>
                    <a:lnTo>
                      <a:pt x="1521" y="1373"/>
                    </a:lnTo>
                    <a:lnTo>
                      <a:pt x="1523" y="1394"/>
                    </a:lnTo>
                    <a:lnTo>
                      <a:pt x="1524" y="1416"/>
                    </a:lnTo>
                    <a:lnTo>
                      <a:pt x="1525" y="1438"/>
                    </a:lnTo>
                    <a:lnTo>
                      <a:pt x="1524" y="1473"/>
                    </a:lnTo>
                    <a:lnTo>
                      <a:pt x="1521" y="1508"/>
                    </a:lnTo>
                    <a:lnTo>
                      <a:pt x="1516" y="1542"/>
                    </a:lnTo>
                    <a:lnTo>
                      <a:pt x="1510" y="1575"/>
                    </a:lnTo>
                    <a:lnTo>
                      <a:pt x="1501" y="1608"/>
                    </a:lnTo>
                    <a:lnTo>
                      <a:pt x="1491" y="1641"/>
                    </a:lnTo>
                    <a:lnTo>
                      <a:pt x="1479" y="1671"/>
                    </a:lnTo>
                    <a:lnTo>
                      <a:pt x="1465" y="1702"/>
                    </a:lnTo>
                    <a:lnTo>
                      <a:pt x="1449" y="1732"/>
                    </a:lnTo>
                    <a:lnTo>
                      <a:pt x="1433" y="1760"/>
                    </a:lnTo>
                    <a:lnTo>
                      <a:pt x="1416" y="1786"/>
                    </a:lnTo>
                    <a:lnTo>
                      <a:pt x="1397" y="1811"/>
                    </a:lnTo>
                    <a:lnTo>
                      <a:pt x="1379" y="1833"/>
                    </a:lnTo>
                    <a:lnTo>
                      <a:pt x="1358" y="1855"/>
                    </a:lnTo>
                    <a:lnTo>
                      <a:pt x="1338" y="1873"/>
                    </a:lnTo>
                    <a:lnTo>
                      <a:pt x="1317" y="1891"/>
                    </a:lnTo>
                    <a:lnTo>
                      <a:pt x="1294" y="1907"/>
                    </a:lnTo>
                    <a:lnTo>
                      <a:pt x="1270" y="1922"/>
                    </a:lnTo>
                    <a:lnTo>
                      <a:pt x="1244" y="1936"/>
                    </a:lnTo>
                    <a:lnTo>
                      <a:pt x="1217" y="1949"/>
                    </a:lnTo>
                    <a:lnTo>
                      <a:pt x="1189" y="1961"/>
                    </a:lnTo>
                    <a:lnTo>
                      <a:pt x="1159" y="1972"/>
                    </a:lnTo>
                    <a:lnTo>
                      <a:pt x="1128" y="1982"/>
                    </a:lnTo>
                    <a:lnTo>
                      <a:pt x="1096" y="1991"/>
                    </a:lnTo>
                    <a:lnTo>
                      <a:pt x="1062" y="1999"/>
                    </a:lnTo>
                    <a:lnTo>
                      <a:pt x="1025" y="2005"/>
                    </a:lnTo>
                    <a:lnTo>
                      <a:pt x="987" y="2012"/>
                    </a:lnTo>
                    <a:lnTo>
                      <a:pt x="948" y="2017"/>
                    </a:lnTo>
                    <a:lnTo>
                      <a:pt x="907" y="2020"/>
                    </a:lnTo>
                    <a:lnTo>
                      <a:pt x="863" y="2023"/>
                    </a:lnTo>
                    <a:lnTo>
                      <a:pt x="817" y="2025"/>
                    </a:lnTo>
                    <a:lnTo>
                      <a:pt x="770" y="2025"/>
                    </a:lnTo>
                    <a:lnTo>
                      <a:pt x="0" y="2025"/>
                    </a:lnTo>
                    <a:close/>
                    <a:moveTo>
                      <a:pt x="268" y="851"/>
                    </a:moveTo>
                    <a:lnTo>
                      <a:pt x="704" y="851"/>
                    </a:lnTo>
                    <a:lnTo>
                      <a:pt x="747" y="851"/>
                    </a:lnTo>
                    <a:lnTo>
                      <a:pt x="786" y="849"/>
                    </a:lnTo>
                    <a:lnTo>
                      <a:pt x="823" y="848"/>
                    </a:lnTo>
                    <a:lnTo>
                      <a:pt x="857" y="845"/>
                    </a:lnTo>
                    <a:lnTo>
                      <a:pt x="886" y="842"/>
                    </a:lnTo>
                    <a:lnTo>
                      <a:pt x="914" y="838"/>
                    </a:lnTo>
                    <a:lnTo>
                      <a:pt x="938" y="833"/>
                    </a:lnTo>
                    <a:lnTo>
                      <a:pt x="959" y="828"/>
                    </a:lnTo>
                    <a:lnTo>
                      <a:pt x="983" y="819"/>
                    </a:lnTo>
                    <a:lnTo>
                      <a:pt x="1007" y="810"/>
                    </a:lnTo>
                    <a:lnTo>
                      <a:pt x="1028" y="799"/>
                    </a:lnTo>
                    <a:lnTo>
                      <a:pt x="1048" y="788"/>
                    </a:lnTo>
                    <a:lnTo>
                      <a:pt x="1066" y="774"/>
                    </a:lnTo>
                    <a:lnTo>
                      <a:pt x="1084" y="759"/>
                    </a:lnTo>
                    <a:lnTo>
                      <a:pt x="1099" y="743"/>
                    </a:lnTo>
                    <a:lnTo>
                      <a:pt x="1112" y="726"/>
                    </a:lnTo>
                    <a:lnTo>
                      <a:pt x="1124" y="709"/>
                    </a:lnTo>
                    <a:lnTo>
                      <a:pt x="1135" y="689"/>
                    </a:lnTo>
                    <a:lnTo>
                      <a:pt x="1144" y="669"/>
                    </a:lnTo>
                    <a:lnTo>
                      <a:pt x="1151" y="647"/>
                    </a:lnTo>
                    <a:lnTo>
                      <a:pt x="1156" y="625"/>
                    </a:lnTo>
                    <a:lnTo>
                      <a:pt x="1160" y="601"/>
                    </a:lnTo>
                    <a:lnTo>
                      <a:pt x="1163" y="575"/>
                    </a:lnTo>
                    <a:lnTo>
                      <a:pt x="1164" y="550"/>
                    </a:lnTo>
                    <a:lnTo>
                      <a:pt x="1163" y="525"/>
                    </a:lnTo>
                    <a:lnTo>
                      <a:pt x="1161" y="501"/>
                    </a:lnTo>
                    <a:lnTo>
                      <a:pt x="1157" y="478"/>
                    </a:lnTo>
                    <a:lnTo>
                      <a:pt x="1152" y="455"/>
                    </a:lnTo>
                    <a:lnTo>
                      <a:pt x="1145" y="433"/>
                    </a:lnTo>
                    <a:lnTo>
                      <a:pt x="1137" y="412"/>
                    </a:lnTo>
                    <a:lnTo>
                      <a:pt x="1127" y="392"/>
                    </a:lnTo>
                    <a:lnTo>
                      <a:pt x="1116" y="372"/>
                    </a:lnTo>
                    <a:lnTo>
                      <a:pt x="1103" y="354"/>
                    </a:lnTo>
                    <a:lnTo>
                      <a:pt x="1089" y="336"/>
                    </a:lnTo>
                    <a:lnTo>
                      <a:pt x="1073" y="321"/>
                    </a:lnTo>
                    <a:lnTo>
                      <a:pt x="1057" y="308"/>
                    </a:lnTo>
                    <a:lnTo>
                      <a:pt x="1040" y="295"/>
                    </a:lnTo>
                    <a:lnTo>
                      <a:pt x="1020" y="284"/>
                    </a:lnTo>
                    <a:lnTo>
                      <a:pt x="1000" y="275"/>
                    </a:lnTo>
                    <a:lnTo>
                      <a:pt x="978" y="268"/>
                    </a:lnTo>
                    <a:lnTo>
                      <a:pt x="954" y="261"/>
                    </a:lnTo>
                    <a:lnTo>
                      <a:pt x="925" y="254"/>
                    </a:lnTo>
                    <a:lnTo>
                      <a:pt x="893" y="250"/>
                    </a:lnTo>
                    <a:lnTo>
                      <a:pt x="857" y="246"/>
                    </a:lnTo>
                    <a:lnTo>
                      <a:pt x="816" y="243"/>
                    </a:lnTo>
                    <a:lnTo>
                      <a:pt x="772" y="241"/>
                    </a:lnTo>
                    <a:lnTo>
                      <a:pt x="723" y="239"/>
                    </a:lnTo>
                    <a:lnTo>
                      <a:pt x="671" y="239"/>
                    </a:lnTo>
                    <a:lnTo>
                      <a:pt x="268" y="239"/>
                    </a:lnTo>
                    <a:lnTo>
                      <a:pt x="268" y="851"/>
                    </a:lnTo>
                    <a:close/>
                    <a:moveTo>
                      <a:pt x="268" y="1786"/>
                    </a:moveTo>
                    <a:lnTo>
                      <a:pt x="770" y="1786"/>
                    </a:lnTo>
                    <a:lnTo>
                      <a:pt x="801" y="1786"/>
                    </a:lnTo>
                    <a:lnTo>
                      <a:pt x="830" y="1785"/>
                    </a:lnTo>
                    <a:lnTo>
                      <a:pt x="857" y="1784"/>
                    </a:lnTo>
                    <a:lnTo>
                      <a:pt x="880" y="1784"/>
                    </a:lnTo>
                    <a:lnTo>
                      <a:pt x="902" y="1782"/>
                    </a:lnTo>
                    <a:lnTo>
                      <a:pt x="921" y="1781"/>
                    </a:lnTo>
                    <a:lnTo>
                      <a:pt x="937" y="1779"/>
                    </a:lnTo>
                    <a:lnTo>
                      <a:pt x="952" y="1777"/>
                    </a:lnTo>
                    <a:lnTo>
                      <a:pt x="974" y="1772"/>
                    </a:lnTo>
                    <a:lnTo>
                      <a:pt x="996" y="1767"/>
                    </a:lnTo>
                    <a:lnTo>
                      <a:pt x="1017" y="1760"/>
                    </a:lnTo>
                    <a:lnTo>
                      <a:pt x="1036" y="1754"/>
                    </a:lnTo>
                    <a:lnTo>
                      <a:pt x="1055" y="1747"/>
                    </a:lnTo>
                    <a:lnTo>
                      <a:pt x="1073" y="1739"/>
                    </a:lnTo>
                    <a:lnTo>
                      <a:pt x="1090" y="1731"/>
                    </a:lnTo>
                    <a:lnTo>
                      <a:pt x="1106" y="1720"/>
                    </a:lnTo>
                    <a:lnTo>
                      <a:pt x="1121" y="1711"/>
                    </a:lnTo>
                    <a:lnTo>
                      <a:pt x="1136" y="1699"/>
                    </a:lnTo>
                    <a:lnTo>
                      <a:pt x="1149" y="1687"/>
                    </a:lnTo>
                    <a:lnTo>
                      <a:pt x="1162" y="1673"/>
                    </a:lnTo>
                    <a:lnTo>
                      <a:pt x="1174" y="1659"/>
                    </a:lnTo>
                    <a:lnTo>
                      <a:pt x="1187" y="1644"/>
                    </a:lnTo>
                    <a:lnTo>
                      <a:pt x="1198" y="1626"/>
                    </a:lnTo>
                    <a:lnTo>
                      <a:pt x="1208" y="1609"/>
                    </a:lnTo>
                    <a:lnTo>
                      <a:pt x="1217" y="1589"/>
                    </a:lnTo>
                    <a:lnTo>
                      <a:pt x="1226" y="1570"/>
                    </a:lnTo>
                    <a:lnTo>
                      <a:pt x="1232" y="1550"/>
                    </a:lnTo>
                    <a:lnTo>
                      <a:pt x="1238" y="1529"/>
                    </a:lnTo>
                    <a:lnTo>
                      <a:pt x="1242" y="1507"/>
                    </a:lnTo>
                    <a:lnTo>
                      <a:pt x="1245" y="1485"/>
                    </a:lnTo>
                    <a:lnTo>
                      <a:pt x="1247" y="1462"/>
                    </a:lnTo>
                    <a:lnTo>
                      <a:pt x="1248" y="1438"/>
                    </a:lnTo>
                    <a:lnTo>
                      <a:pt x="1247" y="1410"/>
                    </a:lnTo>
                    <a:lnTo>
                      <a:pt x="1244" y="1383"/>
                    </a:lnTo>
                    <a:lnTo>
                      <a:pt x="1240" y="1358"/>
                    </a:lnTo>
                    <a:lnTo>
                      <a:pt x="1234" y="1332"/>
                    </a:lnTo>
                    <a:lnTo>
                      <a:pt x="1226" y="1308"/>
                    </a:lnTo>
                    <a:lnTo>
                      <a:pt x="1215" y="1285"/>
                    </a:lnTo>
                    <a:lnTo>
                      <a:pt x="1204" y="1262"/>
                    </a:lnTo>
                    <a:lnTo>
                      <a:pt x="1190" y="1241"/>
                    </a:lnTo>
                    <a:lnTo>
                      <a:pt x="1183" y="1230"/>
                    </a:lnTo>
                    <a:lnTo>
                      <a:pt x="1174" y="1221"/>
                    </a:lnTo>
                    <a:lnTo>
                      <a:pt x="1167" y="1211"/>
                    </a:lnTo>
                    <a:lnTo>
                      <a:pt x="1158" y="1203"/>
                    </a:lnTo>
                    <a:lnTo>
                      <a:pt x="1150" y="1194"/>
                    </a:lnTo>
                    <a:lnTo>
                      <a:pt x="1141" y="1185"/>
                    </a:lnTo>
                    <a:lnTo>
                      <a:pt x="1131" y="1177"/>
                    </a:lnTo>
                    <a:lnTo>
                      <a:pt x="1121" y="1170"/>
                    </a:lnTo>
                    <a:lnTo>
                      <a:pt x="1111" y="1163"/>
                    </a:lnTo>
                    <a:lnTo>
                      <a:pt x="1100" y="1156"/>
                    </a:lnTo>
                    <a:lnTo>
                      <a:pt x="1090" y="1149"/>
                    </a:lnTo>
                    <a:lnTo>
                      <a:pt x="1078" y="1143"/>
                    </a:lnTo>
                    <a:lnTo>
                      <a:pt x="1054" y="1133"/>
                    </a:lnTo>
                    <a:lnTo>
                      <a:pt x="1029" y="1124"/>
                    </a:lnTo>
                    <a:lnTo>
                      <a:pt x="1003" y="1116"/>
                    </a:lnTo>
                    <a:lnTo>
                      <a:pt x="972" y="1108"/>
                    </a:lnTo>
                    <a:lnTo>
                      <a:pt x="939" y="1103"/>
                    </a:lnTo>
                    <a:lnTo>
                      <a:pt x="905" y="1098"/>
                    </a:lnTo>
                    <a:lnTo>
                      <a:pt x="866" y="1095"/>
                    </a:lnTo>
                    <a:lnTo>
                      <a:pt x="825" y="1092"/>
                    </a:lnTo>
                    <a:lnTo>
                      <a:pt x="781" y="1091"/>
                    </a:lnTo>
                    <a:lnTo>
                      <a:pt x="734" y="1090"/>
                    </a:lnTo>
                    <a:lnTo>
                      <a:pt x="268" y="1090"/>
                    </a:lnTo>
                    <a:lnTo>
                      <a:pt x="268" y="1786"/>
                    </a:lnTo>
                    <a:close/>
                    <a:moveTo>
                      <a:pt x="2862" y="1552"/>
                    </a:moveTo>
                    <a:lnTo>
                      <a:pt x="3117" y="1584"/>
                    </a:lnTo>
                    <a:lnTo>
                      <a:pt x="3109" y="1612"/>
                    </a:lnTo>
                    <a:lnTo>
                      <a:pt x="3101" y="1638"/>
                    </a:lnTo>
                    <a:lnTo>
                      <a:pt x="3091" y="1665"/>
                    </a:lnTo>
                    <a:lnTo>
                      <a:pt x="3080" y="1691"/>
                    </a:lnTo>
                    <a:lnTo>
                      <a:pt x="3069" y="1715"/>
                    </a:lnTo>
                    <a:lnTo>
                      <a:pt x="3058" y="1739"/>
                    </a:lnTo>
                    <a:lnTo>
                      <a:pt x="3045" y="1763"/>
                    </a:lnTo>
                    <a:lnTo>
                      <a:pt x="3031" y="1784"/>
                    </a:lnTo>
                    <a:lnTo>
                      <a:pt x="3017" y="1806"/>
                    </a:lnTo>
                    <a:lnTo>
                      <a:pt x="3002" y="1826"/>
                    </a:lnTo>
                    <a:lnTo>
                      <a:pt x="2985" y="1847"/>
                    </a:lnTo>
                    <a:lnTo>
                      <a:pt x="2969" y="1865"/>
                    </a:lnTo>
                    <a:lnTo>
                      <a:pt x="2951" y="1883"/>
                    </a:lnTo>
                    <a:lnTo>
                      <a:pt x="2932" y="1901"/>
                    </a:lnTo>
                    <a:lnTo>
                      <a:pt x="2913" y="1918"/>
                    </a:lnTo>
                    <a:lnTo>
                      <a:pt x="2893" y="1934"/>
                    </a:lnTo>
                    <a:lnTo>
                      <a:pt x="2872" y="1949"/>
                    </a:lnTo>
                    <a:lnTo>
                      <a:pt x="2851" y="1963"/>
                    </a:lnTo>
                    <a:lnTo>
                      <a:pt x="2828" y="1976"/>
                    </a:lnTo>
                    <a:lnTo>
                      <a:pt x="2806" y="1988"/>
                    </a:lnTo>
                    <a:lnTo>
                      <a:pt x="2782" y="1999"/>
                    </a:lnTo>
                    <a:lnTo>
                      <a:pt x="2758" y="2010"/>
                    </a:lnTo>
                    <a:lnTo>
                      <a:pt x="2732" y="2019"/>
                    </a:lnTo>
                    <a:lnTo>
                      <a:pt x="2706" y="2027"/>
                    </a:lnTo>
                    <a:lnTo>
                      <a:pt x="2680" y="2034"/>
                    </a:lnTo>
                    <a:lnTo>
                      <a:pt x="2652" y="2040"/>
                    </a:lnTo>
                    <a:lnTo>
                      <a:pt x="2625" y="2045"/>
                    </a:lnTo>
                    <a:lnTo>
                      <a:pt x="2596" y="2051"/>
                    </a:lnTo>
                    <a:lnTo>
                      <a:pt x="2566" y="2054"/>
                    </a:lnTo>
                    <a:lnTo>
                      <a:pt x="2537" y="2056"/>
                    </a:lnTo>
                    <a:lnTo>
                      <a:pt x="2506" y="2058"/>
                    </a:lnTo>
                    <a:lnTo>
                      <a:pt x="2474" y="2058"/>
                    </a:lnTo>
                    <a:lnTo>
                      <a:pt x="2435" y="2057"/>
                    </a:lnTo>
                    <a:lnTo>
                      <a:pt x="2397" y="2055"/>
                    </a:lnTo>
                    <a:lnTo>
                      <a:pt x="2359" y="2051"/>
                    </a:lnTo>
                    <a:lnTo>
                      <a:pt x="2322" y="2045"/>
                    </a:lnTo>
                    <a:lnTo>
                      <a:pt x="2287" y="2038"/>
                    </a:lnTo>
                    <a:lnTo>
                      <a:pt x="2253" y="2030"/>
                    </a:lnTo>
                    <a:lnTo>
                      <a:pt x="2219" y="2020"/>
                    </a:lnTo>
                    <a:lnTo>
                      <a:pt x="2187" y="2009"/>
                    </a:lnTo>
                    <a:lnTo>
                      <a:pt x="2156" y="1995"/>
                    </a:lnTo>
                    <a:lnTo>
                      <a:pt x="2126" y="1981"/>
                    </a:lnTo>
                    <a:lnTo>
                      <a:pt x="2096" y="1964"/>
                    </a:lnTo>
                    <a:lnTo>
                      <a:pt x="2068" y="1947"/>
                    </a:lnTo>
                    <a:lnTo>
                      <a:pt x="2041" y="1928"/>
                    </a:lnTo>
                    <a:lnTo>
                      <a:pt x="2015" y="1906"/>
                    </a:lnTo>
                    <a:lnTo>
                      <a:pt x="1990" y="1883"/>
                    </a:lnTo>
                    <a:lnTo>
                      <a:pt x="1967" y="1860"/>
                    </a:lnTo>
                    <a:lnTo>
                      <a:pt x="1943" y="1834"/>
                    </a:lnTo>
                    <a:lnTo>
                      <a:pt x="1922" y="1808"/>
                    </a:lnTo>
                    <a:lnTo>
                      <a:pt x="1902" y="1780"/>
                    </a:lnTo>
                    <a:lnTo>
                      <a:pt x="1884" y="1751"/>
                    </a:lnTo>
                    <a:lnTo>
                      <a:pt x="1866" y="1720"/>
                    </a:lnTo>
                    <a:lnTo>
                      <a:pt x="1851" y="1689"/>
                    </a:lnTo>
                    <a:lnTo>
                      <a:pt x="1838" y="1656"/>
                    </a:lnTo>
                    <a:lnTo>
                      <a:pt x="1825" y="1622"/>
                    </a:lnTo>
                    <a:lnTo>
                      <a:pt x="1814" y="1586"/>
                    </a:lnTo>
                    <a:lnTo>
                      <a:pt x="1804" y="1550"/>
                    </a:lnTo>
                    <a:lnTo>
                      <a:pt x="1797" y="1512"/>
                    </a:lnTo>
                    <a:lnTo>
                      <a:pt x="1790" y="1473"/>
                    </a:lnTo>
                    <a:lnTo>
                      <a:pt x="1785" y="1432"/>
                    </a:lnTo>
                    <a:lnTo>
                      <a:pt x="1781" y="1391"/>
                    </a:lnTo>
                    <a:lnTo>
                      <a:pt x="1778" y="1348"/>
                    </a:lnTo>
                    <a:lnTo>
                      <a:pt x="1778" y="1304"/>
                    </a:lnTo>
                    <a:lnTo>
                      <a:pt x="1778" y="1258"/>
                    </a:lnTo>
                    <a:lnTo>
                      <a:pt x="1782" y="1214"/>
                    </a:lnTo>
                    <a:lnTo>
                      <a:pt x="1785" y="1171"/>
                    </a:lnTo>
                    <a:lnTo>
                      <a:pt x="1790" y="1129"/>
                    </a:lnTo>
                    <a:lnTo>
                      <a:pt x="1797" y="1089"/>
                    </a:lnTo>
                    <a:lnTo>
                      <a:pt x="1805" y="1050"/>
                    </a:lnTo>
                    <a:lnTo>
                      <a:pt x="1814" y="1012"/>
                    </a:lnTo>
                    <a:lnTo>
                      <a:pt x="1825" y="975"/>
                    </a:lnTo>
                    <a:lnTo>
                      <a:pt x="1838" y="940"/>
                    </a:lnTo>
                    <a:lnTo>
                      <a:pt x="1852" y="905"/>
                    </a:lnTo>
                    <a:lnTo>
                      <a:pt x="1868" y="874"/>
                    </a:lnTo>
                    <a:lnTo>
                      <a:pt x="1885" y="842"/>
                    </a:lnTo>
                    <a:lnTo>
                      <a:pt x="1903" y="812"/>
                    </a:lnTo>
                    <a:lnTo>
                      <a:pt x="1924" y="783"/>
                    </a:lnTo>
                    <a:lnTo>
                      <a:pt x="1945" y="756"/>
                    </a:lnTo>
                    <a:lnTo>
                      <a:pt x="1968" y="729"/>
                    </a:lnTo>
                    <a:lnTo>
                      <a:pt x="1992" y="705"/>
                    </a:lnTo>
                    <a:lnTo>
                      <a:pt x="2018" y="681"/>
                    </a:lnTo>
                    <a:lnTo>
                      <a:pt x="2043" y="659"/>
                    </a:lnTo>
                    <a:lnTo>
                      <a:pt x="2070" y="640"/>
                    </a:lnTo>
                    <a:lnTo>
                      <a:pt x="2097" y="621"/>
                    </a:lnTo>
                    <a:lnTo>
                      <a:pt x="2126" y="605"/>
                    </a:lnTo>
                    <a:lnTo>
                      <a:pt x="2156" y="590"/>
                    </a:lnTo>
                    <a:lnTo>
                      <a:pt x="2186" y="576"/>
                    </a:lnTo>
                    <a:lnTo>
                      <a:pt x="2218" y="564"/>
                    </a:lnTo>
                    <a:lnTo>
                      <a:pt x="2250" y="554"/>
                    </a:lnTo>
                    <a:lnTo>
                      <a:pt x="2282" y="545"/>
                    </a:lnTo>
                    <a:lnTo>
                      <a:pt x="2316" y="537"/>
                    </a:lnTo>
                    <a:lnTo>
                      <a:pt x="2351" y="532"/>
                    </a:lnTo>
                    <a:lnTo>
                      <a:pt x="2387" y="528"/>
                    </a:lnTo>
                    <a:lnTo>
                      <a:pt x="2423" y="525"/>
                    </a:lnTo>
                    <a:lnTo>
                      <a:pt x="2461" y="525"/>
                    </a:lnTo>
                    <a:lnTo>
                      <a:pt x="2497" y="525"/>
                    </a:lnTo>
                    <a:lnTo>
                      <a:pt x="2533" y="528"/>
                    </a:lnTo>
                    <a:lnTo>
                      <a:pt x="2567" y="532"/>
                    </a:lnTo>
                    <a:lnTo>
                      <a:pt x="2601" y="537"/>
                    </a:lnTo>
                    <a:lnTo>
                      <a:pt x="2634" y="545"/>
                    </a:lnTo>
                    <a:lnTo>
                      <a:pt x="2666" y="553"/>
                    </a:lnTo>
                    <a:lnTo>
                      <a:pt x="2697" y="563"/>
                    </a:lnTo>
                    <a:lnTo>
                      <a:pt x="2727" y="575"/>
                    </a:lnTo>
                    <a:lnTo>
                      <a:pt x="2757" y="589"/>
                    </a:lnTo>
                    <a:lnTo>
                      <a:pt x="2785" y="603"/>
                    </a:lnTo>
                    <a:lnTo>
                      <a:pt x="2814" y="619"/>
                    </a:lnTo>
                    <a:lnTo>
                      <a:pt x="2840" y="638"/>
                    </a:lnTo>
                    <a:lnTo>
                      <a:pt x="2867" y="657"/>
                    </a:lnTo>
                    <a:lnTo>
                      <a:pt x="2891" y="678"/>
                    </a:lnTo>
                    <a:lnTo>
                      <a:pt x="2916" y="700"/>
                    </a:lnTo>
                    <a:lnTo>
                      <a:pt x="2939" y="725"/>
                    </a:lnTo>
                    <a:lnTo>
                      <a:pt x="2962" y="751"/>
                    </a:lnTo>
                    <a:lnTo>
                      <a:pt x="2983" y="777"/>
                    </a:lnTo>
                    <a:lnTo>
                      <a:pt x="3003" y="806"/>
                    </a:lnTo>
                    <a:lnTo>
                      <a:pt x="3021" y="836"/>
                    </a:lnTo>
                    <a:lnTo>
                      <a:pt x="3038" y="867"/>
                    </a:lnTo>
                    <a:lnTo>
                      <a:pt x="3053" y="898"/>
                    </a:lnTo>
                    <a:lnTo>
                      <a:pt x="3067" y="931"/>
                    </a:lnTo>
                    <a:lnTo>
                      <a:pt x="3079" y="966"/>
                    </a:lnTo>
                    <a:lnTo>
                      <a:pt x="3091" y="1002"/>
                    </a:lnTo>
                    <a:lnTo>
                      <a:pt x="3100" y="1039"/>
                    </a:lnTo>
                    <a:lnTo>
                      <a:pt x="3108" y="1078"/>
                    </a:lnTo>
                    <a:lnTo>
                      <a:pt x="3114" y="1118"/>
                    </a:lnTo>
                    <a:lnTo>
                      <a:pt x="3119" y="1158"/>
                    </a:lnTo>
                    <a:lnTo>
                      <a:pt x="3123" y="1201"/>
                    </a:lnTo>
                    <a:lnTo>
                      <a:pt x="3125" y="1244"/>
                    </a:lnTo>
                    <a:lnTo>
                      <a:pt x="3126" y="1289"/>
                    </a:lnTo>
                    <a:lnTo>
                      <a:pt x="3125" y="1301"/>
                    </a:lnTo>
                    <a:lnTo>
                      <a:pt x="3125" y="1317"/>
                    </a:lnTo>
                    <a:lnTo>
                      <a:pt x="3125" y="1334"/>
                    </a:lnTo>
                    <a:lnTo>
                      <a:pt x="3124" y="1354"/>
                    </a:lnTo>
                    <a:lnTo>
                      <a:pt x="2034" y="1354"/>
                    </a:lnTo>
                    <a:lnTo>
                      <a:pt x="2036" y="1385"/>
                    </a:lnTo>
                    <a:lnTo>
                      <a:pt x="2039" y="1414"/>
                    </a:lnTo>
                    <a:lnTo>
                      <a:pt x="2043" y="1442"/>
                    </a:lnTo>
                    <a:lnTo>
                      <a:pt x="2048" y="1469"/>
                    </a:lnTo>
                    <a:lnTo>
                      <a:pt x="2053" y="1495"/>
                    </a:lnTo>
                    <a:lnTo>
                      <a:pt x="2060" y="1521"/>
                    </a:lnTo>
                    <a:lnTo>
                      <a:pt x="2067" y="1545"/>
                    </a:lnTo>
                    <a:lnTo>
                      <a:pt x="2075" y="1569"/>
                    </a:lnTo>
                    <a:lnTo>
                      <a:pt x="2084" y="1591"/>
                    </a:lnTo>
                    <a:lnTo>
                      <a:pt x="2094" y="1613"/>
                    </a:lnTo>
                    <a:lnTo>
                      <a:pt x="2104" y="1634"/>
                    </a:lnTo>
                    <a:lnTo>
                      <a:pt x="2116" y="1654"/>
                    </a:lnTo>
                    <a:lnTo>
                      <a:pt x="2128" y="1673"/>
                    </a:lnTo>
                    <a:lnTo>
                      <a:pt x="2141" y="1692"/>
                    </a:lnTo>
                    <a:lnTo>
                      <a:pt x="2156" y="1708"/>
                    </a:lnTo>
                    <a:lnTo>
                      <a:pt x="2171" y="1725"/>
                    </a:lnTo>
                    <a:lnTo>
                      <a:pt x="2186" y="1741"/>
                    </a:lnTo>
                    <a:lnTo>
                      <a:pt x="2202" y="1755"/>
                    </a:lnTo>
                    <a:lnTo>
                      <a:pt x="2219" y="1769"/>
                    </a:lnTo>
                    <a:lnTo>
                      <a:pt x="2235" y="1781"/>
                    </a:lnTo>
                    <a:lnTo>
                      <a:pt x="2253" y="1793"/>
                    </a:lnTo>
                    <a:lnTo>
                      <a:pt x="2271" y="1804"/>
                    </a:lnTo>
                    <a:lnTo>
                      <a:pt x="2289" y="1813"/>
                    </a:lnTo>
                    <a:lnTo>
                      <a:pt x="2308" y="1822"/>
                    </a:lnTo>
                    <a:lnTo>
                      <a:pt x="2327" y="1829"/>
                    </a:lnTo>
                    <a:lnTo>
                      <a:pt x="2348" y="1835"/>
                    </a:lnTo>
                    <a:lnTo>
                      <a:pt x="2367" y="1841"/>
                    </a:lnTo>
                    <a:lnTo>
                      <a:pt x="2389" y="1846"/>
                    </a:lnTo>
                    <a:lnTo>
                      <a:pt x="2409" y="1850"/>
                    </a:lnTo>
                    <a:lnTo>
                      <a:pt x="2432" y="1852"/>
                    </a:lnTo>
                    <a:lnTo>
                      <a:pt x="2453" y="1854"/>
                    </a:lnTo>
                    <a:lnTo>
                      <a:pt x="2476" y="1854"/>
                    </a:lnTo>
                    <a:lnTo>
                      <a:pt x="2493" y="1854"/>
                    </a:lnTo>
                    <a:lnTo>
                      <a:pt x="2509" y="1853"/>
                    </a:lnTo>
                    <a:lnTo>
                      <a:pt x="2526" y="1852"/>
                    </a:lnTo>
                    <a:lnTo>
                      <a:pt x="2542" y="1850"/>
                    </a:lnTo>
                    <a:lnTo>
                      <a:pt x="2557" y="1847"/>
                    </a:lnTo>
                    <a:lnTo>
                      <a:pt x="2573" y="1844"/>
                    </a:lnTo>
                    <a:lnTo>
                      <a:pt x="2588" y="1840"/>
                    </a:lnTo>
                    <a:lnTo>
                      <a:pt x="2602" y="1835"/>
                    </a:lnTo>
                    <a:lnTo>
                      <a:pt x="2617" y="1831"/>
                    </a:lnTo>
                    <a:lnTo>
                      <a:pt x="2631" y="1826"/>
                    </a:lnTo>
                    <a:lnTo>
                      <a:pt x="2644" y="1820"/>
                    </a:lnTo>
                    <a:lnTo>
                      <a:pt x="2657" y="1813"/>
                    </a:lnTo>
                    <a:lnTo>
                      <a:pt x="2671" y="1807"/>
                    </a:lnTo>
                    <a:lnTo>
                      <a:pt x="2684" y="1798"/>
                    </a:lnTo>
                    <a:lnTo>
                      <a:pt x="2696" y="1790"/>
                    </a:lnTo>
                    <a:lnTo>
                      <a:pt x="2708" y="1782"/>
                    </a:lnTo>
                    <a:lnTo>
                      <a:pt x="2721" y="1773"/>
                    </a:lnTo>
                    <a:lnTo>
                      <a:pt x="2732" y="1763"/>
                    </a:lnTo>
                    <a:lnTo>
                      <a:pt x="2743" y="1752"/>
                    </a:lnTo>
                    <a:lnTo>
                      <a:pt x="2754" y="1741"/>
                    </a:lnTo>
                    <a:lnTo>
                      <a:pt x="2765" y="1729"/>
                    </a:lnTo>
                    <a:lnTo>
                      <a:pt x="2775" y="1716"/>
                    </a:lnTo>
                    <a:lnTo>
                      <a:pt x="2785" y="1703"/>
                    </a:lnTo>
                    <a:lnTo>
                      <a:pt x="2795" y="1689"/>
                    </a:lnTo>
                    <a:lnTo>
                      <a:pt x="2805" y="1674"/>
                    </a:lnTo>
                    <a:lnTo>
                      <a:pt x="2814" y="1659"/>
                    </a:lnTo>
                    <a:lnTo>
                      <a:pt x="2822" y="1643"/>
                    </a:lnTo>
                    <a:lnTo>
                      <a:pt x="2831" y="1626"/>
                    </a:lnTo>
                    <a:lnTo>
                      <a:pt x="2839" y="1609"/>
                    </a:lnTo>
                    <a:lnTo>
                      <a:pt x="2846" y="1590"/>
                    </a:lnTo>
                    <a:lnTo>
                      <a:pt x="2854" y="1572"/>
                    </a:lnTo>
                    <a:lnTo>
                      <a:pt x="2862" y="1552"/>
                    </a:lnTo>
                    <a:close/>
                    <a:moveTo>
                      <a:pt x="2048" y="1150"/>
                    </a:moveTo>
                    <a:lnTo>
                      <a:pt x="2864" y="1150"/>
                    </a:lnTo>
                    <a:lnTo>
                      <a:pt x="2862" y="1128"/>
                    </a:lnTo>
                    <a:lnTo>
                      <a:pt x="2859" y="1105"/>
                    </a:lnTo>
                    <a:lnTo>
                      <a:pt x="2856" y="1085"/>
                    </a:lnTo>
                    <a:lnTo>
                      <a:pt x="2853" y="1063"/>
                    </a:lnTo>
                    <a:lnTo>
                      <a:pt x="2848" y="1044"/>
                    </a:lnTo>
                    <a:lnTo>
                      <a:pt x="2843" y="1024"/>
                    </a:lnTo>
                    <a:lnTo>
                      <a:pt x="2838" y="1006"/>
                    </a:lnTo>
                    <a:lnTo>
                      <a:pt x="2832" y="989"/>
                    </a:lnTo>
                    <a:lnTo>
                      <a:pt x="2826" y="972"/>
                    </a:lnTo>
                    <a:lnTo>
                      <a:pt x="2820" y="956"/>
                    </a:lnTo>
                    <a:lnTo>
                      <a:pt x="2813" y="939"/>
                    </a:lnTo>
                    <a:lnTo>
                      <a:pt x="2806" y="925"/>
                    </a:lnTo>
                    <a:lnTo>
                      <a:pt x="2797" y="911"/>
                    </a:lnTo>
                    <a:lnTo>
                      <a:pt x="2789" y="897"/>
                    </a:lnTo>
                    <a:lnTo>
                      <a:pt x="2780" y="885"/>
                    </a:lnTo>
                    <a:lnTo>
                      <a:pt x="2771" y="873"/>
                    </a:lnTo>
                    <a:lnTo>
                      <a:pt x="2755" y="856"/>
                    </a:lnTo>
                    <a:lnTo>
                      <a:pt x="2740" y="840"/>
                    </a:lnTo>
                    <a:lnTo>
                      <a:pt x="2724" y="824"/>
                    </a:lnTo>
                    <a:lnTo>
                      <a:pt x="2707" y="810"/>
                    </a:lnTo>
                    <a:lnTo>
                      <a:pt x="2690" y="798"/>
                    </a:lnTo>
                    <a:lnTo>
                      <a:pt x="2672" y="786"/>
                    </a:lnTo>
                    <a:lnTo>
                      <a:pt x="2653" y="775"/>
                    </a:lnTo>
                    <a:lnTo>
                      <a:pt x="2635" y="765"/>
                    </a:lnTo>
                    <a:lnTo>
                      <a:pt x="2615" y="757"/>
                    </a:lnTo>
                    <a:lnTo>
                      <a:pt x="2595" y="750"/>
                    </a:lnTo>
                    <a:lnTo>
                      <a:pt x="2575" y="743"/>
                    </a:lnTo>
                    <a:lnTo>
                      <a:pt x="2553" y="738"/>
                    </a:lnTo>
                    <a:lnTo>
                      <a:pt x="2532" y="734"/>
                    </a:lnTo>
                    <a:lnTo>
                      <a:pt x="2510" y="731"/>
                    </a:lnTo>
                    <a:lnTo>
                      <a:pt x="2487" y="730"/>
                    </a:lnTo>
                    <a:lnTo>
                      <a:pt x="2464" y="729"/>
                    </a:lnTo>
                    <a:lnTo>
                      <a:pt x="2443" y="730"/>
                    </a:lnTo>
                    <a:lnTo>
                      <a:pt x="2422" y="731"/>
                    </a:lnTo>
                    <a:lnTo>
                      <a:pt x="2402" y="733"/>
                    </a:lnTo>
                    <a:lnTo>
                      <a:pt x="2381" y="736"/>
                    </a:lnTo>
                    <a:lnTo>
                      <a:pt x="2362" y="740"/>
                    </a:lnTo>
                    <a:lnTo>
                      <a:pt x="2344" y="746"/>
                    </a:lnTo>
                    <a:lnTo>
                      <a:pt x="2325" y="752"/>
                    </a:lnTo>
                    <a:lnTo>
                      <a:pt x="2307" y="758"/>
                    </a:lnTo>
                    <a:lnTo>
                      <a:pt x="2288" y="766"/>
                    </a:lnTo>
                    <a:lnTo>
                      <a:pt x="2271" y="774"/>
                    </a:lnTo>
                    <a:lnTo>
                      <a:pt x="2255" y="783"/>
                    </a:lnTo>
                    <a:lnTo>
                      <a:pt x="2238" y="794"/>
                    </a:lnTo>
                    <a:lnTo>
                      <a:pt x="2222" y="805"/>
                    </a:lnTo>
                    <a:lnTo>
                      <a:pt x="2207" y="817"/>
                    </a:lnTo>
                    <a:lnTo>
                      <a:pt x="2191" y="830"/>
                    </a:lnTo>
                    <a:lnTo>
                      <a:pt x="2177" y="844"/>
                    </a:lnTo>
                    <a:lnTo>
                      <a:pt x="2163" y="858"/>
                    </a:lnTo>
                    <a:lnTo>
                      <a:pt x="2149" y="874"/>
                    </a:lnTo>
                    <a:lnTo>
                      <a:pt x="2136" y="890"/>
                    </a:lnTo>
                    <a:lnTo>
                      <a:pt x="2125" y="906"/>
                    </a:lnTo>
                    <a:lnTo>
                      <a:pt x="2114" y="923"/>
                    </a:lnTo>
                    <a:lnTo>
                      <a:pt x="2104" y="940"/>
                    </a:lnTo>
                    <a:lnTo>
                      <a:pt x="2094" y="959"/>
                    </a:lnTo>
                    <a:lnTo>
                      <a:pt x="2086" y="978"/>
                    </a:lnTo>
                    <a:lnTo>
                      <a:pt x="2079" y="998"/>
                    </a:lnTo>
                    <a:lnTo>
                      <a:pt x="2072" y="1017"/>
                    </a:lnTo>
                    <a:lnTo>
                      <a:pt x="2066" y="1038"/>
                    </a:lnTo>
                    <a:lnTo>
                      <a:pt x="2061" y="1059"/>
                    </a:lnTo>
                    <a:lnTo>
                      <a:pt x="2056" y="1081"/>
                    </a:lnTo>
                    <a:lnTo>
                      <a:pt x="2052" y="1103"/>
                    </a:lnTo>
                    <a:lnTo>
                      <a:pt x="2049" y="1127"/>
                    </a:lnTo>
                    <a:lnTo>
                      <a:pt x="2048" y="1150"/>
                    </a:lnTo>
                    <a:close/>
                    <a:moveTo>
                      <a:pt x="3430" y="286"/>
                    </a:moveTo>
                    <a:lnTo>
                      <a:pt x="3430" y="0"/>
                    </a:lnTo>
                    <a:lnTo>
                      <a:pt x="3678" y="0"/>
                    </a:lnTo>
                    <a:lnTo>
                      <a:pt x="3678" y="286"/>
                    </a:lnTo>
                    <a:lnTo>
                      <a:pt x="3430" y="286"/>
                    </a:lnTo>
                    <a:close/>
                    <a:moveTo>
                      <a:pt x="3430" y="2025"/>
                    </a:moveTo>
                    <a:lnTo>
                      <a:pt x="3430" y="558"/>
                    </a:lnTo>
                    <a:lnTo>
                      <a:pt x="3678" y="558"/>
                    </a:lnTo>
                    <a:lnTo>
                      <a:pt x="3678" y="2025"/>
                    </a:lnTo>
                    <a:lnTo>
                      <a:pt x="3430" y="2025"/>
                    </a:lnTo>
                    <a:close/>
                    <a:moveTo>
                      <a:pt x="4056" y="2025"/>
                    </a:moveTo>
                    <a:lnTo>
                      <a:pt x="4056" y="0"/>
                    </a:lnTo>
                    <a:lnTo>
                      <a:pt x="4305" y="0"/>
                    </a:lnTo>
                    <a:lnTo>
                      <a:pt x="4305" y="1155"/>
                    </a:lnTo>
                    <a:lnTo>
                      <a:pt x="4891" y="558"/>
                    </a:lnTo>
                    <a:lnTo>
                      <a:pt x="5211" y="558"/>
                    </a:lnTo>
                    <a:lnTo>
                      <a:pt x="4653" y="1102"/>
                    </a:lnTo>
                    <a:lnTo>
                      <a:pt x="5269" y="2025"/>
                    </a:lnTo>
                    <a:lnTo>
                      <a:pt x="4963" y="2025"/>
                    </a:lnTo>
                    <a:lnTo>
                      <a:pt x="4480" y="1275"/>
                    </a:lnTo>
                    <a:lnTo>
                      <a:pt x="4305" y="1444"/>
                    </a:lnTo>
                    <a:lnTo>
                      <a:pt x="4305" y="2025"/>
                    </a:lnTo>
                    <a:lnTo>
                      <a:pt x="4056" y="2025"/>
                    </a:lnTo>
                    <a:close/>
                    <a:moveTo>
                      <a:pt x="5467" y="286"/>
                    </a:moveTo>
                    <a:lnTo>
                      <a:pt x="5467" y="0"/>
                    </a:lnTo>
                    <a:lnTo>
                      <a:pt x="5714" y="0"/>
                    </a:lnTo>
                    <a:lnTo>
                      <a:pt x="5714" y="286"/>
                    </a:lnTo>
                    <a:lnTo>
                      <a:pt x="5467" y="286"/>
                    </a:lnTo>
                    <a:close/>
                    <a:moveTo>
                      <a:pt x="5467" y="2025"/>
                    </a:moveTo>
                    <a:lnTo>
                      <a:pt x="5467" y="558"/>
                    </a:lnTo>
                    <a:lnTo>
                      <a:pt x="5714" y="558"/>
                    </a:lnTo>
                    <a:lnTo>
                      <a:pt x="5714" y="2025"/>
                    </a:lnTo>
                    <a:lnTo>
                      <a:pt x="5467" y="202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30" name="Freeform 20"/>
              <p:cNvSpPr>
                <a:spLocks noEditPoints="1"/>
              </p:cNvSpPr>
              <p:nvPr userDrawn="1"/>
            </p:nvSpPr>
            <p:spPr bwMode="auto">
              <a:xfrm>
                <a:off x="4613275" y="6294438"/>
                <a:ext cx="277813" cy="115887"/>
              </a:xfrm>
              <a:custGeom>
                <a:avLst/>
                <a:gdLst/>
                <a:ahLst/>
                <a:cxnLst>
                  <a:cxn ang="0">
                    <a:pos x="939" y="722"/>
                  </a:cxn>
                  <a:cxn ang="0">
                    <a:pos x="1572" y="904"/>
                  </a:cxn>
                  <a:cxn ang="0">
                    <a:pos x="1727" y="766"/>
                  </a:cxn>
                  <a:cxn ang="0">
                    <a:pos x="1886" y="700"/>
                  </a:cxn>
                  <a:cxn ang="0">
                    <a:pos x="2032" y="688"/>
                  </a:cxn>
                  <a:cxn ang="0">
                    <a:pos x="2197" y="719"/>
                  </a:cxn>
                  <a:cxn ang="0">
                    <a:pos x="2329" y="807"/>
                  </a:cxn>
                  <a:cxn ang="0">
                    <a:pos x="2413" y="960"/>
                  </a:cxn>
                  <a:cxn ang="0">
                    <a:pos x="2440" y="2034"/>
                  </a:cxn>
                  <a:cxn ang="0">
                    <a:pos x="2217" y="1077"/>
                  </a:cxn>
                  <a:cxn ang="0">
                    <a:pos x="2175" y="966"/>
                  </a:cxn>
                  <a:cxn ang="0">
                    <a:pos x="2103" y="900"/>
                  </a:cxn>
                  <a:cxn ang="0">
                    <a:pos x="2001" y="873"/>
                  </a:cxn>
                  <a:cxn ang="0">
                    <a:pos x="1808" y="905"/>
                  </a:cxn>
                  <a:cxn ang="0">
                    <a:pos x="1618" y="1051"/>
                  </a:cxn>
                  <a:cxn ang="0">
                    <a:pos x="3611" y="202"/>
                  </a:cxn>
                  <a:cxn ang="0">
                    <a:pos x="3435" y="186"/>
                  </a:cxn>
                  <a:cxn ang="0">
                    <a:pos x="3307" y="204"/>
                  </a:cxn>
                  <a:cxn ang="0">
                    <a:pos x="3211" y="262"/>
                  </a:cxn>
                  <a:cxn ang="0">
                    <a:pos x="3151" y="365"/>
                  </a:cxn>
                  <a:cxn ang="0">
                    <a:pos x="3131" y="520"/>
                  </a:cxn>
                  <a:cxn ang="0">
                    <a:pos x="2687" y="905"/>
                  </a:cxn>
                  <a:cxn ang="0">
                    <a:pos x="2932" y="361"/>
                  </a:cxn>
                  <a:cxn ang="0">
                    <a:pos x="3013" y="173"/>
                  </a:cxn>
                  <a:cxn ang="0">
                    <a:pos x="3150" y="56"/>
                  </a:cxn>
                  <a:cxn ang="0">
                    <a:pos x="3332" y="4"/>
                  </a:cxn>
                  <a:cxn ang="0">
                    <a:pos x="3555" y="10"/>
                  </a:cxn>
                  <a:cxn ang="0">
                    <a:pos x="4687" y="1292"/>
                  </a:cxn>
                  <a:cxn ang="0">
                    <a:pos x="4636" y="1096"/>
                  </a:cxn>
                  <a:cxn ang="0">
                    <a:pos x="4537" y="959"/>
                  </a:cxn>
                  <a:cxn ang="0">
                    <a:pos x="4397" y="883"/>
                  </a:cxn>
                  <a:cxn ang="0">
                    <a:pos x="4231" y="875"/>
                  </a:cxn>
                  <a:cxn ang="0">
                    <a:pos x="4082" y="933"/>
                  </a:cxn>
                  <a:cxn ang="0">
                    <a:pos x="3972" y="1056"/>
                  </a:cxn>
                  <a:cxn ang="0">
                    <a:pos x="3908" y="1237"/>
                  </a:cxn>
                  <a:cxn ang="0">
                    <a:pos x="3900" y="1466"/>
                  </a:cxn>
                  <a:cxn ang="0">
                    <a:pos x="3952" y="1661"/>
                  </a:cxn>
                  <a:cxn ang="0">
                    <a:pos x="4052" y="1798"/>
                  </a:cxn>
                  <a:cxn ang="0">
                    <a:pos x="4192" y="1873"/>
                  </a:cxn>
                  <a:cxn ang="0">
                    <a:pos x="4358" y="1881"/>
                  </a:cxn>
                  <a:cxn ang="0">
                    <a:pos x="4505" y="1823"/>
                  </a:cxn>
                  <a:cxn ang="0">
                    <a:pos x="4616" y="1701"/>
                  </a:cxn>
                  <a:cxn ang="0">
                    <a:pos x="4680" y="1519"/>
                  </a:cxn>
                  <a:cxn ang="0">
                    <a:pos x="4912" y="1455"/>
                  </a:cxn>
                  <a:cxn ang="0">
                    <a:pos x="4847" y="1722"/>
                  </a:cxn>
                  <a:cxn ang="0">
                    <a:pos x="4704" y="1921"/>
                  </a:cxn>
                  <a:cxn ang="0">
                    <a:pos x="4492" y="2040"/>
                  </a:cxn>
                  <a:cxn ang="0">
                    <a:pos x="4224" y="2066"/>
                  </a:cxn>
                  <a:cxn ang="0">
                    <a:pos x="3979" y="1991"/>
                  </a:cxn>
                  <a:cxn ang="0">
                    <a:pos x="3801" y="1831"/>
                  </a:cxn>
                  <a:cxn ang="0">
                    <a:pos x="3697" y="1595"/>
                  </a:cxn>
                  <a:cxn ang="0">
                    <a:pos x="3676" y="1303"/>
                  </a:cxn>
                  <a:cxn ang="0">
                    <a:pos x="3741" y="1035"/>
                  </a:cxn>
                  <a:cxn ang="0">
                    <a:pos x="3884" y="835"/>
                  </a:cxn>
                  <a:cxn ang="0">
                    <a:pos x="4097" y="716"/>
                  </a:cxn>
                  <a:cxn ang="0">
                    <a:pos x="4364" y="691"/>
                  </a:cxn>
                  <a:cxn ang="0">
                    <a:pos x="4610" y="765"/>
                  </a:cxn>
                  <a:cxn ang="0">
                    <a:pos x="4788" y="926"/>
                  </a:cxn>
                  <a:cxn ang="0">
                    <a:pos x="4891" y="1162"/>
                  </a:cxn>
                </a:cxnLst>
                <a:rect l="0" t="0" r="r" b="b"/>
                <a:pathLst>
                  <a:path w="4915" h="2069">
                    <a:moveTo>
                      <a:pt x="0" y="2034"/>
                    </a:moveTo>
                    <a:lnTo>
                      <a:pt x="0" y="1764"/>
                    </a:lnTo>
                    <a:lnTo>
                      <a:pt x="263" y="1764"/>
                    </a:lnTo>
                    <a:lnTo>
                      <a:pt x="263" y="2034"/>
                    </a:lnTo>
                    <a:lnTo>
                      <a:pt x="0" y="2034"/>
                    </a:lnTo>
                    <a:close/>
                    <a:moveTo>
                      <a:pt x="725" y="2034"/>
                    </a:moveTo>
                    <a:lnTo>
                      <a:pt x="725" y="722"/>
                    </a:lnTo>
                    <a:lnTo>
                      <a:pt x="939" y="722"/>
                    </a:lnTo>
                    <a:lnTo>
                      <a:pt x="939" y="2034"/>
                    </a:lnTo>
                    <a:lnTo>
                      <a:pt x="725" y="2034"/>
                    </a:lnTo>
                    <a:close/>
                    <a:moveTo>
                      <a:pt x="719" y="416"/>
                    </a:moveTo>
                    <a:lnTo>
                      <a:pt x="719" y="177"/>
                    </a:lnTo>
                    <a:lnTo>
                      <a:pt x="944" y="177"/>
                    </a:lnTo>
                    <a:lnTo>
                      <a:pt x="944" y="416"/>
                    </a:lnTo>
                    <a:lnTo>
                      <a:pt x="719" y="416"/>
                    </a:lnTo>
                    <a:close/>
                    <a:moveTo>
                      <a:pt x="1572" y="904"/>
                    </a:moveTo>
                    <a:lnTo>
                      <a:pt x="1576" y="904"/>
                    </a:lnTo>
                    <a:lnTo>
                      <a:pt x="1595" y="882"/>
                    </a:lnTo>
                    <a:lnTo>
                      <a:pt x="1614" y="860"/>
                    </a:lnTo>
                    <a:lnTo>
                      <a:pt x="1634" y="840"/>
                    </a:lnTo>
                    <a:lnTo>
                      <a:pt x="1655" y="819"/>
                    </a:lnTo>
                    <a:lnTo>
                      <a:pt x="1678" y="800"/>
                    </a:lnTo>
                    <a:lnTo>
                      <a:pt x="1701" y="782"/>
                    </a:lnTo>
                    <a:lnTo>
                      <a:pt x="1727" y="766"/>
                    </a:lnTo>
                    <a:lnTo>
                      <a:pt x="1752" y="751"/>
                    </a:lnTo>
                    <a:lnTo>
                      <a:pt x="1780" y="736"/>
                    </a:lnTo>
                    <a:lnTo>
                      <a:pt x="1808" y="724"/>
                    </a:lnTo>
                    <a:lnTo>
                      <a:pt x="1824" y="718"/>
                    </a:lnTo>
                    <a:lnTo>
                      <a:pt x="1839" y="713"/>
                    </a:lnTo>
                    <a:lnTo>
                      <a:pt x="1854" y="709"/>
                    </a:lnTo>
                    <a:lnTo>
                      <a:pt x="1870" y="704"/>
                    </a:lnTo>
                    <a:lnTo>
                      <a:pt x="1886" y="700"/>
                    </a:lnTo>
                    <a:lnTo>
                      <a:pt x="1902" y="696"/>
                    </a:lnTo>
                    <a:lnTo>
                      <a:pt x="1920" y="694"/>
                    </a:lnTo>
                    <a:lnTo>
                      <a:pt x="1937" y="691"/>
                    </a:lnTo>
                    <a:lnTo>
                      <a:pt x="1955" y="690"/>
                    </a:lnTo>
                    <a:lnTo>
                      <a:pt x="1973" y="688"/>
                    </a:lnTo>
                    <a:lnTo>
                      <a:pt x="1991" y="688"/>
                    </a:lnTo>
                    <a:lnTo>
                      <a:pt x="2010" y="688"/>
                    </a:lnTo>
                    <a:lnTo>
                      <a:pt x="2032" y="688"/>
                    </a:lnTo>
                    <a:lnTo>
                      <a:pt x="2054" y="689"/>
                    </a:lnTo>
                    <a:lnTo>
                      <a:pt x="2075" y="691"/>
                    </a:lnTo>
                    <a:lnTo>
                      <a:pt x="2097" y="693"/>
                    </a:lnTo>
                    <a:lnTo>
                      <a:pt x="2117" y="697"/>
                    </a:lnTo>
                    <a:lnTo>
                      <a:pt x="2137" y="701"/>
                    </a:lnTo>
                    <a:lnTo>
                      <a:pt x="2158" y="706"/>
                    </a:lnTo>
                    <a:lnTo>
                      <a:pt x="2177" y="712"/>
                    </a:lnTo>
                    <a:lnTo>
                      <a:pt x="2197" y="719"/>
                    </a:lnTo>
                    <a:lnTo>
                      <a:pt x="2216" y="726"/>
                    </a:lnTo>
                    <a:lnTo>
                      <a:pt x="2234" y="735"/>
                    </a:lnTo>
                    <a:lnTo>
                      <a:pt x="2251" y="744"/>
                    </a:lnTo>
                    <a:lnTo>
                      <a:pt x="2267" y="755"/>
                    </a:lnTo>
                    <a:lnTo>
                      <a:pt x="2284" y="767"/>
                    </a:lnTo>
                    <a:lnTo>
                      <a:pt x="2299" y="779"/>
                    </a:lnTo>
                    <a:lnTo>
                      <a:pt x="2314" y="793"/>
                    </a:lnTo>
                    <a:lnTo>
                      <a:pt x="2329" y="807"/>
                    </a:lnTo>
                    <a:lnTo>
                      <a:pt x="2342" y="822"/>
                    </a:lnTo>
                    <a:lnTo>
                      <a:pt x="2354" y="839"/>
                    </a:lnTo>
                    <a:lnTo>
                      <a:pt x="2365" y="856"/>
                    </a:lnTo>
                    <a:lnTo>
                      <a:pt x="2377" y="875"/>
                    </a:lnTo>
                    <a:lnTo>
                      <a:pt x="2387" y="894"/>
                    </a:lnTo>
                    <a:lnTo>
                      <a:pt x="2397" y="915"/>
                    </a:lnTo>
                    <a:lnTo>
                      <a:pt x="2405" y="936"/>
                    </a:lnTo>
                    <a:lnTo>
                      <a:pt x="2413" y="960"/>
                    </a:lnTo>
                    <a:lnTo>
                      <a:pt x="2421" y="983"/>
                    </a:lnTo>
                    <a:lnTo>
                      <a:pt x="2427" y="1009"/>
                    </a:lnTo>
                    <a:lnTo>
                      <a:pt x="2431" y="1036"/>
                    </a:lnTo>
                    <a:lnTo>
                      <a:pt x="2435" y="1064"/>
                    </a:lnTo>
                    <a:lnTo>
                      <a:pt x="2438" y="1093"/>
                    </a:lnTo>
                    <a:lnTo>
                      <a:pt x="2439" y="1124"/>
                    </a:lnTo>
                    <a:lnTo>
                      <a:pt x="2440" y="1155"/>
                    </a:lnTo>
                    <a:lnTo>
                      <a:pt x="2440" y="2034"/>
                    </a:lnTo>
                    <a:lnTo>
                      <a:pt x="2226" y="2034"/>
                    </a:lnTo>
                    <a:lnTo>
                      <a:pt x="2226" y="1190"/>
                    </a:lnTo>
                    <a:lnTo>
                      <a:pt x="2226" y="1169"/>
                    </a:lnTo>
                    <a:lnTo>
                      <a:pt x="2225" y="1149"/>
                    </a:lnTo>
                    <a:lnTo>
                      <a:pt x="2224" y="1130"/>
                    </a:lnTo>
                    <a:lnTo>
                      <a:pt x="2222" y="1111"/>
                    </a:lnTo>
                    <a:lnTo>
                      <a:pt x="2219" y="1093"/>
                    </a:lnTo>
                    <a:lnTo>
                      <a:pt x="2217" y="1077"/>
                    </a:lnTo>
                    <a:lnTo>
                      <a:pt x="2213" y="1060"/>
                    </a:lnTo>
                    <a:lnTo>
                      <a:pt x="2210" y="1044"/>
                    </a:lnTo>
                    <a:lnTo>
                      <a:pt x="2205" y="1029"/>
                    </a:lnTo>
                    <a:lnTo>
                      <a:pt x="2201" y="1015"/>
                    </a:lnTo>
                    <a:lnTo>
                      <a:pt x="2195" y="1002"/>
                    </a:lnTo>
                    <a:lnTo>
                      <a:pt x="2190" y="988"/>
                    </a:lnTo>
                    <a:lnTo>
                      <a:pt x="2182" y="977"/>
                    </a:lnTo>
                    <a:lnTo>
                      <a:pt x="2175" y="966"/>
                    </a:lnTo>
                    <a:lnTo>
                      <a:pt x="2168" y="956"/>
                    </a:lnTo>
                    <a:lnTo>
                      <a:pt x="2160" y="945"/>
                    </a:lnTo>
                    <a:lnTo>
                      <a:pt x="2152" y="936"/>
                    </a:lnTo>
                    <a:lnTo>
                      <a:pt x="2144" y="928"/>
                    </a:lnTo>
                    <a:lnTo>
                      <a:pt x="2133" y="920"/>
                    </a:lnTo>
                    <a:lnTo>
                      <a:pt x="2124" y="913"/>
                    </a:lnTo>
                    <a:lnTo>
                      <a:pt x="2114" y="906"/>
                    </a:lnTo>
                    <a:lnTo>
                      <a:pt x="2103" y="900"/>
                    </a:lnTo>
                    <a:lnTo>
                      <a:pt x="2091" y="894"/>
                    </a:lnTo>
                    <a:lnTo>
                      <a:pt x="2080" y="890"/>
                    </a:lnTo>
                    <a:lnTo>
                      <a:pt x="2068" y="885"/>
                    </a:lnTo>
                    <a:lnTo>
                      <a:pt x="2056" y="882"/>
                    </a:lnTo>
                    <a:lnTo>
                      <a:pt x="2042" y="879"/>
                    </a:lnTo>
                    <a:lnTo>
                      <a:pt x="2029" y="876"/>
                    </a:lnTo>
                    <a:lnTo>
                      <a:pt x="2015" y="874"/>
                    </a:lnTo>
                    <a:lnTo>
                      <a:pt x="2001" y="873"/>
                    </a:lnTo>
                    <a:lnTo>
                      <a:pt x="1985" y="872"/>
                    </a:lnTo>
                    <a:lnTo>
                      <a:pt x="1970" y="870"/>
                    </a:lnTo>
                    <a:lnTo>
                      <a:pt x="1942" y="872"/>
                    </a:lnTo>
                    <a:lnTo>
                      <a:pt x="1916" y="875"/>
                    </a:lnTo>
                    <a:lnTo>
                      <a:pt x="1888" y="880"/>
                    </a:lnTo>
                    <a:lnTo>
                      <a:pt x="1862" y="887"/>
                    </a:lnTo>
                    <a:lnTo>
                      <a:pt x="1835" y="895"/>
                    </a:lnTo>
                    <a:lnTo>
                      <a:pt x="1808" y="905"/>
                    </a:lnTo>
                    <a:lnTo>
                      <a:pt x="1782" y="919"/>
                    </a:lnTo>
                    <a:lnTo>
                      <a:pt x="1756" y="933"/>
                    </a:lnTo>
                    <a:lnTo>
                      <a:pt x="1731" y="948"/>
                    </a:lnTo>
                    <a:lnTo>
                      <a:pt x="1706" y="966"/>
                    </a:lnTo>
                    <a:lnTo>
                      <a:pt x="1683" y="985"/>
                    </a:lnTo>
                    <a:lnTo>
                      <a:pt x="1660" y="1006"/>
                    </a:lnTo>
                    <a:lnTo>
                      <a:pt x="1639" y="1027"/>
                    </a:lnTo>
                    <a:lnTo>
                      <a:pt x="1618" y="1051"/>
                    </a:lnTo>
                    <a:lnTo>
                      <a:pt x="1598" y="1076"/>
                    </a:lnTo>
                    <a:lnTo>
                      <a:pt x="1579" y="1101"/>
                    </a:lnTo>
                    <a:lnTo>
                      <a:pt x="1579" y="2034"/>
                    </a:lnTo>
                    <a:lnTo>
                      <a:pt x="1365" y="2034"/>
                    </a:lnTo>
                    <a:lnTo>
                      <a:pt x="1365" y="722"/>
                    </a:lnTo>
                    <a:lnTo>
                      <a:pt x="1530" y="722"/>
                    </a:lnTo>
                    <a:lnTo>
                      <a:pt x="1572" y="904"/>
                    </a:lnTo>
                    <a:close/>
                    <a:moveTo>
                      <a:pt x="3611" y="202"/>
                    </a:moveTo>
                    <a:lnTo>
                      <a:pt x="3590" y="199"/>
                    </a:lnTo>
                    <a:lnTo>
                      <a:pt x="3567" y="195"/>
                    </a:lnTo>
                    <a:lnTo>
                      <a:pt x="3545" y="193"/>
                    </a:lnTo>
                    <a:lnTo>
                      <a:pt x="3520" y="190"/>
                    </a:lnTo>
                    <a:lnTo>
                      <a:pt x="3497" y="189"/>
                    </a:lnTo>
                    <a:lnTo>
                      <a:pt x="3474" y="187"/>
                    </a:lnTo>
                    <a:lnTo>
                      <a:pt x="3454" y="186"/>
                    </a:lnTo>
                    <a:lnTo>
                      <a:pt x="3435" y="186"/>
                    </a:lnTo>
                    <a:lnTo>
                      <a:pt x="3417" y="186"/>
                    </a:lnTo>
                    <a:lnTo>
                      <a:pt x="3400" y="187"/>
                    </a:lnTo>
                    <a:lnTo>
                      <a:pt x="3383" y="189"/>
                    </a:lnTo>
                    <a:lnTo>
                      <a:pt x="3367" y="191"/>
                    </a:lnTo>
                    <a:lnTo>
                      <a:pt x="3351" y="193"/>
                    </a:lnTo>
                    <a:lnTo>
                      <a:pt x="3335" y="196"/>
                    </a:lnTo>
                    <a:lnTo>
                      <a:pt x="3321" y="200"/>
                    </a:lnTo>
                    <a:lnTo>
                      <a:pt x="3307" y="204"/>
                    </a:lnTo>
                    <a:lnTo>
                      <a:pt x="3292" y="208"/>
                    </a:lnTo>
                    <a:lnTo>
                      <a:pt x="3279" y="214"/>
                    </a:lnTo>
                    <a:lnTo>
                      <a:pt x="3266" y="221"/>
                    </a:lnTo>
                    <a:lnTo>
                      <a:pt x="3253" y="228"/>
                    </a:lnTo>
                    <a:lnTo>
                      <a:pt x="3242" y="235"/>
                    </a:lnTo>
                    <a:lnTo>
                      <a:pt x="3231" y="243"/>
                    </a:lnTo>
                    <a:lnTo>
                      <a:pt x="3220" y="252"/>
                    </a:lnTo>
                    <a:lnTo>
                      <a:pt x="3211" y="262"/>
                    </a:lnTo>
                    <a:lnTo>
                      <a:pt x="3201" y="272"/>
                    </a:lnTo>
                    <a:lnTo>
                      <a:pt x="3192" y="282"/>
                    </a:lnTo>
                    <a:lnTo>
                      <a:pt x="3184" y="294"/>
                    </a:lnTo>
                    <a:lnTo>
                      <a:pt x="3176" y="307"/>
                    </a:lnTo>
                    <a:lnTo>
                      <a:pt x="3169" y="320"/>
                    </a:lnTo>
                    <a:lnTo>
                      <a:pt x="3163" y="334"/>
                    </a:lnTo>
                    <a:lnTo>
                      <a:pt x="3156" y="349"/>
                    </a:lnTo>
                    <a:lnTo>
                      <a:pt x="3151" y="365"/>
                    </a:lnTo>
                    <a:lnTo>
                      <a:pt x="3146" y="381"/>
                    </a:lnTo>
                    <a:lnTo>
                      <a:pt x="3142" y="399"/>
                    </a:lnTo>
                    <a:lnTo>
                      <a:pt x="3139" y="416"/>
                    </a:lnTo>
                    <a:lnTo>
                      <a:pt x="3136" y="436"/>
                    </a:lnTo>
                    <a:lnTo>
                      <a:pt x="3133" y="455"/>
                    </a:lnTo>
                    <a:lnTo>
                      <a:pt x="3132" y="476"/>
                    </a:lnTo>
                    <a:lnTo>
                      <a:pt x="3131" y="497"/>
                    </a:lnTo>
                    <a:lnTo>
                      <a:pt x="3131" y="520"/>
                    </a:lnTo>
                    <a:lnTo>
                      <a:pt x="3131" y="722"/>
                    </a:lnTo>
                    <a:lnTo>
                      <a:pt x="3520" y="722"/>
                    </a:lnTo>
                    <a:lnTo>
                      <a:pt x="3520" y="905"/>
                    </a:lnTo>
                    <a:lnTo>
                      <a:pt x="3131" y="905"/>
                    </a:lnTo>
                    <a:lnTo>
                      <a:pt x="3131" y="2034"/>
                    </a:lnTo>
                    <a:lnTo>
                      <a:pt x="2917" y="2034"/>
                    </a:lnTo>
                    <a:lnTo>
                      <a:pt x="2917" y="905"/>
                    </a:lnTo>
                    <a:lnTo>
                      <a:pt x="2687" y="905"/>
                    </a:lnTo>
                    <a:lnTo>
                      <a:pt x="2687" y="722"/>
                    </a:lnTo>
                    <a:lnTo>
                      <a:pt x="2917" y="722"/>
                    </a:lnTo>
                    <a:lnTo>
                      <a:pt x="2917" y="522"/>
                    </a:lnTo>
                    <a:lnTo>
                      <a:pt x="2917" y="487"/>
                    </a:lnTo>
                    <a:lnTo>
                      <a:pt x="2919" y="453"/>
                    </a:lnTo>
                    <a:lnTo>
                      <a:pt x="2922" y="421"/>
                    </a:lnTo>
                    <a:lnTo>
                      <a:pt x="2926" y="391"/>
                    </a:lnTo>
                    <a:lnTo>
                      <a:pt x="2932" y="361"/>
                    </a:lnTo>
                    <a:lnTo>
                      <a:pt x="2939" y="333"/>
                    </a:lnTo>
                    <a:lnTo>
                      <a:pt x="2946" y="307"/>
                    </a:lnTo>
                    <a:lnTo>
                      <a:pt x="2955" y="282"/>
                    </a:lnTo>
                    <a:lnTo>
                      <a:pt x="2965" y="258"/>
                    </a:lnTo>
                    <a:lnTo>
                      <a:pt x="2976" y="236"/>
                    </a:lnTo>
                    <a:lnTo>
                      <a:pt x="2987" y="213"/>
                    </a:lnTo>
                    <a:lnTo>
                      <a:pt x="3000" y="193"/>
                    </a:lnTo>
                    <a:lnTo>
                      <a:pt x="3013" y="173"/>
                    </a:lnTo>
                    <a:lnTo>
                      <a:pt x="3028" y="155"/>
                    </a:lnTo>
                    <a:lnTo>
                      <a:pt x="3043" y="139"/>
                    </a:lnTo>
                    <a:lnTo>
                      <a:pt x="3059" y="122"/>
                    </a:lnTo>
                    <a:lnTo>
                      <a:pt x="3076" y="107"/>
                    </a:lnTo>
                    <a:lnTo>
                      <a:pt x="3093" y="92"/>
                    </a:lnTo>
                    <a:lnTo>
                      <a:pt x="3111" y="79"/>
                    </a:lnTo>
                    <a:lnTo>
                      <a:pt x="3131" y="68"/>
                    </a:lnTo>
                    <a:lnTo>
                      <a:pt x="3150" y="56"/>
                    </a:lnTo>
                    <a:lnTo>
                      <a:pt x="3172" y="46"/>
                    </a:lnTo>
                    <a:lnTo>
                      <a:pt x="3192" y="37"/>
                    </a:lnTo>
                    <a:lnTo>
                      <a:pt x="3215" y="30"/>
                    </a:lnTo>
                    <a:lnTo>
                      <a:pt x="3237" y="23"/>
                    </a:lnTo>
                    <a:lnTo>
                      <a:pt x="3261" y="17"/>
                    </a:lnTo>
                    <a:lnTo>
                      <a:pt x="3284" y="11"/>
                    </a:lnTo>
                    <a:lnTo>
                      <a:pt x="3308" y="7"/>
                    </a:lnTo>
                    <a:lnTo>
                      <a:pt x="3332" y="4"/>
                    </a:lnTo>
                    <a:lnTo>
                      <a:pt x="3357" y="1"/>
                    </a:lnTo>
                    <a:lnTo>
                      <a:pt x="3381" y="0"/>
                    </a:lnTo>
                    <a:lnTo>
                      <a:pt x="3407" y="0"/>
                    </a:lnTo>
                    <a:lnTo>
                      <a:pt x="3439" y="0"/>
                    </a:lnTo>
                    <a:lnTo>
                      <a:pt x="3471" y="1"/>
                    </a:lnTo>
                    <a:lnTo>
                      <a:pt x="3501" y="3"/>
                    </a:lnTo>
                    <a:lnTo>
                      <a:pt x="3529" y="6"/>
                    </a:lnTo>
                    <a:lnTo>
                      <a:pt x="3555" y="10"/>
                    </a:lnTo>
                    <a:lnTo>
                      <a:pt x="3577" y="13"/>
                    </a:lnTo>
                    <a:lnTo>
                      <a:pt x="3596" y="18"/>
                    </a:lnTo>
                    <a:lnTo>
                      <a:pt x="3611" y="22"/>
                    </a:lnTo>
                    <a:lnTo>
                      <a:pt x="3611" y="202"/>
                    </a:lnTo>
                    <a:close/>
                    <a:moveTo>
                      <a:pt x="4691" y="1379"/>
                    </a:moveTo>
                    <a:lnTo>
                      <a:pt x="4691" y="1349"/>
                    </a:lnTo>
                    <a:lnTo>
                      <a:pt x="4689" y="1321"/>
                    </a:lnTo>
                    <a:lnTo>
                      <a:pt x="4687" y="1292"/>
                    </a:lnTo>
                    <a:lnTo>
                      <a:pt x="4684" y="1264"/>
                    </a:lnTo>
                    <a:lnTo>
                      <a:pt x="4680" y="1237"/>
                    </a:lnTo>
                    <a:lnTo>
                      <a:pt x="4675" y="1212"/>
                    </a:lnTo>
                    <a:lnTo>
                      <a:pt x="4669" y="1187"/>
                    </a:lnTo>
                    <a:lnTo>
                      <a:pt x="4662" y="1164"/>
                    </a:lnTo>
                    <a:lnTo>
                      <a:pt x="4655" y="1140"/>
                    </a:lnTo>
                    <a:lnTo>
                      <a:pt x="4645" y="1118"/>
                    </a:lnTo>
                    <a:lnTo>
                      <a:pt x="4636" y="1096"/>
                    </a:lnTo>
                    <a:lnTo>
                      <a:pt x="4627" y="1076"/>
                    </a:lnTo>
                    <a:lnTo>
                      <a:pt x="4616" y="1056"/>
                    </a:lnTo>
                    <a:lnTo>
                      <a:pt x="4605" y="1038"/>
                    </a:lnTo>
                    <a:lnTo>
                      <a:pt x="4592" y="1020"/>
                    </a:lnTo>
                    <a:lnTo>
                      <a:pt x="4580" y="1003"/>
                    </a:lnTo>
                    <a:lnTo>
                      <a:pt x="4566" y="987"/>
                    </a:lnTo>
                    <a:lnTo>
                      <a:pt x="4551" y="972"/>
                    </a:lnTo>
                    <a:lnTo>
                      <a:pt x="4537" y="959"/>
                    </a:lnTo>
                    <a:lnTo>
                      <a:pt x="4522" y="945"/>
                    </a:lnTo>
                    <a:lnTo>
                      <a:pt x="4505" y="933"/>
                    </a:lnTo>
                    <a:lnTo>
                      <a:pt x="4489" y="923"/>
                    </a:lnTo>
                    <a:lnTo>
                      <a:pt x="4472" y="913"/>
                    </a:lnTo>
                    <a:lnTo>
                      <a:pt x="4453" y="903"/>
                    </a:lnTo>
                    <a:lnTo>
                      <a:pt x="4435" y="895"/>
                    </a:lnTo>
                    <a:lnTo>
                      <a:pt x="4417" y="889"/>
                    </a:lnTo>
                    <a:lnTo>
                      <a:pt x="4397" y="883"/>
                    </a:lnTo>
                    <a:lnTo>
                      <a:pt x="4378" y="878"/>
                    </a:lnTo>
                    <a:lnTo>
                      <a:pt x="4357" y="875"/>
                    </a:lnTo>
                    <a:lnTo>
                      <a:pt x="4337" y="872"/>
                    </a:lnTo>
                    <a:lnTo>
                      <a:pt x="4315" y="870"/>
                    </a:lnTo>
                    <a:lnTo>
                      <a:pt x="4294" y="869"/>
                    </a:lnTo>
                    <a:lnTo>
                      <a:pt x="4272" y="870"/>
                    </a:lnTo>
                    <a:lnTo>
                      <a:pt x="4252" y="872"/>
                    </a:lnTo>
                    <a:lnTo>
                      <a:pt x="4231" y="875"/>
                    </a:lnTo>
                    <a:lnTo>
                      <a:pt x="4211" y="878"/>
                    </a:lnTo>
                    <a:lnTo>
                      <a:pt x="4191" y="883"/>
                    </a:lnTo>
                    <a:lnTo>
                      <a:pt x="4171" y="889"/>
                    </a:lnTo>
                    <a:lnTo>
                      <a:pt x="4153" y="895"/>
                    </a:lnTo>
                    <a:lnTo>
                      <a:pt x="4134" y="903"/>
                    </a:lnTo>
                    <a:lnTo>
                      <a:pt x="4116" y="913"/>
                    </a:lnTo>
                    <a:lnTo>
                      <a:pt x="4099" y="923"/>
                    </a:lnTo>
                    <a:lnTo>
                      <a:pt x="4082" y="933"/>
                    </a:lnTo>
                    <a:lnTo>
                      <a:pt x="4066" y="945"/>
                    </a:lnTo>
                    <a:lnTo>
                      <a:pt x="4051" y="959"/>
                    </a:lnTo>
                    <a:lnTo>
                      <a:pt x="4036" y="972"/>
                    </a:lnTo>
                    <a:lnTo>
                      <a:pt x="4022" y="987"/>
                    </a:lnTo>
                    <a:lnTo>
                      <a:pt x="4009" y="1003"/>
                    </a:lnTo>
                    <a:lnTo>
                      <a:pt x="3995" y="1020"/>
                    </a:lnTo>
                    <a:lnTo>
                      <a:pt x="3983" y="1038"/>
                    </a:lnTo>
                    <a:lnTo>
                      <a:pt x="3972" y="1056"/>
                    </a:lnTo>
                    <a:lnTo>
                      <a:pt x="3961" y="1076"/>
                    </a:lnTo>
                    <a:lnTo>
                      <a:pt x="3952" y="1096"/>
                    </a:lnTo>
                    <a:lnTo>
                      <a:pt x="3942" y="1118"/>
                    </a:lnTo>
                    <a:lnTo>
                      <a:pt x="3933" y="1140"/>
                    </a:lnTo>
                    <a:lnTo>
                      <a:pt x="3926" y="1164"/>
                    </a:lnTo>
                    <a:lnTo>
                      <a:pt x="3919" y="1187"/>
                    </a:lnTo>
                    <a:lnTo>
                      <a:pt x="3913" y="1212"/>
                    </a:lnTo>
                    <a:lnTo>
                      <a:pt x="3908" y="1237"/>
                    </a:lnTo>
                    <a:lnTo>
                      <a:pt x="3903" y="1264"/>
                    </a:lnTo>
                    <a:lnTo>
                      <a:pt x="3900" y="1292"/>
                    </a:lnTo>
                    <a:lnTo>
                      <a:pt x="3897" y="1321"/>
                    </a:lnTo>
                    <a:lnTo>
                      <a:pt x="3896" y="1349"/>
                    </a:lnTo>
                    <a:lnTo>
                      <a:pt x="3896" y="1379"/>
                    </a:lnTo>
                    <a:lnTo>
                      <a:pt x="3896" y="1409"/>
                    </a:lnTo>
                    <a:lnTo>
                      <a:pt x="3897" y="1437"/>
                    </a:lnTo>
                    <a:lnTo>
                      <a:pt x="3900" y="1466"/>
                    </a:lnTo>
                    <a:lnTo>
                      <a:pt x="3903" y="1493"/>
                    </a:lnTo>
                    <a:lnTo>
                      <a:pt x="3908" y="1519"/>
                    </a:lnTo>
                    <a:lnTo>
                      <a:pt x="3913" y="1545"/>
                    </a:lnTo>
                    <a:lnTo>
                      <a:pt x="3919" y="1570"/>
                    </a:lnTo>
                    <a:lnTo>
                      <a:pt x="3926" y="1594"/>
                    </a:lnTo>
                    <a:lnTo>
                      <a:pt x="3933" y="1618"/>
                    </a:lnTo>
                    <a:lnTo>
                      <a:pt x="3942" y="1639"/>
                    </a:lnTo>
                    <a:lnTo>
                      <a:pt x="3952" y="1661"/>
                    </a:lnTo>
                    <a:lnTo>
                      <a:pt x="3961" y="1681"/>
                    </a:lnTo>
                    <a:lnTo>
                      <a:pt x="3972" y="1701"/>
                    </a:lnTo>
                    <a:lnTo>
                      <a:pt x="3983" y="1719"/>
                    </a:lnTo>
                    <a:lnTo>
                      <a:pt x="3995" y="1737"/>
                    </a:lnTo>
                    <a:lnTo>
                      <a:pt x="4009" y="1753"/>
                    </a:lnTo>
                    <a:lnTo>
                      <a:pt x="4022" y="1770"/>
                    </a:lnTo>
                    <a:lnTo>
                      <a:pt x="4036" y="1784"/>
                    </a:lnTo>
                    <a:lnTo>
                      <a:pt x="4052" y="1798"/>
                    </a:lnTo>
                    <a:lnTo>
                      <a:pt x="4067" y="1811"/>
                    </a:lnTo>
                    <a:lnTo>
                      <a:pt x="4083" y="1823"/>
                    </a:lnTo>
                    <a:lnTo>
                      <a:pt x="4101" y="1833"/>
                    </a:lnTo>
                    <a:lnTo>
                      <a:pt x="4118" y="1843"/>
                    </a:lnTo>
                    <a:lnTo>
                      <a:pt x="4135" y="1853"/>
                    </a:lnTo>
                    <a:lnTo>
                      <a:pt x="4154" y="1861"/>
                    </a:lnTo>
                    <a:lnTo>
                      <a:pt x="4173" y="1867"/>
                    </a:lnTo>
                    <a:lnTo>
                      <a:pt x="4192" y="1873"/>
                    </a:lnTo>
                    <a:lnTo>
                      <a:pt x="4212" y="1878"/>
                    </a:lnTo>
                    <a:lnTo>
                      <a:pt x="4233" y="1881"/>
                    </a:lnTo>
                    <a:lnTo>
                      <a:pt x="4253" y="1884"/>
                    </a:lnTo>
                    <a:lnTo>
                      <a:pt x="4273" y="1886"/>
                    </a:lnTo>
                    <a:lnTo>
                      <a:pt x="4296" y="1886"/>
                    </a:lnTo>
                    <a:lnTo>
                      <a:pt x="4317" y="1886"/>
                    </a:lnTo>
                    <a:lnTo>
                      <a:pt x="4338" y="1884"/>
                    </a:lnTo>
                    <a:lnTo>
                      <a:pt x="4358" y="1881"/>
                    </a:lnTo>
                    <a:lnTo>
                      <a:pt x="4379" y="1878"/>
                    </a:lnTo>
                    <a:lnTo>
                      <a:pt x="4398" y="1873"/>
                    </a:lnTo>
                    <a:lnTo>
                      <a:pt x="4418" y="1867"/>
                    </a:lnTo>
                    <a:lnTo>
                      <a:pt x="4436" y="1861"/>
                    </a:lnTo>
                    <a:lnTo>
                      <a:pt x="4454" y="1853"/>
                    </a:lnTo>
                    <a:lnTo>
                      <a:pt x="4472" y="1843"/>
                    </a:lnTo>
                    <a:lnTo>
                      <a:pt x="4489" y="1833"/>
                    </a:lnTo>
                    <a:lnTo>
                      <a:pt x="4505" y="1823"/>
                    </a:lnTo>
                    <a:lnTo>
                      <a:pt x="4522" y="1811"/>
                    </a:lnTo>
                    <a:lnTo>
                      <a:pt x="4537" y="1798"/>
                    </a:lnTo>
                    <a:lnTo>
                      <a:pt x="4551" y="1784"/>
                    </a:lnTo>
                    <a:lnTo>
                      <a:pt x="4566" y="1770"/>
                    </a:lnTo>
                    <a:lnTo>
                      <a:pt x="4580" y="1753"/>
                    </a:lnTo>
                    <a:lnTo>
                      <a:pt x="4592" y="1737"/>
                    </a:lnTo>
                    <a:lnTo>
                      <a:pt x="4605" y="1719"/>
                    </a:lnTo>
                    <a:lnTo>
                      <a:pt x="4616" y="1701"/>
                    </a:lnTo>
                    <a:lnTo>
                      <a:pt x="4627" y="1681"/>
                    </a:lnTo>
                    <a:lnTo>
                      <a:pt x="4636" y="1661"/>
                    </a:lnTo>
                    <a:lnTo>
                      <a:pt x="4645" y="1639"/>
                    </a:lnTo>
                    <a:lnTo>
                      <a:pt x="4655" y="1618"/>
                    </a:lnTo>
                    <a:lnTo>
                      <a:pt x="4662" y="1594"/>
                    </a:lnTo>
                    <a:lnTo>
                      <a:pt x="4669" y="1570"/>
                    </a:lnTo>
                    <a:lnTo>
                      <a:pt x="4675" y="1545"/>
                    </a:lnTo>
                    <a:lnTo>
                      <a:pt x="4680" y="1519"/>
                    </a:lnTo>
                    <a:lnTo>
                      <a:pt x="4684" y="1493"/>
                    </a:lnTo>
                    <a:lnTo>
                      <a:pt x="4687" y="1466"/>
                    </a:lnTo>
                    <a:lnTo>
                      <a:pt x="4689" y="1437"/>
                    </a:lnTo>
                    <a:lnTo>
                      <a:pt x="4691" y="1409"/>
                    </a:lnTo>
                    <a:lnTo>
                      <a:pt x="4691" y="1379"/>
                    </a:lnTo>
                    <a:close/>
                    <a:moveTo>
                      <a:pt x="4915" y="1379"/>
                    </a:moveTo>
                    <a:lnTo>
                      <a:pt x="4914" y="1418"/>
                    </a:lnTo>
                    <a:lnTo>
                      <a:pt x="4912" y="1455"/>
                    </a:lnTo>
                    <a:lnTo>
                      <a:pt x="4909" y="1492"/>
                    </a:lnTo>
                    <a:lnTo>
                      <a:pt x="4904" y="1527"/>
                    </a:lnTo>
                    <a:lnTo>
                      <a:pt x="4898" y="1561"/>
                    </a:lnTo>
                    <a:lnTo>
                      <a:pt x="4890" y="1595"/>
                    </a:lnTo>
                    <a:lnTo>
                      <a:pt x="4882" y="1629"/>
                    </a:lnTo>
                    <a:lnTo>
                      <a:pt x="4870" y="1661"/>
                    </a:lnTo>
                    <a:lnTo>
                      <a:pt x="4859" y="1693"/>
                    </a:lnTo>
                    <a:lnTo>
                      <a:pt x="4847" y="1722"/>
                    </a:lnTo>
                    <a:lnTo>
                      <a:pt x="4832" y="1751"/>
                    </a:lnTo>
                    <a:lnTo>
                      <a:pt x="4817" y="1779"/>
                    </a:lnTo>
                    <a:lnTo>
                      <a:pt x="4802" y="1805"/>
                    </a:lnTo>
                    <a:lnTo>
                      <a:pt x="4784" y="1831"/>
                    </a:lnTo>
                    <a:lnTo>
                      <a:pt x="4766" y="1856"/>
                    </a:lnTo>
                    <a:lnTo>
                      <a:pt x="4747" y="1878"/>
                    </a:lnTo>
                    <a:lnTo>
                      <a:pt x="4725" y="1901"/>
                    </a:lnTo>
                    <a:lnTo>
                      <a:pt x="4704" y="1921"/>
                    </a:lnTo>
                    <a:lnTo>
                      <a:pt x="4681" y="1941"/>
                    </a:lnTo>
                    <a:lnTo>
                      <a:pt x="4658" y="1959"/>
                    </a:lnTo>
                    <a:lnTo>
                      <a:pt x="4632" y="1976"/>
                    </a:lnTo>
                    <a:lnTo>
                      <a:pt x="4607" y="1991"/>
                    </a:lnTo>
                    <a:lnTo>
                      <a:pt x="4579" y="2005"/>
                    </a:lnTo>
                    <a:lnTo>
                      <a:pt x="4551" y="2019"/>
                    </a:lnTo>
                    <a:lnTo>
                      <a:pt x="4522" y="2031"/>
                    </a:lnTo>
                    <a:lnTo>
                      <a:pt x="4492" y="2040"/>
                    </a:lnTo>
                    <a:lnTo>
                      <a:pt x="4461" y="2049"/>
                    </a:lnTo>
                    <a:lnTo>
                      <a:pt x="4430" y="2057"/>
                    </a:lnTo>
                    <a:lnTo>
                      <a:pt x="4398" y="2062"/>
                    </a:lnTo>
                    <a:lnTo>
                      <a:pt x="4364" y="2066"/>
                    </a:lnTo>
                    <a:lnTo>
                      <a:pt x="4331" y="2068"/>
                    </a:lnTo>
                    <a:lnTo>
                      <a:pt x="4296" y="2069"/>
                    </a:lnTo>
                    <a:lnTo>
                      <a:pt x="4259" y="2068"/>
                    </a:lnTo>
                    <a:lnTo>
                      <a:pt x="4224" y="2066"/>
                    </a:lnTo>
                    <a:lnTo>
                      <a:pt x="4191" y="2062"/>
                    </a:lnTo>
                    <a:lnTo>
                      <a:pt x="4157" y="2057"/>
                    </a:lnTo>
                    <a:lnTo>
                      <a:pt x="4125" y="2049"/>
                    </a:lnTo>
                    <a:lnTo>
                      <a:pt x="4094" y="2040"/>
                    </a:lnTo>
                    <a:lnTo>
                      <a:pt x="4063" y="2031"/>
                    </a:lnTo>
                    <a:lnTo>
                      <a:pt x="4034" y="2019"/>
                    </a:lnTo>
                    <a:lnTo>
                      <a:pt x="4006" y="2005"/>
                    </a:lnTo>
                    <a:lnTo>
                      <a:pt x="3979" y="1991"/>
                    </a:lnTo>
                    <a:lnTo>
                      <a:pt x="3953" y="1976"/>
                    </a:lnTo>
                    <a:lnTo>
                      <a:pt x="3928" y="1959"/>
                    </a:lnTo>
                    <a:lnTo>
                      <a:pt x="3905" y="1941"/>
                    </a:lnTo>
                    <a:lnTo>
                      <a:pt x="3881" y="1921"/>
                    </a:lnTo>
                    <a:lnTo>
                      <a:pt x="3860" y="1901"/>
                    </a:lnTo>
                    <a:lnTo>
                      <a:pt x="3839" y="1878"/>
                    </a:lnTo>
                    <a:lnTo>
                      <a:pt x="3819" y="1856"/>
                    </a:lnTo>
                    <a:lnTo>
                      <a:pt x="3801" y="1831"/>
                    </a:lnTo>
                    <a:lnTo>
                      <a:pt x="3784" y="1805"/>
                    </a:lnTo>
                    <a:lnTo>
                      <a:pt x="3768" y="1779"/>
                    </a:lnTo>
                    <a:lnTo>
                      <a:pt x="3753" y="1751"/>
                    </a:lnTo>
                    <a:lnTo>
                      <a:pt x="3739" y="1722"/>
                    </a:lnTo>
                    <a:lnTo>
                      <a:pt x="3727" y="1693"/>
                    </a:lnTo>
                    <a:lnTo>
                      <a:pt x="3715" y="1661"/>
                    </a:lnTo>
                    <a:lnTo>
                      <a:pt x="3705" y="1629"/>
                    </a:lnTo>
                    <a:lnTo>
                      <a:pt x="3697" y="1595"/>
                    </a:lnTo>
                    <a:lnTo>
                      <a:pt x="3690" y="1561"/>
                    </a:lnTo>
                    <a:lnTo>
                      <a:pt x="3684" y="1527"/>
                    </a:lnTo>
                    <a:lnTo>
                      <a:pt x="3679" y="1492"/>
                    </a:lnTo>
                    <a:lnTo>
                      <a:pt x="3676" y="1455"/>
                    </a:lnTo>
                    <a:lnTo>
                      <a:pt x="3674" y="1418"/>
                    </a:lnTo>
                    <a:lnTo>
                      <a:pt x="3673" y="1379"/>
                    </a:lnTo>
                    <a:lnTo>
                      <a:pt x="3674" y="1341"/>
                    </a:lnTo>
                    <a:lnTo>
                      <a:pt x="3676" y="1303"/>
                    </a:lnTo>
                    <a:lnTo>
                      <a:pt x="3679" y="1266"/>
                    </a:lnTo>
                    <a:lnTo>
                      <a:pt x="3684" y="1230"/>
                    </a:lnTo>
                    <a:lnTo>
                      <a:pt x="3690" y="1195"/>
                    </a:lnTo>
                    <a:lnTo>
                      <a:pt x="3698" y="1162"/>
                    </a:lnTo>
                    <a:lnTo>
                      <a:pt x="3706" y="1129"/>
                    </a:lnTo>
                    <a:lnTo>
                      <a:pt x="3716" y="1096"/>
                    </a:lnTo>
                    <a:lnTo>
                      <a:pt x="3729" y="1065"/>
                    </a:lnTo>
                    <a:lnTo>
                      <a:pt x="3741" y="1035"/>
                    </a:lnTo>
                    <a:lnTo>
                      <a:pt x="3755" y="1006"/>
                    </a:lnTo>
                    <a:lnTo>
                      <a:pt x="3771" y="978"/>
                    </a:lnTo>
                    <a:lnTo>
                      <a:pt x="3786" y="951"/>
                    </a:lnTo>
                    <a:lnTo>
                      <a:pt x="3803" y="926"/>
                    </a:lnTo>
                    <a:lnTo>
                      <a:pt x="3822" y="901"/>
                    </a:lnTo>
                    <a:lnTo>
                      <a:pt x="3841" y="878"/>
                    </a:lnTo>
                    <a:lnTo>
                      <a:pt x="3863" y="856"/>
                    </a:lnTo>
                    <a:lnTo>
                      <a:pt x="3884" y="835"/>
                    </a:lnTo>
                    <a:lnTo>
                      <a:pt x="3907" y="815"/>
                    </a:lnTo>
                    <a:lnTo>
                      <a:pt x="3931" y="797"/>
                    </a:lnTo>
                    <a:lnTo>
                      <a:pt x="3956" y="780"/>
                    </a:lnTo>
                    <a:lnTo>
                      <a:pt x="3981" y="765"/>
                    </a:lnTo>
                    <a:lnTo>
                      <a:pt x="4009" y="751"/>
                    </a:lnTo>
                    <a:lnTo>
                      <a:pt x="4037" y="737"/>
                    </a:lnTo>
                    <a:lnTo>
                      <a:pt x="4066" y="726"/>
                    </a:lnTo>
                    <a:lnTo>
                      <a:pt x="4097" y="716"/>
                    </a:lnTo>
                    <a:lnTo>
                      <a:pt x="4127" y="706"/>
                    </a:lnTo>
                    <a:lnTo>
                      <a:pt x="4159" y="700"/>
                    </a:lnTo>
                    <a:lnTo>
                      <a:pt x="4192" y="694"/>
                    </a:lnTo>
                    <a:lnTo>
                      <a:pt x="4224" y="691"/>
                    </a:lnTo>
                    <a:lnTo>
                      <a:pt x="4259" y="688"/>
                    </a:lnTo>
                    <a:lnTo>
                      <a:pt x="4294" y="688"/>
                    </a:lnTo>
                    <a:lnTo>
                      <a:pt x="4330" y="688"/>
                    </a:lnTo>
                    <a:lnTo>
                      <a:pt x="4364" y="691"/>
                    </a:lnTo>
                    <a:lnTo>
                      <a:pt x="4398" y="694"/>
                    </a:lnTo>
                    <a:lnTo>
                      <a:pt x="4431" y="700"/>
                    </a:lnTo>
                    <a:lnTo>
                      <a:pt x="4464" y="706"/>
                    </a:lnTo>
                    <a:lnTo>
                      <a:pt x="4494" y="716"/>
                    </a:lnTo>
                    <a:lnTo>
                      <a:pt x="4525" y="726"/>
                    </a:lnTo>
                    <a:lnTo>
                      <a:pt x="4554" y="737"/>
                    </a:lnTo>
                    <a:lnTo>
                      <a:pt x="4582" y="751"/>
                    </a:lnTo>
                    <a:lnTo>
                      <a:pt x="4610" y="765"/>
                    </a:lnTo>
                    <a:lnTo>
                      <a:pt x="4635" y="780"/>
                    </a:lnTo>
                    <a:lnTo>
                      <a:pt x="4661" y="797"/>
                    </a:lnTo>
                    <a:lnTo>
                      <a:pt x="4684" y="815"/>
                    </a:lnTo>
                    <a:lnTo>
                      <a:pt x="4708" y="835"/>
                    </a:lnTo>
                    <a:lnTo>
                      <a:pt x="4729" y="856"/>
                    </a:lnTo>
                    <a:lnTo>
                      <a:pt x="4750" y="878"/>
                    </a:lnTo>
                    <a:lnTo>
                      <a:pt x="4769" y="901"/>
                    </a:lnTo>
                    <a:lnTo>
                      <a:pt x="4788" y="926"/>
                    </a:lnTo>
                    <a:lnTo>
                      <a:pt x="4805" y="951"/>
                    </a:lnTo>
                    <a:lnTo>
                      <a:pt x="4820" y="978"/>
                    </a:lnTo>
                    <a:lnTo>
                      <a:pt x="4836" y="1006"/>
                    </a:lnTo>
                    <a:lnTo>
                      <a:pt x="4849" y="1035"/>
                    </a:lnTo>
                    <a:lnTo>
                      <a:pt x="4861" y="1065"/>
                    </a:lnTo>
                    <a:lnTo>
                      <a:pt x="4872" y="1096"/>
                    </a:lnTo>
                    <a:lnTo>
                      <a:pt x="4883" y="1129"/>
                    </a:lnTo>
                    <a:lnTo>
                      <a:pt x="4891" y="1162"/>
                    </a:lnTo>
                    <a:lnTo>
                      <a:pt x="4898" y="1195"/>
                    </a:lnTo>
                    <a:lnTo>
                      <a:pt x="4904" y="1230"/>
                    </a:lnTo>
                    <a:lnTo>
                      <a:pt x="4909" y="1266"/>
                    </a:lnTo>
                    <a:lnTo>
                      <a:pt x="4912" y="1303"/>
                    </a:lnTo>
                    <a:lnTo>
                      <a:pt x="4914" y="1341"/>
                    </a:lnTo>
                    <a:lnTo>
                      <a:pt x="4915" y="1379"/>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grpSp>
      </p:grpSp>
      <p:sp>
        <p:nvSpPr>
          <p:cNvPr id="133" name="Rectangle 132"/>
          <p:cNvSpPr/>
          <p:nvPr userDrawn="1"/>
        </p:nvSpPr>
        <p:spPr>
          <a:xfrm>
            <a:off x="0" y="0"/>
            <a:ext cx="9144000" cy="6858000"/>
          </a:xfrm>
          <a:prstGeom prst="rect">
            <a:avLst/>
          </a:prstGeom>
          <a:solidFill>
            <a:srgbClr val="001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035" name="2-3"/>
          <p:cNvSpPr>
            <a:spLocks/>
          </p:cNvSpPr>
          <p:nvPr userDrawn="1"/>
        </p:nvSpPr>
        <p:spPr bwMode="auto">
          <a:xfrm>
            <a:off x="0" y="2982913"/>
            <a:ext cx="9144000" cy="3875088"/>
          </a:xfrm>
          <a:custGeom>
            <a:avLst/>
            <a:gdLst/>
            <a:ahLst/>
            <a:cxnLst>
              <a:cxn ang="0">
                <a:pos x="17280" y="7322"/>
              </a:cxn>
              <a:cxn ang="0">
                <a:pos x="17280" y="572"/>
              </a:cxn>
              <a:cxn ang="0">
                <a:pos x="16810" y="383"/>
              </a:cxn>
              <a:cxn ang="0">
                <a:pos x="16331" y="235"/>
              </a:cxn>
              <a:cxn ang="0">
                <a:pos x="15844" y="126"/>
              </a:cxn>
              <a:cxn ang="0">
                <a:pos x="15348" y="51"/>
              </a:cxn>
              <a:cxn ang="0">
                <a:pos x="14846" y="10"/>
              </a:cxn>
              <a:cxn ang="0">
                <a:pos x="14335" y="0"/>
              </a:cxn>
              <a:cxn ang="0">
                <a:pos x="13819" y="17"/>
              </a:cxn>
              <a:cxn ang="0">
                <a:pos x="13296" y="60"/>
              </a:cxn>
              <a:cxn ang="0">
                <a:pos x="12767" y="126"/>
              </a:cxn>
              <a:cxn ang="0">
                <a:pos x="12232" y="211"/>
              </a:cxn>
              <a:cxn ang="0">
                <a:pos x="11693" y="315"/>
              </a:cxn>
              <a:cxn ang="0">
                <a:pos x="11150" y="433"/>
              </a:cxn>
              <a:cxn ang="0">
                <a:pos x="10601" y="563"/>
              </a:cxn>
              <a:cxn ang="0">
                <a:pos x="10050" y="705"/>
              </a:cxn>
              <a:cxn ang="0">
                <a:pos x="9495" y="853"/>
              </a:cxn>
              <a:cxn ang="0">
                <a:pos x="8938" y="1006"/>
              </a:cxn>
              <a:cxn ang="0">
                <a:pos x="8379" y="1161"/>
              </a:cxn>
              <a:cxn ang="0">
                <a:pos x="7817" y="1315"/>
              </a:cxn>
              <a:cxn ang="0">
                <a:pos x="7254" y="1467"/>
              </a:cxn>
              <a:cxn ang="0">
                <a:pos x="6690" y="1613"/>
              </a:cxn>
              <a:cxn ang="0">
                <a:pos x="6125" y="1751"/>
              </a:cxn>
              <a:cxn ang="0">
                <a:pos x="5560" y="1879"/>
              </a:cxn>
              <a:cxn ang="0">
                <a:pos x="4996" y="1993"/>
              </a:cxn>
              <a:cxn ang="0">
                <a:pos x="4432" y="2092"/>
              </a:cxn>
              <a:cxn ang="0">
                <a:pos x="3870" y="2173"/>
              </a:cxn>
              <a:cxn ang="0">
                <a:pos x="3308" y="2231"/>
              </a:cxn>
              <a:cxn ang="0">
                <a:pos x="2750" y="2267"/>
              </a:cxn>
              <a:cxn ang="0">
                <a:pos x="2192" y="2276"/>
              </a:cxn>
              <a:cxn ang="0">
                <a:pos x="1639" y="2258"/>
              </a:cxn>
              <a:cxn ang="0">
                <a:pos x="1089" y="2207"/>
              </a:cxn>
              <a:cxn ang="0">
                <a:pos x="542" y="2123"/>
              </a:cxn>
              <a:cxn ang="0">
                <a:pos x="0" y="2003"/>
              </a:cxn>
              <a:cxn ang="0">
                <a:pos x="0" y="7322"/>
              </a:cxn>
              <a:cxn ang="0">
                <a:pos x="17280" y="7322"/>
              </a:cxn>
            </a:cxnLst>
            <a:rect l="0" t="0" r="r" b="b"/>
            <a:pathLst>
              <a:path w="17280" h="7322">
                <a:moveTo>
                  <a:pt x="17280" y="7322"/>
                </a:moveTo>
                <a:lnTo>
                  <a:pt x="17280" y="572"/>
                </a:lnTo>
                <a:lnTo>
                  <a:pt x="16810" y="383"/>
                </a:lnTo>
                <a:lnTo>
                  <a:pt x="16331" y="235"/>
                </a:lnTo>
                <a:lnTo>
                  <a:pt x="15844" y="126"/>
                </a:lnTo>
                <a:lnTo>
                  <a:pt x="15348" y="51"/>
                </a:lnTo>
                <a:lnTo>
                  <a:pt x="14846" y="10"/>
                </a:lnTo>
                <a:lnTo>
                  <a:pt x="14335" y="0"/>
                </a:lnTo>
                <a:lnTo>
                  <a:pt x="13819" y="17"/>
                </a:lnTo>
                <a:lnTo>
                  <a:pt x="13296" y="60"/>
                </a:lnTo>
                <a:lnTo>
                  <a:pt x="12767" y="126"/>
                </a:lnTo>
                <a:lnTo>
                  <a:pt x="12232" y="211"/>
                </a:lnTo>
                <a:lnTo>
                  <a:pt x="11693" y="315"/>
                </a:lnTo>
                <a:lnTo>
                  <a:pt x="11150" y="433"/>
                </a:lnTo>
                <a:lnTo>
                  <a:pt x="10601" y="563"/>
                </a:lnTo>
                <a:lnTo>
                  <a:pt x="10050" y="705"/>
                </a:lnTo>
                <a:lnTo>
                  <a:pt x="9495" y="853"/>
                </a:lnTo>
                <a:lnTo>
                  <a:pt x="8938" y="1006"/>
                </a:lnTo>
                <a:lnTo>
                  <a:pt x="8379" y="1161"/>
                </a:lnTo>
                <a:lnTo>
                  <a:pt x="7817" y="1315"/>
                </a:lnTo>
                <a:lnTo>
                  <a:pt x="7254" y="1467"/>
                </a:lnTo>
                <a:lnTo>
                  <a:pt x="6690" y="1613"/>
                </a:lnTo>
                <a:lnTo>
                  <a:pt x="6125" y="1751"/>
                </a:lnTo>
                <a:lnTo>
                  <a:pt x="5560" y="1879"/>
                </a:lnTo>
                <a:lnTo>
                  <a:pt x="4996" y="1993"/>
                </a:lnTo>
                <a:lnTo>
                  <a:pt x="4432" y="2092"/>
                </a:lnTo>
                <a:lnTo>
                  <a:pt x="3870" y="2173"/>
                </a:lnTo>
                <a:lnTo>
                  <a:pt x="3308" y="2231"/>
                </a:lnTo>
                <a:lnTo>
                  <a:pt x="2750" y="2267"/>
                </a:lnTo>
                <a:lnTo>
                  <a:pt x="2192" y="2276"/>
                </a:lnTo>
                <a:lnTo>
                  <a:pt x="1639" y="2258"/>
                </a:lnTo>
                <a:lnTo>
                  <a:pt x="1089" y="2207"/>
                </a:lnTo>
                <a:lnTo>
                  <a:pt x="542" y="2123"/>
                </a:lnTo>
                <a:lnTo>
                  <a:pt x="0" y="2003"/>
                </a:lnTo>
                <a:lnTo>
                  <a:pt x="0" y="7322"/>
                </a:lnTo>
                <a:lnTo>
                  <a:pt x="17280" y="7322"/>
                </a:lnTo>
                <a:close/>
              </a:path>
            </a:pathLst>
          </a:custGeom>
          <a:gradFill flip="none" rotWithShape="1">
            <a:gsLst>
              <a:gs pos="0">
                <a:srgbClr val="FFFFFF">
                  <a:alpha val="0"/>
                </a:srgbClr>
              </a:gs>
              <a:gs pos="50000">
                <a:srgbClr val="FFFFFF">
                  <a:alpha val="5000"/>
                </a:srgbClr>
              </a:gs>
              <a:gs pos="100000">
                <a:srgbClr val="FFFFFF">
                  <a:alpha val="0"/>
                </a:srgbClr>
              </a:gs>
            </a:gsLst>
            <a:path path="circle">
              <a:fillToRect l="100000" t="100000"/>
            </a:path>
            <a:tileRect r="-100000" b="-100000"/>
          </a:gradFill>
          <a:ln w="9525">
            <a:noFill/>
            <a:round/>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fa-IR" sz="1800" kern="120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path path="circle">
                  <a:fillToRect l="100000" t="100000"/>
                </a:path>
                <a:tileRect r="-100000" b="-100000"/>
              </a:gradFill>
              <a:latin typeface="+mn-lt"/>
              <a:ea typeface="+mn-ea"/>
              <a:cs typeface="+mn-cs"/>
            </a:endParaRPr>
          </a:p>
        </p:txBody>
      </p:sp>
      <p:sp>
        <p:nvSpPr>
          <p:cNvPr id="1034" name="2-2"/>
          <p:cNvSpPr>
            <a:spLocks/>
          </p:cNvSpPr>
          <p:nvPr userDrawn="1"/>
        </p:nvSpPr>
        <p:spPr bwMode="auto">
          <a:xfrm>
            <a:off x="0" y="3479800"/>
            <a:ext cx="9144000" cy="3378200"/>
          </a:xfrm>
          <a:custGeom>
            <a:avLst/>
            <a:gdLst/>
            <a:ahLst/>
            <a:cxnLst>
              <a:cxn ang="0">
                <a:pos x="17280" y="6384"/>
              </a:cxn>
              <a:cxn ang="0">
                <a:pos x="17280" y="1036"/>
              </a:cxn>
              <a:cxn ang="0">
                <a:pos x="16838" y="772"/>
              </a:cxn>
              <a:cxn ang="0">
                <a:pos x="16383" y="553"/>
              </a:cxn>
              <a:cxn ang="0">
                <a:pos x="15914" y="374"/>
              </a:cxn>
              <a:cxn ang="0">
                <a:pos x="15432" y="233"/>
              </a:cxn>
              <a:cxn ang="0">
                <a:pos x="14941" y="128"/>
              </a:cxn>
              <a:cxn ang="0">
                <a:pos x="14437" y="55"/>
              </a:cxn>
              <a:cxn ang="0">
                <a:pos x="13924" y="14"/>
              </a:cxn>
              <a:cxn ang="0">
                <a:pos x="13403" y="0"/>
              </a:cxn>
              <a:cxn ang="0">
                <a:pos x="12873" y="12"/>
              </a:cxn>
              <a:cxn ang="0">
                <a:pos x="12334" y="47"/>
              </a:cxn>
              <a:cxn ang="0">
                <a:pos x="11788" y="103"/>
              </a:cxn>
              <a:cxn ang="0">
                <a:pos x="11236" y="176"/>
              </a:cxn>
              <a:cxn ang="0">
                <a:pos x="10679" y="265"/>
              </a:cxn>
              <a:cxn ang="0">
                <a:pos x="10117" y="367"/>
              </a:cxn>
              <a:cxn ang="0">
                <a:pos x="9552" y="480"/>
              </a:cxn>
              <a:cxn ang="0">
                <a:pos x="8981" y="601"/>
              </a:cxn>
              <a:cxn ang="0">
                <a:pos x="7835" y="855"/>
              </a:cxn>
              <a:cxn ang="0">
                <a:pos x="6684" y="1113"/>
              </a:cxn>
              <a:cxn ang="0">
                <a:pos x="6108" y="1236"/>
              </a:cxn>
              <a:cxn ang="0">
                <a:pos x="5533" y="1352"/>
              </a:cxn>
              <a:cxn ang="0">
                <a:pos x="4960" y="1459"/>
              </a:cxn>
              <a:cxn ang="0">
                <a:pos x="4390" y="1553"/>
              </a:cxn>
              <a:cxn ang="0">
                <a:pos x="3822" y="1633"/>
              </a:cxn>
              <a:cxn ang="0">
                <a:pos x="3258" y="1697"/>
              </a:cxn>
              <a:cxn ang="0">
                <a:pos x="2700" y="1740"/>
              </a:cxn>
              <a:cxn ang="0">
                <a:pos x="2146" y="1762"/>
              </a:cxn>
              <a:cxn ang="0">
                <a:pos x="1598" y="1758"/>
              </a:cxn>
              <a:cxn ang="0">
                <a:pos x="1058" y="1728"/>
              </a:cxn>
              <a:cxn ang="0">
                <a:pos x="525" y="1669"/>
              </a:cxn>
              <a:cxn ang="0">
                <a:pos x="0" y="1577"/>
              </a:cxn>
              <a:cxn ang="0">
                <a:pos x="0" y="6384"/>
              </a:cxn>
              <a:cxn ang="0">
                <a:pos x="17280" y="6384"/>
              </a:cxn>
            </a:cxnLst>
            <a:rect l="0" t="0" r="r" b="b"/>
            <a:pathLst>
              <a:path w="17280" h="6384">
                <a:moveTo>
                  <a:pt x="17280" y="6384"/>
                </a:moveTo>
                <a:lnTo>
                  <a:pt x="17280" y="1036"/>
                </a:lnTo>
                <a:lnTo>
                  <a:pt x="16838" y="772"/>
                </a:lnTo>
                <a:lnTo>
                  <a:pt x="16383" y="553"/>
                </a:lnTo>
                <a:lnTo>
                  <a:pt x="15914" y="374"/>
                </a:lnTo>
                <a:lnTo>
                  <a:pt x="15432" y="233"/>
                </a:lnTo>
                <a:lnTo>
                  <a:pt x="14941" y="128"/>
                </a:lnTo>
                <a:lnTo>
                  <a:pt x="14437" y="55"/>
                </a:lnTo>
                <a:lnTo>
                  <a:pt x="13924" y="14"/>
                </a:lnTo>
                <a:lnTo>
                  <a:pt x="13403" y="0"/>
                </a:lnTo>
                <a:lnTo>
                  <a:pt x="12873" y="12"/>
                </a:lnTo>
                <a:lnTo>
                  <a:pt x="12334" y="47"/>
                </a:lnTo>
                <a:lnTo>
                  <a:pt x="11788" y="103"/>
                </a:lnTo>
                <a:lnTo>
                  <a:pt x="11236" y="176"/>
                </a:lnTo>
                <a:lnTo>
                  <a:pt x="10679" y="265"/>
                </a:lnTo>
                <a:lnTo>
                  <a:pt x="10117" y="367"/>
                </a:lnTo>
                <a:lnTo>
                  <a:pt x="9552" y="480"/>
                </a:lnTo>
                <a:lnTo>
                  <a:pt x="8981" y="601"/>
                </a:lnTo>
                <a:lnTo>
                  <a:pt x="7835" y="855"/>
                </a:lnTo>
                <a:lnTo>
                  <a:pt x="6684" y="1113"/>
                </a:lnTo>
                <a:lnTo>
                  <a:pt x="6108" y="1236"/>
                </a:lnTo>
                <a:lnTo>
                  <a:pt x="5533" y="1352"/>
                </a:lnTo>
                <a:lnTo>
                  <a:pt x="4960" y="1459"/>
                </a:lnTo>
                <a:lnTo>
                  <a:pt x="4390" y="1553"/>
                </a:lnTo>
                <a:lnTo>
                  <a:pt x="3822" y="1633"/>
                </a:lnTo>
                <a:lnTo>
                  <a:pt x="3258" y="1697"/>
                </a:lnTo>
                <a:lnTo>
                  <a:pt x="2700" y="1740"/>
                </a:lnTo>
                <a:lnTo>
                  <a:pt x="2146" y="1762"/>
                </a:lnTo>
                <a:lnTo>
                  <a:pt x="1598" y="1758"/>
                </a:lnTo>
                <a:lnTo>
                  <a:pt x="1058" y="1728"/>
                </a:lnTo>
                <a:lnTo>
                  <a:pt x="525" y="1669"/>
                </a:lnTo>
                <a:lnTo>
                  <a:pt x="0" y="1577"/>
                </a:lnTo>
                <a:lnTo>
                  <a:pt x="0" y="6384"/>
                </a:lnTo>
                <a:lnTo>
                  <a:pt x="17280" y="6384"/>
                </a:lnTo>
                <a:close/>
              </a:path>
            </a:pathLst>
          </a:custGeom>
          <a:gradFill flip="none" rotWithShape="1">
            <a:gsLst>
              <a:gs pos="0">
                <a:srgbClr val="FFFFFF">
                  <a:alpha val="0"/>
                </a:srgbClr>
              </a:gs>
              <a:gs pos="28000">
                <a:srgbClr val="FFFFFF">
                  <a:alpha val="4000"/>
                </a:srgbClr>
              </a:gs>
              <a:gs pos="100000">
                <a:srgbClr val="FFFFFF">
                  <a:alpha val="0"/>
                </a:srgbClr>
              </a:gs>
            </a:gsLst>
            <a:path path="circle">
              <a:fillToRect l="100000" t="100000"/>
            </a:path>
            <a:tileRect r="-100000" b="-100000"/>
          </a:gradFill>
          <a:ln w="9525">
            <a:noFill/>
            <a:round/>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fa-IR" sz="1800" kern="1200" dirty="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path path="circle">
                  <a:fillToRect l="100000" t="100000"/>
                </a:path>
                <a:tileRect r="-100000" b="-100000"/>
              </a:gradFill>
              <a:latin typeface="+mn-lt"/>
              <a:ea typeface="+mn-ea"/>
              <a:cs typeface="+mn-cs"/>
            </a:endParaRPr>
          </a:p>
        </p:txBody>
      </p:sp>
      <p:sp>
        <p:nvSpPr>
          <p:cNvPr id="1033" name="2-1"/>
          <p:cNvSpPr>
            <a:spLocks/>
          </p:cNvSpPr>
          <p:nvPr userDrawn="1"/>
        </p:nvSpPr>
        <p:spPr bwMode="auto">
          <a:xfrm>
            <a:off x="0" y="2330450"/>
            <a:ext cx="9144000" cy="4527550"/>
          </a:xfrm>
          <a:custGeom>
            <a:avLst/>
            <a:gdLst/>
            <a:ahLst/>
            <a:cxnLst>
              <a:cxn ang="0">
                <a:pos x="17280" y="8556"/>
              </a:cxn>
              <a:cxn ang="0">
                <a:pos x="17280" y="0"/>
              </a:cxn>
              <a:cxn ang="0">
                <a:pos x="16698" y="661"/>
              </a:cxn>
              <a:cxn ang="0">
                <a:pos x="16111" y="1253"/>
              </a:cxn>
              <a:cxn ang="0">
                <a:pos x="15523" y="1781"/>
              </a:cxn>
              <a:cxn ang="0">
                <a:pos x="14932" y="2247"/>
              </a:cxn>
              <a:cxn ang="0">
                <a:pos x="14340" y="2655"/>
              </a:cxn>
              <a:cxn ang="0">
                <a:pos x="13746" y="3008"/>
              </a:cxn>
              <a:cxn ang="0">
                <a:pos x="13152" y="3310"/>
              </a:cxn>
              <a:cxn ang="0">
                <a:pos x="12559" y="3565"/>
              </a:cxn>
              <a:cxn ang="0">
                <a:pos x="11966" y="3777"/>
              </a:cxn>
              <a:cxn ang="0">
                <a:pos x="11375" y="3948"/>
              </a:cxn>
              <a:cxn ang="0">
                <a:pos x="10786" y="4082"/>
              </a:cxn>
              <a:cxn ang="0">
                <a:pos x="10200" y="4182"/>
              </a:cxn>
              <a:cxn ang="0">
                <a:pos x="9616" y="4252"/>
              </a:cxn>
              <a:cxn ang="0">
                <a:pos x="9037" y="4296"/>
              </a:cxn>
              <a:cxn ang="0">
                <a:pos x="8463" y="4318"/>
              </a:cxn>
              <a:cxn ang="0">
                <a:pos x="7894" y="4320"/>
              </a:cxn>
              <a:cxn ang="0">
                <a:pos x="7330" y="4306"/>
              </a:cxn>
              <a:cxn ang="0">
                <a:pos x="6773" y="4279"/>
              </a:cxn>
              <a:cxn ang="0">
                <a:pos x="6223" y="4245"/>
              </a:cxn>
              <a:cxn ang="0">
                <a:pos x="5681" y="4205"/>
              </a:cxn>
              <a:cxn ang="0">
                <a:pos x="5147" y="4163"/>
              </a:cxn>
              <a:cxn ang="0">
                <a:pos x="4622" y="4122"/>
              </a:cxn>
              <a:cxn ang="0">
                <a:pos x="4106" y="4087"/>
              </a:cxn>
              <a:cxn ang="0">
                <a:pos x="3601" y="4060"/>
              </a:cxn>
              <a:cxn ang="0">
                <a:pos x="3107" y="4046"/>
              </a:cxn>
              <a:cxn ang="0">
                <a:pos x="2623" y="4047"/>
              </a:cxn>
              <a:cxn ang="0">
                <a:pos x="2152" y="4069"/>
              </a:cxn>
              <a:cxn ang="0">
                <a:pos x="1695" y="4112"/>
              </a:cxn>
              <a:cxn ang="0">
                <a:pos x="1250" y="4182"/>
              </a:cxn>
              <a:cxn ang="0">
                <a:pos x="819" y="4281"/>
              </a:cxn>
              <a:cxn ang="0">
                <a:pos x="402" y="4414"/>
              </a:cxn>
              <a:cxn ang="0">
                <a:pos x="0" y="4585"/>
              </a:cxn>
              <a:cxn ang="0">
                <a:pos x="0" y="8556"/>
              </a:cxn>
              <a:cxn ang="0">
                <a:pos x="17280" y="8556"/>
              </a:cxn>
            </a:cxnLst>
            <a:rect l="0" t="0" r="r" b="b"/>
            <a:pathLst>
              <a:path w="17280" h="8556">
                <a:moveTo>
                  <a:pt x="17280" y="8556"/>
                </a:moveTo>
                <a:lnTo>
                  <a:pt x="17280" y="0"/>
                </a:lnTo>
                <a:lnTo>
                  <a:pt x="16698" y="661"/>
                </a:lnTo>
                <a:lnTo>
                  <a:pt x="16111" y="1253"/>
                </a:lnTo>
                <a:lnTo>
                  <a:pt x="15523" y="1781"/>
                </a:lnTo>
                <a:lnTo>
                  <a:pt x="14932" y="2247"/>
                </a:lnTo>
                <a:lnTo>
                  <a:pt x="14340" y="2655"/>
                </a:lnTo>
                <a:lnTo>
                  <a:pt x="13746" y="3008"/>
                </a:lnTo>
                <a:lnTo>
                  <a:pt x="13152" y="3310"/>
                </a:lnTo>
                <a:lnTo>
                  <a:pt x="12559" y="3565"/>
                </a:lnTo>
                <a:lnTo>
                  <a:pt x="11966" y="3777"/>
                </a:lnTo>
                <a:lnTo>
                  <a:pt x="11375" y="3948"/>
                </a:lnTo>
                <a:lnTo>
                  <a:pt x="10786" y="4082"/>
                </a:lnTo>
                <a:lnTo>
                  <a:pt x="10200" y="4182"/>
                </a:lnTo>
                <a:lnTo>
                  <a:pt x="9616" y="4252"/>
                </a:lnTo>
                <a:lnTo>
                  <a:pt x="9037" y="4296"/>
                </a:lnTo>
                <a:lnTo>
                  <a:pt x="8463" y="4318"/>
                </a:lnTo>
                <a:lnTo>
                  <a:pt x="7894" y="4320"/>
                </a:lnTo>
                <a:lnTo>
                  <a:pt x="7330" y="4306"/>
                </a:lnTo>
                <a:lnTo>
                  <a:pt x="6773" y="4279"/>
                </a:lnTo>
                <a:lnTo>
                  <a:pt x="6223" y="4245"/>
                </a:lnTo>
                <a:lnTo>
                  <a:pt x="5681" y="4205"/>
                </a:lnTo>
                <a:lnTo>
                  <a:pt x="5147" y="4163"/>
                </a:lnTo>
                <a:lnTo>
                  <a:pt x="4622" y="4122"/>
                </a:lnTo>
                <a:lnTo>
                  <a:pt x="4106" y="4087"/>
                </a:lnTo>
                <a:lnTo>
                  <a:pt x="3601" y="4060"/>
                </a:lnTo>
                <a:lnTo>
                  <a:pt x="3107" y="4046"/>
                </a:lnTo>
                <a:lnTo>
                  <a:pt x="2623" y="4047"/>
                </a:lnTo>
                <a:lnTo>
                  <a:pt x="2152" y="4069"/>
                </a:lnTo>
                <a:lnTo>
                  <a:pt x="1695" y="4112"/>
                </a:lnTo>
                <a:lnTo>
                  <a:pt x="1250" y="4182"/>
                </a:lnTo>
                <a:lnTo>
                  <a:pt x="819" y="4281"/>
                </a:lnTo>
                <a:lnTo>
                  <a:pt x="402" y="4414"/>
                </a:lnTo>
                <a:lnTo>
                  <a:pt x="0" y="4585"/>
                </a:lnTo>
                <a:lnTo>
                  <a:pt x="0" y="8556"/>
                </a:lnTo>
                <a:lnTo>
                  <a:pt x="17280" y="8556"/>
                </a:lnTo>
                <a:close/>
              </a:path>
            </a:pathLst>
          </a:custGeom>
          <a:gradFill flip="none" rotWithShape="1">
            <a:gsLst>
              <a:gs pos="0">
                <a:srgbClr val="FFFFFF">
                  <a:alpha val="0"/>
                </a:srgbClr>
              </a:gs>
              <a:gs pos="0">
                <a:srgbClr val="FFFFFF">
                  <a:alpha val="11000"/>
                </a:srgbClr>
              </a:gs>
              <a:gs pos="100000">
                <a:srgbClr val="FFFFFF">
                  <a:alpha val="0"/>
                </a:srgbClr>
              </a:gs>
            </a:gsLst>
            <a:path path="circle">
              <a:fillToRect l="100000" t="100000"/>
            </a:path>
            <a:tileRect r="-100000" b="-100000"/>
          </a:gradFill>
          <a:ln w="9525">
            <a:noFill/>
            <a:round/>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fa-IR" sz="1800" kern="120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path path="circle">
                  <a:fillToRect l="100000" t="100000"/>
                </a:path>
                <a:tileRect r="-100000" b="-100000"/>
              </a:gradFill>
              <a:latin typeface="+mn-lt"/>
              <a:ea typeface="+mn-ea"/>
              <a:cs typeface="+mn-cs"/>
            </a:endParaRPr>
          </a:p>
        </p:txBody>
      </p:sp>
      <p:sp>
        <p:nvSpPr>
          <p:cNvPr id="1032" name="1-3"/>
          <p:cNvSpPr>
            <a:spLocks/>
          </p:cNvSpPr>
          <p:nvPr userDrawn="1"/>
        </p:nvSpPr>
        <p:spPr bwMode="auto">
          <a:xfrm>
            <a:off x="0" y="0"/>
            <a:ext cx="9144000" cy="4233863"/>
          </a:xfrm>
          <a:custGeom>
            <a:avLst/>
            <a:gdLst/>
            <a:ahLst/>
            <a:cxnLst>
              <a:cxn ang="0">
                <a:pos x="17280" y="0"/>
              </a:cxn>
              <a:cxn ang="0">
                <a:pos x="17280" y="2524"/>
              </a:cxn>
              <a:cxn ang="0">
                <a:pos x="16351" y="3050"/>
              </a:cxn>
              <a:cxn ang="0">
                <a:pos x="15472" y="3525"/>
              </a:cxn>
              <a:cxn ang="0">
                <a:pos x="14643" y="3951"/>
              </a:cxn>
              <a:cxn ang="0">
                <a:pos x="13857" y="4329"/>
              </a:cxn>
              <a:cxn ang="0">
                <a:pos x="13116" y="4665"/>
              </a:cxn>
              <a:cxn ang="0">
                <a:pos x="12415" y="4959"/>
              </a:cxn>
              <a:cxn ang="0">
                <a:pos x="11751" y="5217"/>
              </a:cxn>
              <a:cxn ang="0">
                <a:pos x="11124" y="5440"/>
              </a:cxn>
              <a:cxn ang="0">
                <a:pos x="10528" y="5631"/>
              </a:cxn>
              <a:cxn ang="0">
                <a:pos x="9963" y="5794"/>
              </a:cxn>
              <a:cxn ang="0">
                <a:pos x="9426" y="5930"/>
              </a:cxn>
              <a:cxn ang="0">
                <a:pos x="8914" y="6044"/>
              </a:cxn>
              <a:cxn ang="0">
                <a:pos x="8425" y="6138"/>
              </a:cxn>
              <a:cxn ang="0">
                <a:pos x="7955" y="6214"/>
              </a:cxn>
              <a:cxn ang="0">
                <a:pos x="7503" y="6276"/>
              </a:cxn>
              <a:cxn ang="0">
                <a:pos x="7065" y="6328"/>
              </a:cxn>
              <a:cxn ang="0">
                <a:pos x="6641" y="6370"/>
              </a:cxn>
              <a:cxn ang="0">
                <a:pos x="6225" y="6408"/>
              </a:cxn>
              <a:cxn ang="0">
                <a:pos x="5817" y="6442"/>
              </a:cxn>
              <a:cxn ang="0">
                <a:pos x="5414" y="6478"/>
              </a:cxn>
              <a:cxn ang="0">
                <a:pos x="5012" y="6517"/>
              </a:cxn>
              <a:cxn ang="0">
                <a:pos x="4611" y="6562"/>
              </a:cxn>
              <a:cxn ang="0">
                <a:pos x="4206" y="6616"/>
              </a:cxn>
              <a:cxn ang="0">
                <a:pos x="3795" y="6682"/>
              </a:cxn>
              <a:cxn ang="0">
                <a:pos x="3376" y="6764"/>
              </a:cxn>
              <a:cxn ang="0">
                <a:pos x="2946" y="6863"/>
              </a:cxn>
              <a:cxn ang="0">
                <a:pos x="2503" y="6983"/>
              </a:cxn>
              <a:cxn ang="0">
                <a:pos x="2044" y="7128"/>
              </a:cxn>
              <a:cxn ang="0">
                <a:pos x="1568" y="7299"/>
              </a:cxn>
              <a:cxn ang="0">
                <a:pos x="1069" y="7500"/>
              </a:cxn>
              <a:cxn ang="0">
                <a:pos x="548" y="7732"/>
              </a:cxn>
              <a:cxn ang="0">
                <a:pos x="0" y="8001"/>
              </a:cxn>
              <a:cxn ang="0">
                <a:pos x="0" y="0"/>
              </a:cxn>
              <a:cxn ang="0">
                <a:pos x="17280" y="0"/>
              </a:cxn>
            </a:cxnLst>
            <a:rect l="0" t="0" r="r" b="b"/>
            <a:pathLst>
              <a:path w="17280" h="8001">
                <a:moveTo>
                  <a:pt x="17280" y="0"/>
                </a:moveTo>
                <a:lnTo>
                  <a:pt x="17280" y="2524"/>
                </a:lnTo>
                <a:lnTo>
                  <a:pt x="16351" y="3050"/>
                </a:lnTo>
                <a:lnTo>
                  <a:pt x="15472" y="3525"/>
                </a:lnTo>
                <a:lnTo>
                  <a:pt x="14643" y="3951"/>
                </a:lnTo>
                <a:lnTo>
                  <a:pt x="13857" y="4329"/>
                </a:lnTo>
                <a:lnTo>
                  <a:pt x="13116" y="4665"/>
                </a:lnTo>
                <a:lnTo>
                  <a:pt x="12415" y="4959"/>
                </a:lnTo>
                <a:lnTo>
                  <a:pt x="11751" y="5217"/>
                </a:lnTo>
                <a:lnTo>
                  <a:pt x="11124" y="5440"/>
                </a:lnTo>
                <a:lnTo>
                  <a:pt x="10528" y="5631"/>
                </a:lnTo>
                <a:lnTo>
                  <a:pt x="9963" y="5794"/>
                </a:lnTo>
                <a:lnTo>
                  <a:pt x="9426" y="5930"/>
                </a:lnTo>
                <a:lnTo>
                  <a:pt x="8914" y="6044"/>
                </a:lnTo>
                <a:lnTo>
                  <a:pt x="8425" y="6138"/>
                </a:lnTo>
                <a:lnTo>
                  <a:pt x="7955" y="6214"/>
                </a:lnTo>
                <a:lnTo>
                  <a:pt x="7503" y="6276"/>
                </a:lnTo>
                <a:lnTo>
                  <a:pt x="7065" y="6328"/>
                </a:lnTo>
                <a:lnTo>
                  <a:pt x="6641" y="6370"/>
                </a:lnTo>
                <a:lnTo>
                  <a:pt x="6225" y="6408"/>
                </a:lnTo>
                <a:lnTo>
                  <a:pt x="5817" y="6442"/>
                </a:lnTo>
                <a:lnTo>
                  <a:pt x="5414" y="6478"/>
                </a:lnTo>
                <a:lnTo>
                  <a:pt x="5012" y="6517"/>
                </a:lnTo>
                <a:lnTo>
                  <a:pt x="4611" y="6562"/>
                </a:lnTo>
                <a:lnTo>
                  <a:pt x="4206" y="6616"/>
                </a:lnTo>
                <a:lnTo>
                  <a:pt x="3795" y="6682"/>
                </a:lnTo>
                <a:lnTo>
                  <a:pt x="3376" y="6764"/>
                </a:lnTo>
                <a:lnTo>
                  <a:pt x="2946" y="6863"/>
                </a:lnTo>
                <a:lnTo>
                  <a:pt x="2503" y="6983"/>
                </a:lnTo>
                <a:lnTo>
                  <a:pt x="2044" y="7128"/>
                </a:lnTo>
                <a:lnTo>
                  <a:pt x="1568" y="7299"/>
                </a:lnTo>
                <a:lnTo>
                  <a:pt x="1069" y="7500"/>
                </a:lnTo>
                <a:lnTo>
                  <a:pt x="548" y="7732"/>
                </a:lnTo>
                <a:lnTo>
                  <a:pt x="0" y="8001"/>
                </a:lnTo>
                <a:lnTo>
                  <a:pt x="0" y="0"/>
                </a:lnTo>
                <a:lnTo>
                  <a:pt x="17280" y="0"/>
                </a:lnTo>
                <a:close/>
              </a:path>
            </a:pathLst>
          </a:custGeom>
          <a:gradFill flip="none" rotWithShape="1">
            <a:gsLst>
              <a:gs pos="0">
                <a:srgbClr val="FFFFFF">
                  <a:alpha val="0"/>
                </a:srgbClr>
              </a:gs>
              <a:gs pos="50000">
                <a:srgbClr val="FFFFFF">
                  <a:alpha val="5000"/>
                </a:srgbClr>
              </a:gs>
              <a:gs pos="100000">
                <a:srgbClr val="FFFFFF">
                  <a:alpha val="0"/>
                </a:srgbClr>
              </a:gs>
            </a:gsLst>
            <a:path path="circle">
              <a:fillToRect l="100000" t="100000"/>
            </a:path>
            <a:tileRect r="-100000" b="-100000"/>
          </a:gradFill>
          <a:ln w="9525">
            <a:noFill/>
            <a:round/>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fa-IR" sz="1800" kern="1200" dirty="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path path="circle">
                  <a:fillToRect l="100000" t="100000"/>
                </a:path>
                <a:tileRect r="-100000" b="-100000"/>
              </a:gradFill>
              <a:latin typeface="+mn-lt"/>
              <a:ea typeface="+mn-ea"/>
              <a:cs typeface="+mn-cs"/>
            </a:endParaRPr>
          </a:p>
        </p:txBody>
      </p:sp>
      <p:sp>
        <p:nvSpPr>
          <p:cNvPr id="1031" name="1-2"/>
          <p:cNvSpPr>
            <a:spLocks/>
          </p:cNvSpPr>
          <p:nvPr userDrawn="1"/>
        </p:nvSpPr>
        <p:spPr bwMode="auto">
          <a:xfrm>
            <a:off x="0" y="0"/>
            <a:ext cx="9144000" cy="3763963"/>
          </a:xfrm>
          <a:custGeom>
            <a:avLst/>
            <a:gdLst/>
            <a:ahLst/>
            <a:cxnLst>
              <a:cxn ang="0">
                <a:pos x="17280" y="0"/>
              </a:cxn>
              <a:cxn ang="0">
                <a:pos x="17280" y="1607"/>
              </a:cxn>
              <a:cxn ang="0">
                <a:pos x="16200" y="2271"/>
              </a:cxn>
              <a:cxn ang="0">
                <a:pos x="15189" y="2865"/>
              </a:cxn>
              <a:cxn ang="0">
                <a:pos x="14245" y="3393"/>
              </a:cxn>
              <a:cxn ang="0">
                <a:pos x="13364" y="3860"/>
              </a:cxn>
              <a:cxn ang="0">
                <a:pos x="12543" y="4269"/>
              </a:cxn>
              <a:cxn ang="0">
                <a:pos x="11776" y="4623"/>
              </a:cxn>
              <a:cxn ang="0">
                <a:pos x="11064" y="4927"/>
              </a:cxn>
              <a:cxn ang="0">
                <a:pos x="10399" y="5184"/>
              </a:cxn>
              <a:cxn ang="0">
                <a:pos x="9779" y="5397"/>
              </a:cxn>
              <a:cxn ang="0">
                <a:pos x="9203" y="5572"/>
              </a:cxn>
              <a:cxn ang="0">
                <a:pos x="8664" y="5711"/>
              </a:cxn>
              <a:cxn ang="0">
                <a:pos x="8159" y="5818"/>
              </a:cxn>
              <a:cxn ang="0">
                <a:pos x="7686" y="5897"/>
              </a:cxn>
              <a:cxn ang="0">
                <a:pos x="7241" y="5953"/>
              </a:cxn>
              <a:cxn ang="0">
                <a:pos x="6821" y="5988"/>
              </a:cxn>
              <a:cxn ang="0">
                <a:pos x="6422" y="6006"/>
              </a:cxn>
              <a:cxn ang="0">
                <a:pos x="6039" y="6010"/>
              </a:cxn>
              <a:cxn ang="0">
                <a:pos x="5670" y="6007"/>
              </a:cxn>
              <a:cxn ang="0">
                <a:pos x="5313" y="5997"/>
              </a:cxn>
              <a:cxn ang="0">
                <a:pos x="4960" y="5986"/>
              </a:cxn>
              <a:cxn ang="0">
                <a:pos x="4613" y="5979"/>
              </a:cxn>
              <a:cxn ang="0">
                <a:pos x="4265" y="5976"/>
              </a:cxn>
              <a:cxn ang="0">
                <a:pos x="3913" y="5983"/>
              </a:cxn>
              <a:cxn ang="0">
                <a:pos x="3553" y="6004"/>
              </a:cxn>
              <a:cxn ang="0">
                <a:pos x="3184" y="6043"/>
              </a:cxn>
              <a:cxn ang="0">
                <a:pos x="2799" y="6102"/>
              </a:cxn>
              <a:cxn ang="0">
                <a:pos x="2398" y="6186"/>
              </a:cxn>
              <a:cxn ang="0">
                <a:pos x="1974" y="6299"/>
              </a:cxn>
              <a:cxn ang="0">
                <a:pos x="1527" y="6443"/>
              </a:cxn>
              <a:cxn ang="0">
                <a:pos x="1051" y="6625"/>
              </a:cxn>
              <a:cxn ang="0">
                <a:pos x="543" y="6846"/>
              </a:cxn>
              <a:cxn ang="0">
                <a:pos x="0" y="7112"/>
              </a:cxn>
              <a:cxn ang="0">
                <a:pos x="0" y="0"/>
              </a:cxn>
              <a:cxn ang="0">
                <a:pos x="17280" y="0"/>
              </a:cxn>
            </a:cxnLst>
            <a:rect l="0" t="0" r="r" b="b"/>
            <a:pathLst>
              <a:path w="17280" h="7112">
                <a:moveTo>
                  <a:pt x="17280" y="0"/>
                </a:moveTo>
                <a:lnTo>
                  <a:pt x="17280" y="1607"/>
                </a:lnTo>
                <a:lnTo>
                  <a:pt x="16200" y="2271"/>
                </a:lnTo>
                <a:lnTo>
                  <a:pt x="15189" y="2865"/>
                </a:lnTo>
                <a:lnTo>
                  <a:pt x="14245" y="3393"/>
                </a:lnTo>
                <a:lnTo>
                  <a:pt x="13364" y="3860"/>
                </a:lnTo>
                <a:lnTo>
                  <a:pt x="12543" y="4269"/>
                </a:lnTo>
                <a:lnTo>
                  <a:pt x="11776" y="4623"/>
                </a:lnTo>
                <a:lnTo>
                  <a:pt x="11064" y="4927"/>
                </a:lnTo>
                <a:lnTo>
                  <a:pt x="10399" y="5184"/>
                </a:lnTo>
                <a:lnTo>
                  <a:pt x="9779" y="5397"/>
                </a:lnTo>
                <a:lnTo>
                  <a:pt x="9203" y="5572"/>
                </a:lnTo>
                <a:lnTo>
                  <a:pt x="8664" y="5711"/>
                </a:lnTo>
                <a:lnTo>
                  <a:pt x="8159" y="5818"/>
                </a:lnTo>
                <a:lnTo>
                  <a:pt x="7686" y="5897"/>
                </a:lnTo>
                <a:lnTo>
                  <a:pt x="7241" y="5953"/>
                </a:lnTo>
                <a:lnTo>
                  <a:pt x="6821" y="5988"/>
                </a:lnTo>
                <a:lnTo>
                  <a:pt x="6422" y="6006"/>
                </a:lnTo>
                <a:lnTo>
                  <a:pt x="6039" y="6010"/>
                </a:lnTo>
                <a:lnTo>
                  <a:pt x="5670" y="6007"/>
                </a:lnTo>
                <a:lnTo>
                  <a:pt x="5313" y="5997"/>
                </a:lnTo>
                <a:lnTo>
                  <a:pt x="4960" y="5986"/>
                </a:lnTo>
                <a:lnTo>
                  <a:pt x="4613" y="5979"/>
                </a:lnTo>
                <a:lnTo>
                  <a:pt x="4265" y="5976"/>
                </a:lnTo>
                <a:lnTo>
                  <a:pt x="3913" y="5983"/>
                </a:lnTo>
                <a:lnTo>
                  <a:pt x="3553" y="6004"/>
                </a:lnTo>
                <a:lnTo>
                  <a:pt x="3184" y="6043"/>
                </a:lnTo>
                <a:lnTo>
                  <a:pt x="2799" y="6102"/>
                </a:lnTo>
                <a:lnTo>
                  <a:pt x="2398" y="6186"/>
                </a:lnTo>
                <a:lnTo>
                  <a:pt x="1974" y="6299"/>
                </a:lnTo>
                <a:lnTo>
                  <a:pt x="1527" y="6443"/>
                </a:lnTo>
                <a:lnTo>
                  <a:pt x="1051" y="6625"/>
                </a:lnTo>
                <a:lnTo>
                  <a:pt x="543" y="6846"/>
                </a:lnTo>
                <a:lnTo>
                  <a:pt x="0" y="7112"/>
                </a:lnTo>
                <a:lnTo>
                  <a:pt x="0" y="0"/>
                </a:lnTo>
                <a:lnTo>
                  <a:pt x="17280" y="0"/>
                </a:lnTo>
                <a:close/>
              </a:path>
            </a:pathLst>
          </a:custGeom>
          <a:gradFill flip="none" rotWithShape="1">
            <a:gsLst>
              <a:gs pos="0">
                <a:srgbClr val="FFFFFF">
                  <a:alpha val="0"/>
                </a:srgbClr>
              </a:gs>
              <a:gs pos="28000">
                <a:srgbClr val="FFFFFF">
                  <a:alpha val="4000"/>
                </a:srgbClr>
              </a:gs>
              <a:gs pos="100000">
                <a:srgbClr val="FFFFFF">
                  <a:alpha val="0"/>
                </a:srgbClr>
              </a:gs>
            </a:gsLst>
            <a:path path="circle">
              <a:fillToRect l="100000" t="100000"/>
            </a:path>
            <a:tileRect r="-100000" b="-100000"/>
          </a:gradFill>
          <a:ln w="9525">
            <a:noFill/>
            <a:round/>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fa-IR" sz="1800" kern="120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path path="circle">
                  <a:fillToRect l="100000" t="100000"/>
                </a:path>
                <a:tileRect r="-100000" b="-100000"/>
              </a:gradFill>
              <a:latin typeface="+mn-lt"/>
              <a:ea typeface="+mn-ea"/>
              <a:cs typeface="+mn-cs"/>
            </a:endParaRPr>
          </a:p>
        </p:txBody>
      </p:sp>
      <p:sp>
        <p:nvSpPr>
          <p:cNvPr id="1030" name="1-1"/>
          <p:cNvSpPr>
            <a:spLocks/>
          </p:cNvSpPr>
          <p:nvPr userDrawn="1"/>
        </p:nvSpPr>
        <p:spPr bwMode="auto">
          <a:xfrm>
            <a:off x="0" y="0"/>
            <a:ext cx="9144000" cy="4506913"/>
          </a:xfrm>
          <a:custGeom>
            <a:avLst/>
            <a:gdLst/>
            <a:ahLst/>
            <a:cxnLst>
              <a:cxn ang="0">
                <a:pos x="17280" y="0"/>
              </a:cxn>
              <a:cxn ang="0">
                <a:pos x="17280" y="2286"/>
              </a:cxn>
              <a:cxn ang="0">
                <a:pos x="16684" y="2171"/>
              </a:cxn>
              <a:cxn ang="0">
                <a:pos x="16092" y="2120"/>
              </a:cxn>
              <a:cxn ang="0">
                <a:pos x="15502" y="2129"/>
              </a:cxn>
              <a:cxn ang="0">
                <a:pos x="14917" y="2193"/>
              </a:cxn>
              <a:cxn ang="0">
                <a:pos x="14335" y="2308"/>
              </a:cxn>
              <a:cxn ang="0">
                <a:pos x="13757" y="2470"/>
              </a:cxn>
              <a:cxn ang="0">
                <a:pos x="13182" y="2673"/>
              </a:cxn>
              <a:cxn ang="0">
                <a:pos x="12611" y="2913"/>
              </a:cxn>
              <a:cxn ang="0">
                <a:pos x="12043" y="3186"/>
              </a:cxn>
              <a:cxn ang="0">
                <a:pos x="11479" y="3487"/>
              </a:cxn>
              <a:cxn ang="0">
                <a:pos x="10918" y="3811"/>
              </a:cxn>
              <a:cxn ang="0">
                <a:pos x="10362" y="4155"/>
              </a:cxn>
              <a:cxn ang="0">
                <a:pos x="9807" y="4513"/>
              </a:cxn>
              <a:cxn ang="0">
                <a:pos x="9258" y="4881"/>
              </a:cxn>
              <a:cxn ang="0">
                <a:pos x="8712" y="5254"/>
              </a:cxn>
              <a:cxn ang="0">
                <a:pos x="8170" y="5628"/>
              </a:cxn>
              <a:cxn ang="0">
                <a:pos x="7631" y="5997"/>
              </a:cxn>
              <a:cxn ang="0">
                <a:pos x="7096" y="6359"/>
              </a:cxn>
              <a:cxn ang="0">
                <a:pos x="6564" y="6708"/>
              </a:cxn>
              <a:cxn ang="0">
                <a:pos x="6037" y="7039"/>
              </a:cxn>
              <a:cxn ang="0">
                <a:pos x="5513" y="7349"/>
              </a:cxn>
              <a:cxn ang="0">
                <a:pos x="4993" y="7632"/>
              </a:cxn>
              <a:cxn ang="0">
                <a:pos x="4477" y="7884"/>
              </a:cxn>
              <a:cxn ang="0">
                <a:pos x="3964" y="8100"/>
              </a:cxn>
              <a:cxn ang="0">
                <a:pos x="3455" y="8276"/>
              </a:cxn>
              <a:cxn ang="0">
                <a:pos x="2949" y="8408"/>
              </a:cxn>
              <a:cxn ang="0">
                <a:pos x="2448" y="8490"/>
              </a:cxn>
              <a:cxn ang="0">
                <a:pos x="1952" y="8518"/>
              </a:cxn>
              <a:cxn ang="0">
                <a:pos x="1458" y="8488"/>
              </a:cxn>
              <a:cxn ang="0">
                <a:pos x="968" y="8394"/>
              </a:cxn>
              <a:cxn ang="0">
                <a:pos x="482" y="8234"/>
              </a:cxn>
              <a:cxn ang="0">
                <a:pos x="0" y="8001"/>
              </a:cxn>
              <a:cxn ang="0">
                <a:pos x="0" y="0"/>
              </a:cxn>
              <a:cxn ang="0">
                <a:pos x="17280" y="0"/>
              </a:cxn>
            </a:cxnLst>
            <a:rect l="0" t="0" r="r" b="b"/>
            <a:pathLst>
              <a:path w="17280" h="8518">
                <a:moveTo>
                  <a:pt x="17280" y="0"/>
                </a:moveTo>
                <a:lnTo>
                  <a:pt x="17280" y="2286"/>
                </a:lnTo>
                <a:lnTo>
                  <a:pt x="16684" y="2171"/>
                </a:lnTo>
                <a:lnTo>
                  <a:pt x="16092" y="2120"/>
                </a:lnTo>
                <a:lnTo>
                  <a:pt x="15502" y="2129"/>
                </a:lnTo>
                <a:lnTo>
                  <a:pt x="14917" y="2193"/>
                </a:lnTo>
                <a:lnTo>
                  <a:pt x="14335" y="2308"/>
                </a:lnTo>
                <a:lnTo>
                  <a:pt x="13757" y="2470"/>
                </a:lnTo>
                <a:lnTo>
                  <a:pt x="13182" y="2673"/>
                </a:lnTo>
                <a:lnTo>
                  <a:pt x="12611" y="2913"/>
                </a:lnTo>
                <a:lnTo>
                  <a:pt x="12043" y="3186"/>
                </a:lnTo>
                <a:lnTo>
                  <a:pt x="11479" y="3487"/>
                </a:lnTo>
                <a:lnTo>
                  <a:pt x="10918" y="3811"/>
                </a:lnTo>
                <a:lnTo>
                  <a:pt x="10362" y="4155"/>
                </a:lnTo>
                <a:lnTo>
                  <a:pt x="9807" y="4513"/>
                </a:lnTo>
                <a:lnTo>
                  <a:pt x="9258" y="4881"/>
                </a:lnTo>
                <a:lnTo>
                  <a:pt x="8712" y="5254"/>
                </a:lnTo>
                <a:lnTo>
                  <a:pt x="8170" y="5628"/>
                </a:lnTo>
                <a:lnTo>
                  <a:pt x="7631" y="5997"/>
                </a:lnTo>
                <a:lnTo>
                  <a:pt x="7096" y="6359"/>
                </a:lnTo>
                <a:lnTo>
                  <a:pt x="6564" y="6708"/>
                </a:lnTo>
                <a:lnTo>
                  <a:pt x="6037" y="7039"/>
                </a:lnTo>
                <a:lnTo>
                  <a:pt x="5513" y="7349"/>
                </a:lnTo>
                <a:lnTo>
                  <a:pt x="4993" y="7632"/>
                </a:lnTo>
                <a:lnTo>
                  <a:pt x="4477" y="7884"/>
                </a:lnTo>
                <a:lnTo>
                  <a:pt x="3964" y="8100"/>
                </a:lnTo>
                <a:lnTo>
                  <a:pt x="3455" y="8276"/>
                </a:lnTo>
                <a:lnTo>
                  <a:pt x="2949" y="8408"/>
                </a:lnTo>
                <a:lnTo>
                  <a:pt x="2448" y="8490"/>
                </a:lnTo>
                <a:lnTo>
                  <a:pt x="1952" y="8518"/>
                </a:lnTo>
                <a:lnTo>
                  <a:pt x="1458" y="8488"/>
                </a:lnTo>
                <a:lnTo>
                  <a:pt x="968" y="8394"/>
                </a:lnTo>
                <a:lnTo>
                  <a:pt x="482" y="8234"/>
                </a:lnTo>
                <a:lnTo>
                  <a:pt x="0" y="8001"/>
                </a:lnTo>
                <a:lnTo>
                  <a:pt x="0" y="0"/>
                </a:lnTo>
                <a:lnTo>
                  <a:pt x="17280" y="0"/>
                </a:lnTo>
                <a:close/>
              </a:path>
            </a:pathLst>
          </a:custGeom>
          <a:gradFill flip="none" rotWithShape="1">
            <a:gsLst>
              <a:gs pos="0">
                <a:srgbClr val="FFFFFF">
                  <a:alpha val="0"/>
                </a:srgbClr>
              </a:gs>
              <a:gs pos="0">
                <a:srgbClr val="FFFFFF">
                  <a:alpha val="11000"/>
                </a:srgbClr>
              </a:gs>
              <a:gs pos="100000">
                <a:srgbClr val="FFFFFF">
                  <a:alpha val="0"/>
                </a:srgbClr>
              </a:gs>
            </a:gsLst>
            <a:path path="circle">
              <a:fillToRect l="100000" t="100000"/>
            </a:path>
            <a:tileRect r="-100000" b="-100000"/>
          </a:gradFill>
          <a:ln w="9525">
            <a:noFill/>
            <a:round/>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fa-IR" sz="1800" kern="120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path path="circle">
                  <a:fillToRect l="100000" t="100000"/>
                </a:path>
                <a:tileRect r="-100000" b="-100000"/>
              </a:gradFill>
              <a:latin typeface="+mn-lt"/>
              <a:ea typeface="+mn-ea"/>
              <a:cs typeface="+mn-cs"/>
            </a:endParaRPr>
          </a:p>
        </p:txBody>
      </p:sp>
      <p:sp>
        <p:nvSpPr>
          <p:cNvPr id="10" name="shadow"/>
          <p:cNvSpPr/>
          <p:nvPr userDrawn="1"/>
        </p:nvSpPr>
        <p:spPr>
          <a:xfrm>
            <a:off x="0" y="0"/>
            <a:ext cx="9144000" cy="6858000"/>
          </a:xfrm>
          <a:prstGeom prst="rect">
            <a:avLst/>
          </a:prstGeom>
          <a:gradFill flip="none" rotWithShape="1">
            <a:gsLst>
              <a:gs pos="0">
                <a:srgbClr val="00121E">
                  <a:alpha val="0"/>
                </a:srgbClr>
              </a:gs>
              <a:gs pos="79000">
                <a:srgbClr val="00121E"/>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3" name="Subtitle 2"/>
          <p:cNvSpPr>
            <a:spLocks noGrp="1"/>
          </p:cNvSpPr>
          <p:nvPr>
            <p:ph type="subTitle" idx="1" hasCustomPrompt="1"/>
          </p:nvPr>
        </p:nvSpPr>
        <p:spPr>
          <a:xfrm>
            <a:off x="1371600" y="4429132"/>
            <a:ext cx="6400800" cy="538154"/>
          </a:xfrm>
        </p:spPr>
        <p:txBody>
          <a:bodyPr>
            <a:normAutofit/>
          </a:bodyPr>
          <a:lstStyle>
            <a:lvl1pPr marL="0" indent="0" algn="ctr">
              <a:buNone/>
              <a:defRPr sz="2400" baseline="0">
                <a:solidFill>
                  <a:schemeClr val="tx1">
                    <a:tint val="75000"/>
                  </a:schemeClr>
                </a:solidFill>
                <a:cs typeface="B Nazanin" pitchFamily="2" charset="-78"/>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a-IR" dirty="0" smtClean="0"/>
              <a:t>عنوان دوم</a:t>
            </a:r>
            <a:endParaRPr lang="fa-IR" dirty="0"/>
          </a:p>
        </p:txBody>
      </p:sp>
      <p:sp>
        <p:nvSpPr>
          <p:cNvPr id="2" name="Title 1"/>
          <p:cNvSpPr>
            <a:spLocks noGrp="1"/>
          </p:cNvSpPr>
          <p:nvPr>
            <p:ph type="ctrTitle" hasCustomPrompt="1"/>
          </p:nvPr>
        </p:nvSpPr>
        <p:spPr>
          <a:xfrm>
            <a:off x="685800" y="3214686"/>
            <a:ext cx="7772400" cy="1000132"/>
          </a:xfrm>
        </p:spPr>
        <p:txBody>
          <a:bodyPr>
            <a:noAutofit/>
          </a:bodyPr>
          <a:lstStyle>
            <a:lvl1pPr>
              <a:defRPr sz="4400" b="0">
                <a:solidFill>
                  <a:schemeClr val="tx1"/>
                </a:solidFill>
                <a:cs typeface="B Yagut" pitchFamily="2" charset="-78"/>
              </a:defRPr>
            </a:lvl1pPr>
          </a:lstStyle>
          <a:p>
            <a:r>
              <a:rPr lang="fa-IR" dirty="0" smtClean="0"/>
              <a:t>عنوان اصلی</a:t>
            </a:r>
            <a:endParaRPr lang="fa-IR" dirty="0"/>
          </a:p>
        </p:txBody>
      </p:sp>
      <p:grpSp>
        <p:nvGrpSpPr>
          <p:cNvPr id="143" name="Group 142"/>
          <p:cNvGrpSpPr/>
          <p:nvPr userDrawn="1"/>
        </p:nvGrpSpPr>
        <p:grpSpPr>
          <a:xfrm>
            <a:off x="0" y="5929313"/>
            <a:ext cx="9144000" cy="928687"/>
            <a:chOff x="0" y="5929313"/>
            <a:chExt cx="9144000" cy="928687"/>
          </a:xfrm>
        </p:grpSpPr>
        <p:grpSp>
          <p:nvGrpSpPr>
            <p:cNvPr id="135" name="paeen"/>
            <p:cNvGrpSpPr/>
            <p:nvPr userDrawn="1"/>
          </p:nvGrpSpPr>
          <p:grpSpPr>
            <a:xfrm>
              <a:off x="0" y="6286520"/>
              <a:ext cx="9144000" cy="571480"/>
              <a:chOff x="0" y="6286520"/>
              <a:chExt cx="9144000" cy="571480"/>
            </a:xfrm>
          </p:grpSpPr>
          <p:sp>
            <p:nvSpPr>
              <p:cNvPr id="165" name="s2"/>
              <p:cNvSpPr/>
              <p:nvPr userDrawn="1"/>
            </p:nvSpPr>
            <p:spPr>
              <a:xfrm>
                <a:off x="0" y="6286520"/>
                <a:ext cx="9144000" cy="571480"/>
              </a:xfrm>
              <a:prstGeom prst="rect">
                <a:avLst/>
              </a:prstGeom>
              <a:solidFill>
                <a:srgbClr val="001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cxnSp>
            <p:nvCxnSpPr>
              <p:cNvPr id="164" name="Line 2"/>
              <p:cNvCxnSpPr/>
              <p:nvPr userDrawn="1"/>
            </p:nvCxnSpPr>
            <p:spPr>
              <a:xfrm>
                <a:off x="357158" y="6286520"/>
                <a:ext cx="8215370" cy="1588"/>
              </a:xfrm>
              <a:prstGeom prst="line">
                <a:avLst/>
              </a:prstGeom>
              <a:ln>
                <a:gradFill flip="none" rotWithShape="1">
                  <a:gsLst>
                    <a:gs pos="0">
                      <a:srgbClr val="FFFFFF"/>
                    </a:gs>
                    <a:gs pos="100000">
                      <a:srgbClr val="FF0000">
                        <a:alpha val="0"/>
                      </a:srgbClr>
                    </a:gs>
                  </a:gsLst>
                  <a:path path="shape">
                    <a:fillToRect l="50000" t="50000" r="50000" b="50000"/>
                  </a:path>
                  <a:tileRect/>
                </a:gradFill>
              </a:ln>
              <a:effectLst/>
            </p:spPr>
            <p:style>
              <a:lnRef idx="1">
                <a:schemeClr val="accent1"/>
              </a:lnRef>
              <a:fillRef idx="0">
                <a:schemeClr val="accent1"/>
              </a:fillRef>
              <a:effectRef idx="0">
                <a:schemeClr val="accent1"/>
              </a:effectRef>
              <a:fontRef idx="minor">
                <a:schemeClr val="tx1"/>
              </a:fontRef>
            </p:style>
          </p:cxnSp>
        </p:grpSp>
        <p:grpSp>
          <p:nvGrpSpPr>
            <p:cNvPr id="121" name="hamid beiki"/>
            <p:cNvGrpSpPr/>
            <p:nvPr userDrawn="1"/>
          </p:nvGrpSpPr>
          <p:grpSpPr>
            <a:xfrm>
              <a:off x="3786188" y="5929313"/>
              <a:ext cx="1571626" cy="625475"/>
              <a:chOff x="3786188" y="5929313"/>
              <a:chExt cx="1571626" cy="625475"/>
            </a:xfrm>
            <a:effectLst/>
          </p:grpSpPr>
          <p:sp>
            <p:nvSpPr>
              <p:cNvPr id="1046" name="AutoShape 22"/>
              <p:cNvSpPr>
                <a:spLocks noChangeAspect="1" noChangeArrowheads="1" noTextEdit="1"/>
              </p:cNvSpPr>
              <p:nvPr userDrawn="1"/>
            </p:nvSpPr>
            <p:spPr bwMode="auto">
              <a:xfrm>
                <a:off x="3786188" y="5929313"/>
                <a:ext cx="1571625" cy="6254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fa-IR"/>
              </a:p>
            </p:txBody>
          </p:sp>
          <p:sp>
            <p:nvSpPr>
              <p:cNvPr id="1049" name="Freeform 25"/>
              <p:cNvSpPr>
                <a:spLocks/>
              </p:cNvSpPr>
              <p:nvPr userDrawn="1"/>
            </p:nvSpPr>
            <p:spPr bwMode="auto">
              <a:xfrm>
                <a:off x="3871913" y="6132513"/>
                <a:ext cx="1243013" cy="314325"/>
              </a:xfrm>
              <a:custGeom>
                <a:avLst/>
                <a:gdLst/>
                <a:ahLst/>
                <a:cxnLst>
                  <a:cxn ang="0">
                    <a:pos x="538" y="1"/>
                  </a:cxn>
                  <a:cxn ang="0">
                    <a:pos x="453" y="12"/>
                  </a:cxn>
                  <a:cxn ang="0">
                    <a:pos x="373" y="35"/>
                  </a:cxn>
                  <a:cxn ang="0">
                    <a:pos x="297" y="69"/>
                  </a:cxn>
                  <a:cxn ang="0">
                    <a:pos x="229" y="113"/>
                  </a:cxn>
                  <a:cxn ang="0">
                    <a:pos x="167" y="167"/>
                  </a:cxn>
                  <a:cxn ang="0">
                    <a:pos x="114" y="229"/>
                  </a:cxn>
                  <a:cxn ang="0">
                    <a:pos x="70" y="297"/>
                  </a:cxn>
                  <a:cxn ang="0">
                    <a:pos x="35" y="372"/>
                  </a:cxn>
                  <a:cxn ang="0">
                    <a:pos x="12" y="453"/>
                  </a:cxn>
                  <a:cxn ang="0">
                    <a:pos x="2" y="537"/>
                  </a:cxn>
                  <a:cxn ang="0">
                    <a:pos x="2" y="2829"/>
                  </a:cxn>
                  <a:cxn ang="0">
                    <a:pos x="12" y="2913"/>
                  </a:cxn>
                  <a:cxn ang="0">
                    <a:pos x="35" y="2994"/>
                  </a:cxn>
                  <a:cxn ang="0">
                    <a:pos x="70" y="3069"/>
                  </a:cxn>
                  <a:cxn ang="0">
                    <a:pos x="114" y="3138"/>
                  </a:cxn>
                  <a:cxn ang="0">
                    <a:pos x="167" y="3199"/>
                  </a:cxn>
                  <a:cxn ang="0">
                    <a:pos x="229" y="3253"/>
                  </a:cxn>
                  <a:cxn ang="0">
                    <a:pos x="297" y="3297"/>
                  </a:cxn>
                  <a:cxn ang="0">
                    <a:pos x="373" y="3331"/>
                  </a:cxn>
                  <a:cxn ang="0">
                    <a:pos x="453" y="3354"/>
                  </a:cxn>
                  <a:cxn ang="0">
                    <a:pos x="538" y="3365"/>
                  </a:cxn>
                  <a:cxn ang="0">
                    <a:pos x="12763" y="3365"/>
                  </a:cxn>
                  <a:cxn ang="0">
                    <a:pos x="12847" y="3354"/>
                  </a:cxn>
                  <a:cxn ang="0">
                    <a:pos x="12928" y="3331"/>
                  </a:cxn>
                  <a:cxn ang="0">
                    <a:pos x="13003" y="3297"/>
                  </a:cxn>
                  <a:cxn ang="0">
                    <a:pos x="13072" y="3253"/>
                  </a:cxn>
                  <a:cxn ang="0">
                    <a:pos x="13133" y="3199"/>
                  </a:cxn>
                  <a:cxn ang="0">
                    <a:pos x="13187" y="3138"/>
                  </a:cxn>
                  <a:cxn ang="0">
                    <a:pos x="13231" y="3069"/>
                  </a:cxn>
                  <a:cxn ang="0">
                    <a:pos x="13265" y="2994"/>
                  </a:cxn>
                  <a:cxn ang="0">
                    <a:pos x="13288" y="2913"/>
                  </a:cxn>
                  <a:cxn ang="0">
                    <a:pos x="13298" y="2829"/>
                  </a:cxn>
                  <a:cxn ang="0">
                    <a:pos x="13298" y="537"/>
                  </a:cxn>
                  <a:cxn ang="0">
                    <a:pos x="13288" y="453"/>
                  </a:cxn>
                  <a:cxn ang="0">
                    <a:pos x="13265" y="372"/>
                  </a:cxn>
                  <a:cxn ang="0">
                    <a:pos x="13231" y="297"/>
                  </a:cxn>
                  <a:cxn ang="0">
                    <a:pos x="13187" y="229"/>
                  </a:cxn>
                  <a:cxn ang="0">
                    <a:pos x="13133" y="167"/>
                  </a:cxn>
                  <a:cxn ang="0">
                    <a:pos x="13072" y="113"/>
                  </a:cxn>
                  <a:cxn ang="0">
                    <a:pos x="13003" y="69"/>
                  </a:cxn>
                  <a:cxn ang="0">
                    <a:pos x="12928" y="35"/>
                  </a:cxn>
                  <a:cxn ang="0">
                    <a:pos x="12847" y="12"/>
                  </a:cxn>
                  <a:cxn ang="0">
                    <a:pos x="12763" y="1"/>
                  </a:cxn>
                </a:cxnLst>
                <a:rect l="0" t="0" r="r" b="b"/>
                <a:pathLst>
                  <a:path w="13299" h="3366">
                    <a:moveTo>
                      <a:pt x="12733" y="0"/>
                    </a:moveTo>
                    <a:lnTo>
                      <a:pt x="566" y="0"/>
                    </a:lnTo>
                    <a:lnTo>
                      <a:pt x="538" y="1"/>
                    </a:lnTo>
                    <a:lnTo>
                      <a:pt x="509" y="3"/>
                    </a:lnTo>
                    <a:lnTo>
                      <a:pt x="481" y="7"/>
                    </a:lnTo>
                    <a:lnTo>
                      <a:pt x="453" y="12"/>
                    </a:lnTo>
                    <a:lnTo>
                      <a:pt x="425" y="18"/>
                    </a:lnTo>
                    <a:lnTo>
                      <a:pt x="399" y="26"/>
                    </a:lnTo>
                    <a:lnTo>
                      <a:pt x="373" y="35"/>
                    </a:lnTo>
                    <a:lnTo>
                      <a:pt x="347" y="44"/>
                    </a:lnTo>
                    <a:lnTo>
                      <a:pt x="322" y="56"/>
                    </a:lnTo>
                    <a:lnTo>
                      <a:pt x="297" y="69"/>
                    </a:lnTo>
                    <a:lnTo>
                      <a:pt x="274" y="82"/>
                    </a:lnTo>
                    <a:lnTo>
                      <a:pt x="251" y="97"/>
                    </a:lnTo>
                    <a:lnTo>
                      <a:pt x="229" y="113"/>
                    </a:lnTo>
                    <a:lnTo>
                      <a:pt x="208" y="130"/>
                    </a:lnTo>
                    <a:lnTo>
                      <a:pt x="187" y="148"/>
                    </a:lnTo>
                    <a:lnTo>
                      <a:pt x="167" y="167"/>
                    </a:lnTo>
                    <a:lnTo>
                      <a:pt x="149" y="187"/>
                    </a:lnTo>
                    <a:lnTo>
                      <a:pt x="131" y="206"/>
                    </a:lnTo>
                    <a:lnTo>
                      <a:pt x="114" y="229"/>
                    </a:lnTo>
                    <a:lnTo>
                      <a:pt x="98" y="251"/>
                    </a:lnTo>
                    <a:lnTo>
                      <a:pt x="84" y="274"/>
                    </a:lnTo>
                    <a:lnTo>
                      <a:pt x="70" y="297"/>
                    </a:lnTo>
                    <a:lnTo>
                      <a:pt x="57" y="321"/>
                    </a:lnTo>
                    <a:lnTo>
                      <a:pt x="46" y="346"/>
                    </a:lnTo>
                    <a:lnTo>
                      <a:pt x="35" y="372"/>
                    </a:lnTo>
                    <a:lnTo>
                      <a:pt x="27" y="398"/>
                    </a:lnTo>
                    <a:lnTo>
                      <a:pt x="18" y="425"/>
                    </a:lnTo>
                    <a:lnTo>
                      <a:pt x="12" y="453"/>
                    </a:lnTo>
                    <a:lnTo>
                      <a:pt x="8" y="480"/>
                    </a:lnTo>
                    <a:lnTo>
                      <a:pt x="4" y="509"/>
                    </a:lnTo>
                    <a:lnTo>
                      <a:pt x="2" y="537"/>
                    </a:lnTo>
                    <a:lnTo>
                      <a:pt x="0" y="566"/>
                    </a:lnTo>
                    <a:lnTo>
                      <a:pt x="0" y="2799"/>
                    </a:lnTo>
                    <a:lnTo>
                      <a:pt x="2" y="2829"/>
                    </a:lnTo>
                    <a:lnTo>
                      <a:pt x="4" y="2857"/>
                    </a:lnTo>
                    <a:lnTo>
                      <a:pt x="8" y="2886"/>
                    </a:lnTo>
                    <a:lnTo>
                      <a:pt x="12" y="2913"/>
                    </a:lnTo>
                    <a:lnTo>
                      <a:pt x="18" y="2940"/>
                    </a:lnTo>
                    <a:lnTo>
                      <a:pt x="27" y="2968"/>
                    </a:lnTo>
                    <a:lnTo>
                      <a:pt x="35" y="2994"/>
                    </a:lnTo>
                    <a:lnTo>
                      <a:pt x="46" y="3019"/>
                    </a:lnTo>
                    <a:lnTo>
                      <a:pt x="57" y="3045"/>
                    </a:lnTo>
                    <a:lnTo>
                      <a:pt x="70" y="3069"/>
                    </a:lnTo>
                    <a:lnTo>
                      <a:pt x="84" y="3093"/>
                    </a:lnTo>
                    <a:lnTo>
                      <a:pt x="98" y="3115"/>
                    </a:lnTo>
                    <a:lnTo>
                      <a:pt x="114" y="3138"/>
                    </a:lnTo>
                    <a:lnTo>
                      <a:pt x="131" y="3159"/>
                    </a:lnTo>
                    <a:lnTo>
                      <a:pt x="149" y="3179"/>
                    </a:lnTo>
                    <a:lnTo>
                      <a:pt x="167" y="3199"/>
                    </a:lnTo>
                    <a:lnTo>
                      <a:pt x="187" y="3218"/>
                    </a:lnTo>
                    <a:lnTo>
                      <a:pt x="208" y="3236"/>
                    </a:lnTo>
                    <a:lnTo>
                      <a:pt x="229" y="3253"/>
                    </a:lnTo>
                    <a:lnTo>
                      <a:pt x="251" y="3269"/>
                    </a:lnTo>
                    <a:lnTo>
                      <a:pt x="274" y="3283"/>
                    </a:lnTo>
                    <a:lnTo>
                      <a:pt x="297" y="3297"/>
                    </a:lnTo>
                    <a:lnTo>
                      <a:pt x="322" y="3310"/>
                    </a:lnTo>
                    <a:lnTo>
                      <a:pt x="347" y="3321"/>
                    </a:lnTo>
                    <a:lnTo>
                      <a:pt x="373" y="3331"/>
                    </a:lnTo>
                    <a:lnTo>
                      <a:pt x="399" y="3340"/>
                    </a:lnTo>
                    <a:lnTo>
                      <a:pt x="425" y="3348"/>
                    </a:lnTo>
                    <a:lnTo>
                      <a:pt x="453" y="3354"/>
                    </a:lnTo>
                    <a:lnTo>
                      <a:pt x="481" y="3359"/>
                    </a:lnTo>
                    <a:lnTo>
                      <a:pt x="509" y="3362"/>
                    </a:lnTo>
                    <a:lnTo>
                      <a:pt x="538" y="3365"/>
                    </a:lnTo>
                    <a:lnTo>
                      <a:pt x="566" y="3366"/>
                    </a:lnTo>
                    <a:lnTo>
                      <a:pt x="12733" y="3366"/>
                    </a:lnTo>
                    <a:lnTo>
                      <a:pt x="12763" y="3365"/>
                    </a:lnTo>
                    <a:lnTo>
                      <a:pt x="12791" y="3362"/>
                    </a:lnTo>
                    <a:lnTo>
                      <a:pt x="12820" y="3359"/>
                    </a:lnTo>
                    <a:lnTo>
                      <a:pt x="12847" y="3354"/>
                    </a:lnTo>
                    <a:lnTo>
                      <a:pt x="12874" y="3348"/>
                    </a:lnTo>
                    <a:lnTo>
                      <a:pt x="12902" y="3340"/>
                    </a:lnTo>
                    <a:lnTo>
                      <a:pt x="12928" y="3331"/>
                    </a:lnTo>
                    <a:lnTo>
                      <a:pt x="12953" y="3321"/>
                    </a:lnTo>
                    <a:lnTo>
                      <a:pt x="12979" y="3310"/>
                    </a:lnTo>
                    <a:lnTo>
                      <a:pt x="13003" y="3297"/>
                    </a:lnTo>
                    <a:lnTo>
                      <a:pt x="13027" y="3283"/>
                    </a:lnTo>
                    <a:lnTo>
                      <a:pt x="13049" y="3269"/>
                    </a:lnTo>
                    <a:lnTo>
                      <a:pt x="13072" y="3253"/>
                    </a:lnTo>
                    <a:lnTo>
                      <a:pt x="13093" y="3236"/>
                    </a:lnTo>
                    <a:lnTo>
                      <a:pt x="13113" y="3218"/>
                    </a:lnTo>
                    <a:lnTo>
                      <a:pt x="13133" y="3199"/>
                    </a:lnTo>
                    <a:lnTo>
                      <a:pt x="13152" y="3179"/>
                    </a:lnTo>
                    <a:lnTo>
                      <a:pt x="13170" y="3159"/>
                    </a:lnTo>
                    <a:lnTo>
                      <a:pt x="13187" y="3138"/>
                    </a:lnTo>
                    <a:lnTo>
                      <a:pt x="13203" y="3115"/>
                    </a:lnTo>
                    <a:lnTo>
                      <a:pt x="13217" y="3093"/>
                    </a:lnTo>
                    <a:lnTo>
                      <a:pt x="13231" y="3069"/>
                    </a:lnTo>
                    <a:lnTo>
                      <a:pt x="13244" y="3045"/>
                    </a:lnTo>
                    <a:lnTo>
                      <a:pt x="13255" y="3019"/>
                    </a:lnTo>
                    <a:lnTo>
                      <a:pt x="13265" y="2994"/>
                    </a:lnTo>
                    <a:lnTo>
                      <a:pt x="13274" y="2968"/>
                    </a:lnTo>
                    <a:lnTo>
                      <a:pt x="13281" y="2940"/>
                    </a:lnTo>
                    <a:lnTo>
                      <a:pt x="13288" y="2913"/>
                    </a:lnTo>
                    <a:lnTo>
                      <a:pt x="13293" y="2886"/>
                    </a:lnTo>
                    <a:lnTo>
                      <a:pt x="13296" y="2857"/>
                    </a:lnTo>
                    <a:lnTo>
                      <a:pt x="13298" y="2829"/>
                    </a:lnTo>
                    <a:lnTo>
                      <a:pt x="13299" y="2799"/>
                    </a:lnTo>
                    <a:lnTo>
                      <a:pt x="13299" y="566"/>
                    </a:lnTo>
                    <a:lnTo>
                      <a:pt x="13298" y="537"/>
                    </a:lnTo>
                    <a:lnTo>
                      <a:pt x="13296" y="509"/>
                    </a:lnTo>
                    <a:lnTo>
                      <a:pt x="13293" y="480"/>
                    </a:lnTo>
                    <a:lnTo>
                      <a:pt x="13288" y="453"/>
                    </a:lnTo>
                    <a:lnTo>
                      <a:pt x="13281" y="425"/>
                    </a:lnTo>
                    <a:lnTo>
                      <a:pt x="13274" y="398"/>
                    </a:lnTo>
                    <a:lnTo>
                      <a:pt x="13265" y="372"/>
                    </a:lnTo>
                    <a:lnTo>
                      <a:pt x="13255" y="346"/>
                    </a:lnTo>
                    <a:lnTo>
                      <a:pt x="13244" y="321"/>
                    </a:lnTo>
                    <a:lnTo>
                      <a:pt x="13231" y="297"/>
                    </a:lnTo>
                    <a:lnTo>
                      <a:pt x="13217" y="273"/>
                    </a:lnTo>
                    <a:lnTo>
                      <a:pt x="13203" y="251"/>
                    </a:lnTo>
                    <a:lnTo>
                      <a:pt x="13187" y="229"/>
                    </a:lnTo>
                    <a:lnTo>
                      <a:pt x="13170" y="206"/>
                    </a:lnTo>
                    <a:lnTo>
                      <a:pt x="13152" y="187"/>
                    </a:lnTo>
                    <a:lnTo>
                      <a:pt x="13133" y="167"/>
                    </a:lnTo>
                    <a:lnTo>
                      <a:pt x="13113" y="148"/>
                    </a:lnTo>
                    <a:lnTo>
                      <a:pt x="13093" y="130"/>
                    </a:lnTo>
                    <a:lnTo>
                      <a:pt x="13072" y="113"/>
                    </a:lnTo>
                    <a:lnTo>
                      <a:pt x="13049" y="97"/>
                    </a:lnTo>
                    <a:lnTo>
                      <a:pt x="13027" y="82"/>
                    </a:lnTo>
                    <a:lnTo>
                      <a:pt x="13003" y="69"/>
                    </a:lnTo>
                    <a:lnTo>
                      <a:pt x="12979" y="56"/>
                    </a:lnTo>
                    <a:lnTo>
                      <a:pt x="12953" y="44"/>
                    </a:lnTo>
                    <a:lnTo>
                      <a:pt x="12928" y="35"/>
                    </a:lnTo>
                    <a:lnTo>
                      <a:pt x="12902" y="26"/>
                    </a:lnTo>
                    <a:lnTo>
                      <a:pt x="12874" y="18"/>
                    </a:lnTo>
                    <a:lnTo>
                      <a:pt x="12847" y="12"/>
                    </a:lnTo>
                    <a:lnTo>
                      <a:pt x="12820" y="7"/>
                    </a:lnTo>
                    <a:lnTo>
                      <a:pt x="12791" y="3"/>
                    </a:lnTo>
                    <a:lnTo>
                      <a:pt x="12763" y="1"/>
                    </a:lnTo>
                    <a:lnTo>
                      <a:pt x="12733" y="0"/>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0" name="Freeform 26"/>
              <p:cNvSpPr>
                <a:spLocks/>
              </p:cNvSpPr>
              <p:nvPr userDrawn="1"/>
            </p:nvSpPr>
            <p:spPr bwMode="auto">
              <a:xfrm>
                <a:off x="3787776" y="6229351"/>
                <a:ext cx="206375" cy="149225"/>
              </a:xfrm>
              <a:custGeom>
                <a:avLst/>
                <a:gdLst/>
                <a:ahLst/>
                <a:cxnLst>
                  <a:cxn ang="0">
                    <a:pos x="2179" y="11"/>
                  </a:cxn>
                  <a:cxn ang="0">
                    <a:pos x="2118" y="35"/>
                  </a:cxn>
                  <a:cxn ang="0">
                    <a:pos x="1989" y="165"/>
                  </a:cxn>
                  <a:cxn ang="0">
                    <a:pos x="1962" y="220"/>
                  </a:cxn>
                  <a:cxn ang="0">
                    <a:pos x="1964" y="259"/>
                  </a:cxn>
                  <a:cxn ang="0">
                    <a:pos x="1740" y="603"/>
                  </a:cxn>
                  <a:cxn ang="0">
                    <a:pos x="1513" y="785"/>
                  </a:cxn>
                  <a:cxn ang="0">
                    <a:pos x="1224" y="782"/>
                  </a:cxn>
                  <a:cxn ang="0">
                    <a:pos x="1295" y="605"/>
                  </a:cxn>
                  <a:cxn ang="0">
                    <a:pos x="1344" y="385"/>
                  </a:cxn>
                  <a:cxn ang="0">
                    <a:pos x="1295" y="207"/>
                  </a:cxn>
                  <a:cxn ang="0">
                    <a:pos x="1147" y="114"/>
                  </a:cxn>
                  <a:cxn ang="0">
                    <a:pos x="915" y="123"/>
                  </a:cxn>
                  <a:cxn ang="0">
                    <a:pos x="684" y="216"/>
                  </a:cxn>
                  <a:cxn ang="0">
                    <a:pos x="447" y="377"/>
                  </a:cxn>
                  <a:cxn ang="0">
                    <a:pos x="251" y="588"/>
                  </a:cxn>
                  <a:cxn ang="0">
                    <a:pos x="236" y="672"/>
                  </a:cxn>
                  <a:cxn ang="0">
                    <a:pos x="299" y="663"/>
                  </a:cxn>
                  <a:cxn ang="0">
                    <a:pos x="359" y="574"/>
                  </a:cxn>
                  <a:cxn ang="0">
                    <a:pos x="678" y="285"/>
                  </a:cxn>
                  <a:cxn ang="0">
                    <a:pos x="1023" y="151"/>
                  </a:cxn>
                  <a:cxn ang="0">
                    <a:pos x="1197" y="172"/>
                  </a:cxn>
                  <a:cxn ang="0">
                    <a:pos x="1283" y="283"/>
                  </a:cxn>
                  <a:cxn ang="0">
                    <a:pos x="1278" y="466"/>
                  </a:cxn>
                  <a:cxn ang="0">
                    <a:pos x="1181" y="689"/>
                  </a:cxn>
                  <a:cxn ang="0">
                    <a:pos x="1024" y="786"/>
                  </a:cxn>
                  <a:cxn ang="0">
                    <a:pos x="954" y="809"/>
                  </a:cxn>
                  <a:cxn ang="0">
                    <a:pos x="993" y="862"/>
                  </a:cxn>
                  <a:cxn ang="0">
                    <a:pos x="1060" y="877"/>
                  </a:cxn>
                  <a:cxn ang="0">
                    <a:pos x="849" y="1134"/>
                  </a:cxn>
                  <a:cxn ang="0">
                    <a:pos x="593" y="1369"/>
                  </a:cxn>
                  <a:cxn ang="0">
                    <a:pos x="324" y="1530"/>
                  </a:cxn>
                  <a:cxn ang="0">
                    <a:pos x="121" y="1569"/>
                  </a:cxn>
                  <a:cxn ang="0">
                    <a:pos x="58" y="1528"/>
                  </a:cxn>
                  <a:cxn ang="0">
                    <a:pos x="61" y="1411"/>
                  </a:cxn>
                  <a:cxn ang="0">
                    <a:pos x="136" y="1269"/>
                  </a:cxn>
                  <a:cxn ang="0">
                    <a:pos x="162" y="1217"/>
                  </a:cxn>
                  <a:cxn ang="0">
                    <a:pos x="90" y="1283"/>
                  </a:cxn>
                  <a:cxn ang="0">
                    <a:pos x="4" y="1438"/>
                  </a:cxn>
                  <a:cxn ang="0">
                    <a:pos x="17" y="1533"/>
                  </a:cxn>
                  <a:cxn ang="0">
                    <a:pos x="98" y="1592"/>
                  </a:cxn>
                  <a:cxn ang="0">
                    <a:pos x="247" y="1594"/>
                  </a:cxn>
                  <a:cxn ang="0">
                    <a:pos x="515" y="1481"/>
                  </a:cxn>
                  <a:cxn ang="0">
                    <a:pos x="796" y="1266"/>
                  </a:cxn>
                  <a:cxn ang="0">
                    <a:pos x="1051" y="991"/>
                  </a:cxn>
                  <a:cxn ang="0">
                    <a:pos x="1308" y="830"/>
                  </a:cxn>
                  <a:cxn ang="0">
                    <a:pos x="1609" y="819"/>
                  </a:cxn>
                  <a:cxn ang="0">
                    <a:pos x="1540" y="1080"/>
                  </a:cxn>
                  <a:cxn ang="0">
                    <a:pos x="1533" y="1293"/>
                  </a:cxn>
                  <a:cxn ang="0">
                    <a:pos x="1593" y="1340"/>
                  </a:cxn>
                  <a:cxn ang="0">
                    <a:pos x="1616" y="1298"/>
                  </a:cxn>
                  <a:cxn ang="0">
                    <a:pos x="1567" y="1294"/>
                  </a:cxn>
                  <a:cxn ang="0">
                    <a:pos x="1581" y="1112"/>
                  </a:cxn>
                  <a:cxn ang="0">
                    <a:pos x="1685" y="836"/>
                  </a:cxn>
                  <a:cxn ang="0">
                    <a:pos x="1773" y="819"/>
                  </a:cxn>
                  <a:cxn ang="0">
                    <a:pos x="1797" y="796"/>
                  </a:cxn>
                  <a:cxn ang="0">
                    <a:pos x="1740" y="781"/>
                  </a:cxn>
                  <a:cxn ang="0">
                    <a:pos x="1792" y="630"/>
                  </a:cxn>
                  <a:cxn ang="0">
                    <a:pos x="1941" y="394"/>
                  </a:cxn>
                  <a:cxn ang="0">
                    <a:pos x="2112" y="166"/>
                  </a:cxn>
                </a:cxnLst>
                <a:rect l="0" t="0" r="r" b="b"/>
                <a:pathLst>
                  <a:path w="2199" h="1601">
                    <a:moveTo>
                      <a:pt x="2199" y="64"/>
                    </a:moveTo>
                    <a:lnTo>
                      <a:pt x="2199" y="58"/>
                    </a:lnTo>
                    <a:lnTo>
                      <a:pt x="2199" y="53"/>
                    </a:lnTo>
                    <a:lnTo>
                      <a:pt x="2198" y="47"/>
                    </a:lnTo>
                    <a:lnTo>
                      <a:pt x="2195" y="40"/>
                    </a:lnTo>
                    <a:lnTo>
                      <a:pt x="2193" y="33"/>
                    </a:lnTo>
                    <a:lnTo>
                      <a:pt x="2190" y="27"/>
                    </a:lnTo>
                    <a:lnTo>
                      <a:pt x="2187" y="21"/>
                    </a:lnTo>
                    <a:lnTo>
                      <a:pt x="2183" y="15"/>
                    </a:lnTo>
                    <a:lnTo>
                      <a:pt x="2179" y="11"/>
                    </a:lnTo>
                    <a:lnTo>
                      <a:pt x="2174" y="7"/>
                    </a:lnTo>
                    <a:lnTo>
                      <a:pt x="2169" y="4"/>
                    </a:lnTo>
                    <a:lnTo>
                      <a:pt x="2165" y="2"/>
                    </a:lnTo>
                    <a:lnTo>
                      <a:pt x="2160" y="0"/>
                    </a:lnTo>
                    <a:lnTo>
                      <a:pt x="2155" y="1"/>
                    </a:lnTo>
                    <a:lnTo>
                      <a:pt x="2150" y="2"/>
                    </a:lnTo>
                    <a:lnTo>
                      <a:pt x="2146" y="6"/>
                    </a:lnTo>
                    <a:lnTo>
                      <a:pt x="2138" y="15"/>
                    </a:lnTo>
                    <a:lnTo>
                      <a:pt x="2128" y="25"/>
                    </a:lnTo>
                    <a:lnTo>
                      <a:pt x="2118" y="35"/>
                    </a:lnTo>
                    <a:lnTo>
                      <a:pt x="2105" y="47"/>
                    </a:lnTo>
                    <a:lnTo>
                      <a:pt x="2093" y="60"/>
                    </a:lnTo>
                    <a:lnTo>
                      <a:pt x="2081" y="71"/>
                    </a:lnTo>
                    <a:lnTo>
                      <a:pt x="2068" y="84"/>
                    </a:lnTo>
                    <a:lnTo>
                      <a:pt x="2055" y="97"/>
                    </a:lnTo>
                    <a:lnTo>
                      <a:pt x="2041" y="111"/>
                    </a:lnTo>
                    <a:lnTo>
                      <a:pt x="2028" y="125"/>
                    </a:lnTo>
                    <a:lnTo>
                      <a:pt x="2015" y="138"/>
                    </a:lnTo>
                    <a:lnTo>
                      <a:pt x="2002" y="152"/>
                    </a:lnTo>
                    <a:lnTo>
                      <a:pt x="1989" y="165"/>
                    </a:lnTo>
                    <a:lnTo>
                      <a:pt x="1978" y="178"/>
                    </a:lnTo>
                    <a:lnTo>
                      <a:pt x="1966" y="191"/>
                    </a:lnTo>
                    <a:lnTo>
                      <a:pt x="1956" y="203"/>
                    </a:lnTo>
                    <a:lnTo>
                      <a:pt x="1954" y="206"/>
                    </a:lnTo>
                    <a:lnTo>
                      <a:pt x="1951" y="209"/>
                    </a:lnTo>
                    <a:lnTo>
                      <a:pt x="1952" y="212"/>
                    </a:lnTo>
                    <a:lnTo>
                      <a:pt x="1954" y="215"/>
                    </a:lnTo>
                    <a:lnTo>
                      <a:pt x="1956" y="217"/>
                    </a:lnTo>
                    <a:lnTo>
                      <a:pt x="1959" y="220"/>
                    </a:lnTo>
                    <a:lnTo>
                      <a:pt x="1962" y="220"/>
                    </a:lnTo>
                    <a:lnTo>
                      <a:pt x="1966" y="220"/>
                    </a:lnTo>
                    <a:lnTo>
                      <a:pt x="1972" y="217"/>
                    </a:lnTo>
                    <a:lnTo>
                      <a:pt x="1978" y="217"/>
                    </a:lnTo>
                    <a:lnTo>
                      <a:pt x="1981" y="218"/>
                    </a:lnTo>
                    <a:lnTo>
                      <a:pt x="1984" y="221"/>
                    </a:lnTo>
                    <a:lnTo>
                      <a:pt x="1986" y="224"/>
                    </a:lnTo>
                    <a:lnTo>
                      <a:pt x="1986" y="227"/>
                    </a:lnTo>
                    <a:lnTo>
                      <a:pt x="1984" y="231"/>
                    </a:lnTo>
                    <a:lnTo>
                      <a:pt x="1981" y="236"/>
                    </a:lnTo>
                    <a:lnTo>
                      <a:pt x="1964" y="259"/>
                    </a:lnTo>
                    <a:lnTo>
                      <a:pt x="1945" y="286"/>
                    </a:lnTo>
                    <a:lnTo>
                      <a:pt x="1924" y="314"/>
                    </a:lnTo>
                    <a:lnTo>
                      <a:pt x="1902" y="347"/>
                    </a:lnTo>
                    <a:lnTo>
                      <a:pt x="1880" y="381"/>
                    </a:lnTo>
                    <a:lnTo>
                      <a:pt x="1857" y="415"/>
                    </a:lnTo>
                    <a:lnTo>
                      <a:pt x="1834" y="451"/>
                    </a:lnTo>
                    <a:lnTo>
                      <a:pt x="1809" y="489"/>
                    </a:lnTo>
                    <a:lnTo>
                      <a:pt x="1786" y="526"/>
                    </a:lnTo>
                    <a:lnTo>
                      <a:pt x="1763" y="565"/>
                    </a:lnTo>
                    <a:lnTo>
                      <a:pt x="1740" y="603"/>
                    </a:lnTo>
                    <a:lnTo>
                      <a:pt x="1718" y="640"/>
                    </a:lnTo>
                    <a:lnTo>
                      <a:pt x="1697" y="678"/>
                    </a:lnTo>
                    <a:lnTo>
                      <a:pt x="1677" y="714"/>
                    </a:lnTo>
                    <a:lnTo>
                      <a:pt x="1659" y="749"/>
                    </a:lnTo>
                    <a:lnTo>
                      <a:pt x="1643" y="782"/>
                    </a:lnTo>
                    <a:lnTo>
                      <a:pt x="1622" y="784"/>
                    </a:lnTo>
                    <a:lnTo>
                      <a:pt x="1598" y="784"/>
                    </a:lnTo>
                    <a:lnTo>
                      <a:pt x="1572" y="785"/>
                    </a:lnTo>
                    <a:lnTo>
                      <a:pt x="1543" y="785"/>
                    </a:lnTo>
                    <a:lnTo>
                      <a:pt x="1513" y="785"/>
                    </a:lnTo>
                    <a:lnTo>
                      <a:pt x="1482" y="785"/>
                    </a:lnTo>
                    <a:lnTo>
                      <a:pt x="1451" y="784"/>
                    </a:lnTo>
                    <a:lnTo>
                      <a:pt x="1419" y="784"/>
                    </a:lnTo>
                    <a:lnTo>
                      <a:pt x="1389" y="784"/>
                    </a:lnTo>
                    <a:lnTo>
                      <a:pt x="1357" y="782"/>
                    </a:lnTo>
                    <a:lnTo>
                      <a:pt x="1328" y="782"/>
                    </a:lnTo>
                    <a:lnTo>
                      <a:pt x="1298" y="781"/>
                    </a:lnTo>
                    <a:lnTo>
                      <a:pt x="1271" y="781"/>
                    </a:lnTo>
                    <a:lnTo>
                      <a:pt x="1246" y="781"/>
                    </a:lnTo>
                    <a:lnTo>
                      <a:pt x="1224" y="782"/>
                    </a:lnTo>
                    <a:lnTo>
                      <a:pt x="1204" y="782"/>
                    </a:lnTo>
                    <a:lnTo>
                      <a:pt x="1214" y="767"/>
                    </a:lnTo>
                    <a:lnTo>
                      <a:pt x="1225" y="750"/>
                    </a:lnTo>
                    <a:lnTo>
                      <a:pt x="1235" y="732"/>
                    </a:lnTo>
                    <a:lnTo>
                      <a:pt x="1246" y="712"/>
                    </a:lnTo>
                    <a:lnTo>
                      <a:pt x="1256" y="692"/>
                    </a:lnTo>
                    <a:lnTo>
                      <a:pt x="1267" y="671"/>
                    </a:lnTo>
                    <a:lnTo>
                      <a:pt x="1276" y="650"/>
                    </a:lnTo>
                    <a:lnTo>
                      <a:pt x="1286" y="627"/>
                    </a:lnTo>
                    <a:lnTo>
                      <a:pt x="1295" y="605"/>
                    </a:lnTo>
                    <a:lnTo>
                      <a:pt x="1303" y="581"/>
                    </a:lnTo>
                    <a:lnTo>
                      <a:pt x="1312" y="559"/>
                    </a:lnTo>
                    <a:lnTo>
                      <a:pt x="1319" y="536"/>
                    </a:lnTo>
                    <a:lnTo>
                      <a:pt x="1327" y="513"/>
                    </a:lnTo>
                    <a:lnTo>
                      <a:pt x="1332" y="492"/>
                    </a:lnTo>
                    <a:lnTo>
                      <a:pt x="1336" y="471"/>
                    </a:lnTo>
                    <a:lnTo>
                      <a:pt x="1339" y="452"/>
                    </a:lnTo>
                    <a:lnTo>
                      <a:pt x="1342" y="429"/>
                    </a:lnTo>
                    <a:lnTo>
                      <a:pt x="1344" y="406"/>
                    </a:lnTo>
                    <a:lnTo>
                      <a:pt x="1344" y="385"/>
                    </a:lnTo>
                    <a:lnTo>
                      <a:pt x="1344" y="364"/>
                    </a:lnTo>
                    <a:lnTo>
                      <a:pt x="1343" y="344"/>
                    </a:lnTo>
                    <a:lnTo>
                      <a:pt x="1340" y="324"/>
                    </a:lnTo>
                    <a:lnTo>
                      <a:pt x="1337" y="305"/>
                    </a:lnTo>
                    <a:lnTo>
                      <a:pt x="1333" y="286"/>
                    </a:lnTo>
                    <a:lnTo>
                      <a:pt x="1328" y="269"/>
                    </a:lnTo>
                    <a:lnTo>
                      <a:pt x="1320" y="252"/>
                    </a:lnTo>
                    <a:lnTo>
                      <a:pt x="1313" y="236"/>
                    </a:lnTo>
                    <a:lnTo>
                      <a:pt x="1305" y="221"/>
                    </a:lnTo>
                    <a:lnTo>
                      <a:pt x="1295" y="207"/>
                    </a:lnTo>
                    <a:lnTo>
                      <a:pt x="1285" y="193"/>
                    </a:lnTo>
                    <a:lnTo>
                      <a:pt x="1273" y="181"/>
                    </a:lnTo>
                    <a:lnTo>
                      <a:pt x="1260" y="169"/>
                    </a:lnTo>
                    <a:lnTo>
                      <a:pt x="1248" y="158"/>
                    </a:lnTo>
                    <a:lnTo>
                      <a:pt x="1233" y="149"/>
                    </a:lnTo>
                    <a:lnTo>
                      <a:pt x="1218" y="140"/>
                    </a:lnTo>
                    <a:lnTo>
                      <a:pt x="1201" y="132"/>
                    </a:lnTo>
                    <a:lnTo>
                      <a:pt x="1185" y="125"/>
                    </a:lnTo>
                    <a:lnTo>
                      <a:pt x="1167" y="118"/>
                    </a:lnTo>
                    <a:lnTo>
                      <a:pt x="1147" y="114"/>
                    </a:lnTo>
                    <a:lnTo>
                      <a:pt x="1127" y="110"/>
                    </a:lnTo>
                    <a:lnTo>
                      <a:pt x="1107" y="107"/>
                    </a:lnTo>
                    <a:lnTo>
                      <a:pt x="1085" y="105"/>
                    </a:lnTo>
                    <a:lnTo>
                      <a:pt x="1062" y="105"/>
                    </a:lnTo>
                    <a:lnTo>
                      <a:pt x="1038" y="105"/>
                    </a:lnTo>
                    <a:lnTo>
                      <a:pt x="1014" y="106"/>
                    </a:lnTo>
                    <a:lnTo>
                      <a:pt x="989" y="109"/>
                    </a:lnTo>
                    <a:lnTo>
                      <a:pt x="964" y="112"/>
                    </a:lnTo>
                    <a:lnTo>
                      <a:pt x="936" y="117"/>
                    </a:lnTo>
                    <a:lnTo>
                      <a:pt x="915" y="123"/>
                    </a:lnTo>
                    <a:lnTo>
                      <a:pt x="894" y="128"/>
                    </a:lnTo>
                    <a:lnTo>
                      <a:pt x="872" y="135"/>
                    </a:lnTo>
                    <a:lnTo>
                      <a:pt x="850" y="143"/>
                    </a:lnTo>
                    <a:lnTo>
                      <a:pt x="827" y="150"/>
                    </a:lnTo>
                    <a:lnTo>
                      <a:pt x="804" y="160"/>
                    </a:lnTo>
                    <a:lnTo>
                      <a:pt x="781" y="169"/>
                    </a:lnTo>
                    <a:lnTo>
                      <a:pt x="756" y="181"/>
                    </a:lnTo>
                    <a:lnTo>
                      <a:pt x="732" y="191"/>
                    </a:lnTo>
                    <a:lnTo>
                      <a:pt x="708" y="204"/>
                    </a:lnTo>
                    <a:lnTo>
                      <a:pt x="684" y="216"/>
                    </a:lnTo>
                    <a:lnTo>
                      <a:pt x="660" y="230"/>
                    </a:lnTo>
                    <a:lnTo>
                      <a:pt x="636" y="244"/>
                    </a:lnTo>
                    <a:lnTo>
                      <a:pt x="611" y="258"/>
                    </a:lnTo>
                    <a:lnTo>
                      <a:pt x="587" y="273"/>
                    </a:lnTo>
                    <a:lnTo>
                      <a:pt x="563" y="290"/>
                    </a:lnTo>
                    <a:lnTo>
                      <a:pt x="540" y="306"/>
                    </a:lnTo>
                    <a:lnTo>
                      <a:pt x="516" y="324"/>
                    </a:lnTo>
                    <a:lnTo>
                      <a:pt x="492" y="341"/>
                    </a:lnTo>
                    <a:lnTo>
                      <a:pt x="469" y="359"/>
                    </a:lnTo>
                    <a:lnTo>
                      <a:pt x="447" y="377"/>
                    </a:lnTo>
                    <a:lnTo>
                      <a:pt x="425" y="396"/>
                    </a:lnTo>
                    <a:lnTo>
                      <a:pt x="403" y="416"/>
                    </a:lnTo>
                    <a:lnTo>
                      <a:pt x="381" y="436"/>
                    </a:lnTo>
                    <a:lnTo>
                      <a:pt x="360" y="457"/>
                    </a:lnTo>
                    <a:lnTo>
                      <a:pt x="340" y="478"/>
                    </a:lnTo>
                    <a:lnTo>
                      <a:pt x="320" y="499"/>
                    </a:lnTo>
                    <a:lnTo>
                      <a:pt x="302" y="522"/>
                    </a:lnTo>
                    <a:lnTo>
                      <a:pt x="284" y="543"/>
                    </a:lnTo>
                    <a:lnTo>
                      <a:pt x="266" y="565"/>
                    </a:lnTo>
                    <a:lnTo>
                      <a:pt x="251" y="588"/>
                    </a:lnTo>
                    <a:lnTo>
                      <a:pt x="235" y="611"/>
                    </a:lnTo>
                    <a:lnTo>
                      <a:pt x="232" y="616"/>
                    </a:lnTo>
                    <a:lnTo>
                      <a:pt x="228" y="621"/>
                    </a:lnTo>
                    <a:lnTo>
                      <a:pt x="227" y="629"/>
                    </a:lnTo>
                    <a:lnTo>
                      <a:pt x="227" y="636"/>
                    </a:lnTo>
                    <a:lnTo>
                      <a:pt x="228" y="645"/>
                    </a:lnTo>
                    <a:lnTo>
                      <a:pt x="230" y="652"/>
                    </a:lnTo>
                    <a:lnTo>
                      <a:pt x="231" y="658"/>
                    </a:lnTo>
                    <a:lnTo>
                      <a:pt x="234" y="666"/>
                    </a:lnTo>
                    <a:lnTo>
                      <a:pt x="236" y="672"/>
                    </a:lnTo>
                    <a:lnTo>
                      <a:pt x="239" y="677"/>
                    </a:lnTo>
                    <a:lnTo>
                      <a:pt x="243" y="683"/>
                    </a:lnTo>
                    <a:lnTo>
                      <a:pt x="247" y="687"/>
                    </a:lnTo>
                    <a:lnTo>
                      <a:pt x="253" y="690"/>
                    </a:lnTo>
                    <a:lnTo>
                      <a:pt x="257" y="691"/>
                    </a:lnTo>
                    <a:lnTo>
                      <a:pt x="262" y="690"/>
                    </a:lnTo>
                    <a:lnTo>
                      <a:pt x="266" y="688"/>
                    </a:lnTo>
                    <a:lnTo>
                      <a:pt x="278" y="680"/>
                    </a:lnTo>
                    <a:lnTo>
                      <a:pt x="288" y="672"/>
                    </a:lnTo>
                    <a:lnTo>
                      <a:pt x="299" y="663"/>
                    </a:lnTo>
                    <a:lnTo>
                      <a:pt x="310" y="652"/>
                    </a:lnTo>
                    <a:lnTo>
                      <a:pt x="321" y="641"/>
                    </a:lnTo>
                    <a:lnTo>
                      <a:pt x="329" y="631"/>
                    </a:lnTo>
                    <a:lnTo>
                      <a:pt x="338" y="621"/>
                    </a:lnTo>
                    <a:lnTo>
                      <a:pt x="345" y="612"/>
                    </a:lnTo>
                    <a:lnTo>
                      <a:pt x="352" y="603"/>
                    </a:lnTo>
                    <a:lnTo>
                      <a:pt x="356" y="594"/>
                    </a:lnTo>
                    <a:lnTo>
                      <a:pt x="357" y="589"/>
                    </a:lnTo>
                    <a:lnTo>
                      <a:pt x="358" y="583"/>
                    </a:lnTo>
                    <a:lnTo>
                      <a:pt x="359" y="574"/>
                    </a:lnTo>
                    <a:lnTo>
                      <a:pt x="359" y="564"/>
                    </a:lnTo>
                    <a:lnTo>
                      <a:pt x="390" y="528"/>
                    </a:lnTo>
                    <a:lnTo>
                      <a:pt x="424" y="493"/>
                    </a:lnTo>
                    <a:lnTo>
                      <a:pt x="458" y="459"/>
                    </a:lnTo>
                    <a:lnTo>
                      <a:pt x="492" y="427"/>
                    </a:lnTo>
                    <a:lnTo>
                      <a:pt x="528" y="396"/>
                    </a:lnTo>
                    <a:lnTo>
                      <a:pt x="564" y="366"/>
                    </a:lnTo>
                    <a:lnTo>
                      <a:pt x="601" y="337"/>
                    </a:lnTo>
                    <a:lnTo>
                      <a:pt x="640" y="310"/>
                    </a:lnTo>
                    <a:lnTo>
                      <a:pt x="678" y="285"/>
                    </a:lnTo>
                    <a:lnTo>
                      <a:pt x="717" y="262"/>
                    </a:lnTo>
                    <a:lnTo>
                      <a:pt x="755" y="241"/>
                    </a:lnTo>
                    <a:lnTo>
                      <a:pt x="794" y="221"/>
                    </a:lnTo>
                    <a:lnTo>
                      <a:pt x="834" y="204"/>
                    </a:lnTo>
                    <a:lnTo>
                      <a:pt x="873" y="188"/>
                    </a:lnTo>
                    <a:lnTo>
                      <a:pt x="913" y="175"/>
                    </a:lnTo>
                    <a:lnTo>
                      <a:pt x="953" y="164"/>
                    </a:lnTo>
                    <a:lnTo>
                      <a:pt x="977" y="158"/>
                    </a:lnTo>
                    <a:lnTo>
                      <a:pt x="1001" y="154"/>
                    </a:lnTo>
                    <a:lnTo>
                      <a:pt x="1023" y="151"/>
                    </a:lnTo>
                    <a:lnTo>
                      <a:pt x="1044" y="149"/>
                    </a:lnTo>
                    <a:lnTo>
                      <a:pt x="1064" y="148"/>
                    </a:lnTo>
                    <a:lnTo>
                      <a:pt x="1084" y="148"/>
                    </a:lnTo>
                    <a:lnTo>
                      <a:pt x="1103" y="148"/>
                    </a:lnTo>
                    <a:lnTo>
                      <a:pt x="1120" y="150"/>
                    </a:lnTo>
                    <a:lnTo>
                      <a:pt x="1137" y="153"/>
                    </a:lnTo>
                    <a:lnTo>
                      <a:pt x="1154" y="156"/>
                    </a:lnTo>
                    <a:lnTo>
                      <a:pt x="1169" y="161"/>
                    </a:lnTo>
                    <a:lnTo>
                      <a:pt x="1184" y="166"/>
                    </a:lnTo>
                    <a:lnTo>
                      <a:pt x="1197" y="172"/>
                    </a:lnTo>
                    <a:lnTo>
                      <a:pt x="1210" y="180"/>
                    </a:lnTo>
                    <a:lnTo>
                      <a:pt x="1221" y="188"/>
                    </a:lnTo>
                    <a:lnTo>
                      <a:pt x="1232" y="196"/>
                    </a:lnTo>
                    <a:lnTo>
                      <a:pt x="1242" y="207"/>
                    </a:lnTo>
                    <a:lnTo>
                      <a:pt x="1252" y="217"/>
                    </a:lnTo>
                    <a:lnTo>
                      <a:pt x="1259" y="229"/>
                    </a:lnTo>
                    <a:lnTo>
                      <a:pt x="1267" y="241"/>
                    </a:lnTo>
                    <a:lnTo>
                      <a:pt x="1273" y="254"/>
                    </a:lnTo>
                    <a:lnTo>
                      <a:pt x="1278" y="268"/>
                    </a:lnTo>
                    <a:lnTo>
                      <a:pt x="1283" y="283"/>
                    </a:lnTo>
                    <a:lnTo>
                      <a:pt x="1287" y="298"/>
                    </a:lnTo>
                    <a:lnTo>
                      <a:pt x="1290" y="314"/>
                    </a:lnTo>
                    <a:lnTo>
                      <a:pt x="1291" y="331"/>
                    </a:lnTo>
                    <a:lnTo>
                      <a:pt x="1292" y="349"/>
                    </a:lnTo>
                    <a:lnTo>
                      <a:pt x="1292" y="367"/>
                    </a:lnTo>
                    <a:lnTo>
                      <a:pt x="1291" y="387"/>
                    </a:lnTo>
                    <a:lnTo>
                      <a:pt x="1289" y="407"/>
                    </a:lnTo>
                    <a:lnTo>
                      <a:pt x="1287" y="427"/>
                    </a:lnTo>
                    <a:lnTo>
                      <a:pt x="1282" y="449"/>
                    </a:lnTo>
                    <a:lnTo>
                      <a:pt x="1278" y="466"/>
                    </a:lnTo>
                    <a:lnTo>
                      <a:pt x="1272" y="485"/>
                    </a:lnTo>
                    <a:lnTo>
                      <a:pt x="1265" y="506"/>
                    </a:lnTo>
                    <a:lnTo>
                      <a:pt x="1257" y="528"/>
                    </a:lnTo>
                    <a:lnTo>
                      <a:pt x="1248" y="551"/>
                    </a:lnTo>
                    <a:lnTo>
                      <a:pt x="1238" y="574"/>
                    </a:lnTo>
                    <a:lnTo>
                      <a:pt x="1228" y="597"/>
                    </a:lnTo>
                    <a:lnTo>
                      <a:pt x="1216" y="620"/>
                    </a:lnTo>
                    <a:lnTo>
                      <a:pt x="1206" y="644"/>
                    </a:lnTo>
                    <a:lnTo>
                      <a:pt x="1193" y="667"/>
                    </a:lnTo>
                    <a:lnTo>
                      <a:pt x="1181" y="689"/>
                    </a:lnTo>
                    <a:lnTo>
                      <a:pt x="1169" y="711"/>
                    </a:lnTo>
                    <a:lnTo>
                      <a:pt x="1156" y="732"/>
                    </a:lnTo>
                    <a:lnTo>
                      <a:pt x="1145" y="751"/>
                    </a:lnTo>
                    <a:lnTo>
                      <a:pt x="1132" y="768"/>
                    </a:lnTo>
                    <a:lnTo>
                      <a:pt x="1120" y="782"/>
                    </a:lnTo>
                    <a:lnTo>
                      <a:pt x="1100" y="785"/>
                    </a:lnTo>
                    <a:lnTo>
                      <a:pt x="1080" y="785"/>
                    </a:lnTo>
                    <a:lnTo>
                      <a:pt x="1062" y="786"/>
                    </a:lnTo>
                    <a:lnTo>
                      <a:pt x="1042" y="786"/>
                    </a:lnTo>
                    <a:lnTo>
                      <a:pt x="1024" y="786"/>
                    </a:lnTo>
                    <a:lnTo>
                      <a:pt x="1006" y="786"/>
                    </a:lnTo>
                    <a:lnTo>
                      <a:pt x="990" y="787"/>
                    </a:lnTo>
                    <a:lnTo>
                      <a:pt x="975" y="790"/>
                    </a:lnTo>
                    <a:lnTo>
                      <a:pt x="968" y="791"/>
                    </a:lnTo>
                    <a:lnTo>
                      <a:pt x="962" y="794"/>
                    </a:lnTo>
                    <a:lnTo>
                      <a:pt x="960" y="795"/>
                    </a:lnTo>
                    <a:lnTo>
                      <a:pt x="957" y="797"/>
                    </a:lnTo>
                    <a:lnTo>
                      <a:pt x="956" y="800"/>
                    </a:lnTo>
                    <a:lnTo>
                      <a:pt x="955" y="802"/>
                    </a:lnTo>
                    <a:lnTo>
                      <a:pt x="954" y="809"/>
                    </a:lnTo>
                    <a:lnTo>
                      <a:pt x="954" y="815"/>
                    </a:lnTo>
                    <a:lnTo>
                      <a:pt x="955" y="821"/>
                    </a:lnTo>
                    <a:lnTo>
                      <a:pt x="956" y="828"/>
                    </a:lnTo>
                    <a:lnTo>
                      <a:pt x="960" y="834"/>
                    </a:lnTo>
                    <a:lnTo>
                      <a:pt x="964" y="840"/>
                    </a:lnTo>
                    <a:lnTo>
                      <a:pt x="968" y="847"/>
                    </a:lnTo>
                    <a:lnTo>
                      <a:pt x="973" y="852"/>
                    </a:lnTo>
                    <a:lnTo>
                      <a:pt x="979" y="857"/>
                    </a:lnTo>
                    <a:lnTo>
                      <a:pt x="986" y="860"/>
                    </a:lnTo>
                    <a:lnTo>
                      <a:pt x="993" y="862"/>
                    </a:lnTo>
                    <a:lnTo>
                      <a:pt x="1001" y="862"/>
                    </a:lnTo>
                    <a:lnTo>
                      <a:pt x="1010" y="862"/>
                    </a:lnTo>
                    <a:lnTo>
                      <a:pt x="1019" y="861"/>
                    </a:lnTo>
                    <a:lnTo>
                      <a:pt x="1030" y="860"/>
                    </a:lnTo>
                    <a:lnTo>
                      <a:pt x="1042" y="858"/>
                    </a:lnTo>
                    <a:lnTo>
                      <a:pt x="1052" y="857"/>
                    </a:lnTo>
                    <a:lnTo>
                      <a:pt x="1062" y="855"/>
                    </a:lnTo>
                    <a:lnTo>
                      <a:pt x="1070" y="854"/>
                    </a:lnTo>
                    <a:lnTo>
                      <a:pt x="1077" y="853"/>
                    </a:lnTo>
                    <a:lnTo>
                      <a:pt x="1060" y="877"/>
                    </a:lnTo>
                    <a:lnTo>
                      <a:pt x="1043" y="902"/>
                    </a:lnTo>
                    <a:lnTo>
                      <a:pt x="1024" y="928"/>
                    </a:lnTo>
                    <a:lnTo>
                      <a:pt x="1004" y="953"/>
                    </a:lnTo>
                    <a:lnTo>
                      <a:pt x="984" y="978"/>
                    </a:lnTo>
                    <a:lnTo>
                      <a:pt x="964" y="1005"/>
                    </a:lnTo>
                    <a:lnTo>
                      <a:pt x="942" y="1031"/>
                    </a:lnTo>
                    <a:lnTo>
                      <a:pt x="920" y="1057"/>
                    </a:lnTo>
                    <a:lnTo>
                      <a:pt x="896" y="1083"/>
                    </a:lnTo>
                    <a:lnTo>
                      <a:pt x="873" y="1109"/>
                    </a:lnTo>
                    <a:lnTo>
                      <a:pt x="849" y="1134"/>
                    </a:lnTo>
                    <a:lnTo>
                      <a:pt x="825" y="1159"/>
                    </a:lnTo>
                    <a:lnTo>
                      <a:pt x="801" y="1184"/>
                    </a:lnTo>
                    <a:lnTo>
                      <a:pt x="776" y="1209"/>
                    </a:lnTo>
                    <a:lnTo>
                      <a:pt x="751" y="1233"/>
                    </a:lnTo>
                    <a:lnTo>
                      <a:pt x="725" y="1257"/>
                    </a:lnTo>
                    <a:lnTo>
                      <a:pt x="700" y="1281"/>
                    </a:lnTo>
                    <a:lnTo>
                      <a:pt x="673" y="1303"/>
                    </a:lnTo>
                    <a:lnTo>
                      <a:pt x="647" y="1325"/>
                    </a:lnTo>
                    <a:lnTo>
                      <a:pt x="621" y="1348"/>
                    </a:lnTo>
                    <a:lnTo>
                      <a:pt x="593" y="1369"/>
                    </a:lnTo>
                    <a:lnTo>
                      <a:pt x="567" y="1389"/>
                    </a:lnTo>
                    <a:lnTo>
                      <a:pt x="540" y="1409"/>
                    </a:lnTo>
                    <a:lnTo>
                      <a:pt x="512" y="1428"/>
                    </a:lnTo>
                    <a:lnTo>
                      <a:pt x="485" y="1447"/>
                    </a:lnTo>
                    <a:lnTo>
                      <a:pt x="458" y="1463"/>
                    </a:lnTo>
                    <a:lnTo>
                      <a:pt x="430" y="1479"/>
                    </a:lnTo>
                    <a:lnTo>
                      <a:pt x="404" y="1494"/>
                    </a:lnTo>
                    <a:lnTo>
                      <a:pt x="377" y="1506"/>
                    </a:lnTo>
                    <a:lnTo>
                      <a:pt x="350" y="1519"/>
                    </a:lnTo>
                    <a:lnTo>
                      <a:pt x="324" y="1530"/>
                    </a:lnTo>
                    <a:lnTo>
                      <a:pt x="299" y="1540"/>
                    </a:lnTo>
                    <a:lnTo>
                      <a:pt x="271" y="1549"/>
                    </a:lnTo>
                    <a:lnTo>
                      <a:pt x="244" y="1556"/>
                    </a:lnTo>
                    <a:lnTo>
                      <a:pt x="218" y="1562"/>
                    </a:lnTo>
                    <a:lnTo>
                      <a:pt x="194" y="1566"/>
                    </a:lnTo>
                    <a:lnTo>
                      <a:pt x="171" y="1570"/>
                    </a:lnTo>
                    <a:lnTo>
                      <a:pt x="150" y="1571"/>
                    </a:lnTo>
                    <a:lnTo>
                      <a:pt x="140" y="1571"/>
                    </a:lnTo>
                    <a:lnTo>
                      <a:pt x="131" y="1571"/>
                    </a:lnTo>
                    <a:lnTo>
                      <a:pt x="121" y="1569"/>
                    </a:lnTo>
                    <a:lnTo>
                      <a:pt x="112" y="1568"/>
                    </a:lnTo>
                    <a:lnTo>
                      <a:pt x="104" y="1565"/>
                    </a:lnTo>
                    <a:lnTo>
                      <a:pt x="96" y="1562"/>
                    </a:lnTo>
                    <a:lnTo>
                      <a:pt x="89" y="1559"/>
                    </a:lnTo>
                    <a:lnTo>
                      <a:pt x="82" y="1555"/>
                    </a:lnTo>
                    <a:lnTo>
                      <a:pt x="77" y="1551"/>
                    </a:lnTo>
                    <a:lnTo>
                      <a:pt x="71" y="1545"/>
                    </a:lnTo>
                    <a:lnTo>
                      <a:pt x="66" y="1540"/>
                    </a:lnTo>
                    <a:lnTo>
                      <a:pt x="62" y="1534"/>
                    </a:lnTo>
                    <a:lnTo>
                      <a:pt x="58" y="1528"/>
                    </a:lnTo>
                    <a:lnTo>
                      <a:pt x="56" y="1519"/>
                    </a:lnTo>
                    <a:lnTo>
                      <a:pt x="53" y="1511"/>
                    </a:lnTo>
                    <a:lnTo>
                      <a:pt x="52" y="1502"/>
                    </a:lnTo>
                    <a:lnTo>
                      <a:pt x="51" y="1492"/>
                    </a:lnTo>
                    <a:lnTo>
                      <a:pt x="50" y="1481"/>
                    </a:lnTo>
                    <a:lnTo>
                      <a:pt x="51" y="1470"/>
                    </a:lnTo>
                    <a:lnTo>
                      <a:pt x="51" y="1458"/>
                    </a:lnTo>
                    <a:lnTo>
                      <a:pt x="54" y="1442"/>
                    </a:lnTo>
                    <a:lnTo>
                      <a:pt x="57" y="1427"/>
                    </a:lnTo>
                    <a:lnTo>
                      <a:pt x="61" y="1411"/>
                    </a:lnTo>
                    <a:lnTo>
                      <a:pt x="66" y="1395"/>
                    </a:lnTo>
                    <a:lnTo>
                      <a:pt x="73" y="1379"/>
                    </a:lnTo>
                    <a:lnTo>
                      <a:pt x="79" y="1363"/>
                    </a:lnTo>
                    <a:lnTo>
                      <a:pt x="86" y="1349"/>
                    </a:lnTo>
                    <a:lnTo>
                      <a:pt x="94" y="1334"/>
                    </a:lnTo>
                    <a:lnTo>
                      <a:pt x="102" y="1319"/>
                    </a:lnTo>
                    <a:lnTo>
                      <a:pt x="110" y="1305"/>
                    </a:lnTo>
                    <a:lnTo>
                      <a:pt x="118" y="1293"/>
                    </a:lnTo>
                    <a:lnTo>
                      <a:pt x="127" y="1280"/>
                    </a:lnTo>
                    <a:lnTo>
                      <a:pt x="136" y="1269"/>
                    </a:lnTo>
                    <a:lnTo>
                      <a:pt x="144" y="1257"/>
                    </a:lnTo>
                    <a:lnTo>
                      <a:pt x="152" y="1247"/>
                    </a:lnTo>
                    <a:lnTo>
                      <a:pt x="160" y="1237"/>
                    </a:lnTo>
                    <a:lnTo>
                      <a:pt x="165" y="1231"/>
                    </a:lnTo>
                    <a:lnTo>
                      <a:pt x="167" y="1226"/>
                    </a:lnTo>
                    <a:lnTo>
                      <a:pt x="168" y="1223"/>
                    </a:lnTo>
                    <a:lnTo>
                      <a:pt x="167" y="1221"/>
                    </a:lnTo>
                    <a:lnTo>
                      <a:pt x="166" y="1219"/>
                    </a:lnTo>
                    <a:lnTo>
                      <a:pt x="164" y="1218"/>
                    </a:lnTo>
                    <a:lnTo>
                      <a:pt x="162" y="1217"/>
                    </a:lnTo>
                    <a:lnTo>
                      <a:pt x="160" y="1216"/>
                    </a:lnTo>
                    <a:lnTo>
                      <a:pt x="158" y="1216"/>
                    </a:lnTo>
                    <a:lnTo>
                      <a:pt x="155" y="1217"/>
                    </a:lnTo>
                    <a:lnTo>
                      <a:pt x="150" y="1220"/>
                    </a:lnTo>
                    <a:lnTo>
                      <a:pt x="143" y="1226"/>
                    </a:lnTo>
                    <a:lnTo>
                      <a:pt x="133" y="1235"/>
                    </a:lnTo>
                    <a:lnTo>
                      <a:pt x="122" y="1246"/>
                    </a:lnTo>
                    <a:lnTo>
                      <a:pt x="112" y="1257"/>
                    </a:lnTo>
                    <a:lnTo>
                      <a:pt x="100" y="1270"/>
                    </a:lnTo>
                    <a:lnTo>
                      <a:pt x="90" y="1283"/>
                    </a:lnTo>
                    <a:lnTo>
                      <a:pt x="78" y="1297"/>
                    </a:lnTo>
                    <a:lnTo>
                      <a:pt x="68" y="1311"/>
                    </a:lnTo>
                    <a:lnTo>
                      <a:pt x="57" y="1325"/>
                    </a:lnTo>
                    <a:lnTo>
                      <a:pt x="46" y="1341"/>
                    </a:lnTo>
                    <a:lnTo>
                      <a:pt x="38" y="1357"/>
                    </a:lnTo>
                    <a:lnTo>
                      <a:pt x="29" y="1373"/>
                    </a:lnTo>
                    <a:lnTo>
                      <a:pt x="21" y="1390"/>
                    </a:lnTo>
                    <a:lnTo>
                      <a:pt x="14" y="1407"/>
                    </a:lnTo>
                    <a:lnTo>
                      <a:pt x="9" y="1422"/>
                    </a:lnTo>
                    <a:lnTo>
                      <a:pt x="4" y="1438"/>
                    </a:lnTo>
                    <a:lnTo>
                      <a:pt x="1" y="1455"/>
                    </a:lnTo>
                    <a:lnTo>
                      <a:pt x="0" y="1463"/>
                    </a:lnTo>
                    <a:lnTo>
                      <a:pt x="0" y="1473"/>
                    </a:lnTo>
                    <a:lnTo>
                      <a:pt x="0" y="1481"/>
                    </a:lnTo>
                    <a:lnTo>
                      <a:pt x="1" y="1491"/>
                    </a:lnTo>
                    <a:lnTo>
                      <a:pt x="3" y="1499"/>
                    </a:lnTo>
                    <a:lnTo>
                      <a:pt x="5" y="1508"/>
                    </a:lnTo>
                    <a:lnTo>
                      <a:pt x="9" y="1516"/>
                    </a:lnTo>
                    <a:lnTo>
                      <a:pt x="13" y="1524"/>
                    </a:lnTo>
                    <a:lnTo>
                      <a:pt x="17" y="1533"/>
                    </a:lnTo>
                    <a:lnTo>
                      <a:pt x="22" y="1541"/>
                    </a:lnTo>
                    <a:lnTo>
                      <a:pt x="29" y="1549"/>
                    </a:lnTo>
                    <a:lnTo>
                      <a:pt x="35" y="1555"/>
                    </a:lnTo>
                    <a:lnTo>
                      <a:pt x="42" y="1561"/>
                    </a:lnTo>
                    <a:lnTo>
                      <a:pt x="50" y="1568"/>
                    </a:lnTo>
                    <a:lnTo>
                      <a:pt x="58" y="1574"/>
                    </a:lnTo>
                    <a:lnTo>
                      <a:pt x="68" y="1579"/>
                    </a:lnTo>
                    <a:lnTo>
                      <a:pt x="77" y="1584"/>
                    </a:lnTo>
                    <a:lnTo>
                      <a:pt x="87" y="1589"/>
                    </a:lnTo>
                    <a:lnTo>
                      <a:pt x="98" y="1592"/>
                    </a:lnTo>
                    <a:lnTo>
                      <a:pt x="110" y="1595"/>
                    </a:lnTo>
                    <a:lnTo>
                      <a:pt x="122" y="1598"/>
                    </a:lnTo>
                    <a:lnTo>
                      <a:pt x="136" y="1600"/>
                    </a:lnTo>
                    <a:lnTo>
                      <a:pt x="150" y="1601"/>
                    </a:lnTo>
                    <a:lnTo>
                      <a:pt x="164" y="1601"/>
                    </a:lnTo>
                    <a:lnTo>
                      <a:pt x="179" y="1601"/>
                    </a:lnTo>
                    <a:lnTo>
                      <a:pt x="195" y="1601"/>
                    </a:lnTo>
                    <a:lnTo>
                      <a:pt x="212" y="1599"/>
                    </a:lnTo>
                    <a:lnTo>
                      <a:pt x="228" y="1597"/>
                    </a:lnTo>
                    <a:lnTo>
                      <a:pt x="247" y="1594"/>
                    </a:lnTo>
                    <a:lnTo>
                      <a:pt x="265" y="1590"/>
                    </a:lnTo>
                    <a:lnTo>
                      <a:pt x="285" y="1584"/>
                    </a:lnTo>
                    <a:lnTo>
                      <a:pt x="305" y="1578"/>
                    </a:lnTo>
                    <a:lnTo>
                      <a:pt x="336" y="1568"/>
                    </a:lnTo>
                    <a:lnTo>
                      <a:pt x="366" y="1556"/>
                    </a:lnTo>
                    <a:lnTo>
                      <a:pt x="396" y="1543"/>
                    </a:lnTo>
                    <a:lnTo>
                      <a:pt x="426" y="1530"/>
                    </a:lnTo>
                    <a:lnTo>
                      <a:pt x="456" y="1515"/>
                    </a:lnTo>
                    <a:lnTo>
                      <a:pt x="485" y="1498"/>
                    </a:lnTo>
                    <a:lnTo>
                      <a:pt x="515" y="1481"/>
                    </a:lnTo>
                    <a:lnTo>
                      <a:pt x="544" y="1463"/>
                    </a:lnTo>
                    <a:lnTo>
                      <a:pt x="573" y="1443"/>
                    </a:lnTo>
                    <a:lnTo>
                      <a:pt x="602" y="1424"/>
                    </a:lnTo>
                    <a:lnTo>
                      <a:pt x="630" y="1403"/>
                    </a:lnTo>
                    <a:lnTo>
                      <a:pt x="659" y="1382"/>
                    </a:lnTo>
                    <a:lnTo>
                      <a:pt x="687" y="1360"/>
                    </a:lnTo>
                    <a:lnTo>
                      <a:pt x="714" y="1337"/>
                    </a:lnTo>
                    <a:lnTo>
                      <a:pt x="743" y="1314"/>
                    </a:lnTo>
                    <a:lnTo>
                      <a:pt x="769" y="1290"/>
                    </a:lnTo>
                    <a:lnTo>
                      <a:pt x="796" y="1266"/>
                    </a:lnTo>
                    <a:lnTo>
                      <a:pt x="824" y="1240"/>
                    </a:lnTo>
                    <a:lnTo>
                      <a:pt x="850" y="1214"/>
                    </a:lnTo>
                    <a:lnTo>
                      <a:pt x="876" y="1188"/>
                    </a:lnTo>
                    <a:lnTo>
                      <a:pt x="902" y="1161"/>
                    </a:lnTo>
                    <a:lnTo>
                      <a:pt x="927" y="1134"/>
                    </a:lnTo>
                    <a:lnTo>
                      <a:pt x="952" y="1106"/>
                    </a:lnTo>
                    <a:lnTo>
                      <a:pt x="977" y="1078"/>
                    </a:lnTo>
                    <a:lnTo>
                      <a:pt x="1003" y="1049"/>
                    </a:lnTo>
                    <a:lnTo>
                      <a:pt x="1027" y="1020"/>
                    </a:lnTo>
                    <a:lnTo>
                      <a:pt x="1051" y="991"/>
                    </a:lnTo>
                    <a:lnTo>
                      <a:pt x="1074" y="961"/>
                    </a:lnTo>
                    <a:lnTo>
                      <a:pt x="1097" y="932"/>
                    </a:lnTo>
                    <a:lnTo>
                      <a:pt x="1120" y="902"/>
                    </a:lnTo>
                    <a:lnTo>
                      <a:pt x="1144" y="873"/>
                    </a:lnTo>
                    <a:lnTo>
                      <a:pt x="1166" y="842"/>
                    </a:lnTo>
                    <a:lnTo>
                      <a:pt x="1190" y="839"/>
                    </a:lnTo>
                    <a:lnTo>
                      <a:pt x="1215" y="837"/>
                    </a:lnTo>
                    <a:lnTo>
                      <a:pt x="1245" y="834"/>
                    </a:lnTo>
                    <a:lnTo>
                      <a:pt x="1275" y="832"/>
                    </a:lnTo>
                    <a:lnTo>
                      <a:pt x="1308" y="830"/>
                    </a:lnTo>
                    <a:lnTo>
                      <a:pt x="1340" y="828"/>
                    </a:lnTo>
                    <a:lnTo>
                      <a:pt x="1373" y="827"/>
                    </a:lnTo>
                    <a:lnTo>
                      <a:pt x="1405" y="826"/>
                    </a:lnTo>
                    <a:lnTo>
                      <a:pt x="1438" y="825"/>
                    </a:lnTo>
                    <a:lnTo>
                      <a:pt x="1470" y="822"/>
                    </a:lnTo>
                    <a:lnTo>
                      <a:pt x="1501" y="822"/>
                    </a:lnTo>
                    <a:lnTo>
                      <a:pt x="1532" y="821"/>
                    </a:lnTo>
                    <a:lnTo>
                      <a:pt x="1560" y="820"/>
                    </a:lnTo>
                    <a:lnTo>
                      <a:pt x="1585" y="820"/>
                    </a:lnTo>
                    <a:lnTo>
                      <a:pt x="1609" y="819"/>
                    </a:lnTo>
                    <a:lnTo>
                      <a:pt x="1628" y="819"/>
                    </a:lnTo>
                    <a:lnTo>
                      <a:pt x="1618" y="842"/>
                    </a:lnTo>
                    <a:lnTo>
                      <a:pt x="1606" y="869"/>
                    </a:lnTo>
                    <a:lnTo>
                      <a:pt x="1596" y="896"/>
                    </a:lnTo>
                    <a:lnTo>
                      <a:pt x="1585" y="926"/>
                    </a:lnTo>
                    <a:lnTo>
                      <a:pt x="1575" y="956"/>
                    </a:lnTo>
                    <a:lnTo>
                      <a:pt x="1564" y="987"/>
                    </a:lnTo>
                    <a:lnTo>
                      <a:pt x="1556" y="1018"/>
                    </a:lnTo>
                    <a:lnTo>
                      <a:pt x="1548" y="1050"/>
                    </a:lnTo>
                    <a:lnTo>
                      <a:pt x="1540" y="1080"/>
                    </a:lnTo>
                    <a:lnTo>
                      <a:pt x="1534" y="1111"/>
                    </a:lnTo>
                    <a:lnTo>
                      <a:pt x="1529" y="1141"/>
                    </a:lnTo>
                    <a:lnTo>
                      <a:pt x="1524" y="1171"/>
                    </a:lnTo>
                    <a:lnTo>
                      <a:pt x="1522" y="1200"/>
                    </a:lnTo>
                    <a:lnTo>
                      <a:pt x="1522" y="1227"/>
                    </a:lnTo>
                    <a:lnTo>
                      <a:pt x="1523" y="1252"/>
                    </a:lnTo>
                    <a:lnTo>
                      <a:pt x="1526" y="1276"/>
                    </a:lnTo>
                    <a:lnTo>
                      <a:pt x="1528" y="1281"/>
                    </a:lnTo>
                    <a:lnTo>
                      <a:pt x="1530" y="1287"/>
                    </a:lnTo>
                    <a:lnTo>
                      <a:pt x="1533" y="1293"/>
                    </a:lnTo>
                    <a:lnTo>
                      <a:pt x="1537" y="1299"/>
                    </a:lnTo>
                    <a:lnTo>
                      <a:pt x="1545" y="1312"/>
                    </a:lnTo>
                    <a:lnTo>
                      <a:pt x="1555" y="1322"/>
                    </a:lnTo>
                    <a:lnTo>
                      <a:pt x="1560" y="1328"/>
                    </a:lnTo>
                    <a:lnTo>
                      <a:pt x="1565" y="1332"/>
                    </a:lnTo>
                    <a:lnTo>
                      <a:pt x="1571" y="1335"/>
                    </a:lnTo>
                    <a:lnTo>
                      <a:pt x="1577" y="1338"/>
                    </a:lnTo>
                    <a:lnTo>
                      <a:pt x="1582" y="1339"/>
                    </a:lnTo>
                    <a:lnTo>
                      <a:pt x="1587" y="1340"/>
                    </a:lnTo>
                    <a:lnTo>
                      <a:pt x="1593" y="1340"/>
                    </a:lnTo>
                    <a:lnTo>
                      <a:pt x="1598" y="1339"/>
                    </a:lnTo>
                    <a:lnTo>
                      <a:pt x="1613" y="1329"/>
                    </a:lnTo>
                    <a:lnTo>
                      <a:pt x="1622" y="1319"/>
                    </a:lnTo>
                    <a:lnTo>
                      <a:pt x="1624" y="1314"/>
                    </a:lnTo>
                    <a:lnTo>
                      <a:pt x="1626" y="1309"/>
                    </a:lnTo>
                    <a:lnTo>
                      <a:pt x="1626" y="1304"/>
                    </a:lnTo>
                    <a:lnTo>
                      <a:pt x="1625" y="1301"/>
                    </a:lnTo>
                    <a:lnTo>
                      <a:pt x="1623" y="1298"/>
                    </a:lnTo>
                    <a:lnTo>
                      <a:pt x="1620" y="1297"/>
                    </a:lnTo>
                    <a:lnTo>
                      <a:pt x="1616" y="1298"/>
                    </a:lnTo>
                    <a:lnTo>
                      <a:pt x="1610" y="1301"/>
                    </a:lnTo>
                    <a:lnTo>
                      <a:pt x="1606" y="1302"/>
                    </a:lnTo>
                    <a:lnTo>
                      <a:pt x="1603" y="1304"/>
                    </a:lnTo>
                    <a:lnTo>
                      <a:pt x="1599" y="1304"/>
                    </a:lnTo>
                    <a:lnTo>
                      <a:pt x="1596" y="1305"/>
                    </a:lnTo>
                    <a:lnTo>
                      <a:pt x="1587" y="1304"/>
                    </a:lnTo>
                    <a:lnTo>
                      <a:pt x="1578" y="1301"/>
                    </a:lnTo>
                    <a:lnTo>
                      <a:pt x="1574" y="1299"/>
                    </a:lnTo>
                    <a:lnTo>
                      <a:pt x="1571" y="1297"/>
                    </a:lnTo>
                    <a:lnTo>
                      <a:pt x="1567" y="1294"/>
                    </a:lnTo>
                    <a:lnTo>
                      <a:pt x="1564" y="1290"/>
                    </a:lnTo>
                    <a:lnTo>
                      <a:pt x="1562" y="1287"/>
                    </a:lnTo>
                    <a:lnTo>
                      <a:pt x="1561" y="1281"/>
                    </a:lnTo>
                    <a:lnTo>
                      <a:pt x="1560" y="1276"/>
                    </a:lnTo>
                    <a:lnTo>
                      <a:pt x="1560" y="1271"/>
                    </a:lnTo>
                    <a:lnTo>
                      <a:pt x="1560" y="1241"/>
                    </a:lnTo>
                    <a:lnTo>
                      <a:pt x="1562" y="1210"/>
                    </a:lnTo>
                    <a:lnTo>
                      <a:pt x="1566" y="1178"/>
                    </a:lnTo>
                    <a:lnTo>
                      <a:pt x="1574" y="1146"/>
                    </a:lnTo>
                    <a:lnTo>
                      <a:pt x="1581" y="1112"/>
                    </a:lnTo>
                    <a:lnTo>
                      <a:pt x="1590" y="1079"/>
                    </a:lnTo>
                    <a:lnTo>
                      <a:pt x="1600" y="1048"/>
                    </a:lnTo>
                    <a:lnTo>
                      <a:pt x="1610" y="1016"/>
                    </a:lnTo>
                    <a:lnTo>
                      <a:pt x="1621" y="986"/>
                    </a:lnTo>
                    <a:lnTo>
                      <a:pt x="1632" y="956"/>
                    </a:lnTo>
                    <a:lnTo>
                      <a:pt x="1643" y="928"/>
                    </a:lnTo>
                    <a:lnTo>
                      <a:pt x="1655" y="901"/>
                    </a:lnTo>
                    <a:lnTo>
                      <a:pt x="1666" y="877"/>
                    </a:lnTo>
                    <a:lnTo>
                      <a:pt x="1677" y="855"/>
                    </a:lnTo>
                    <a:lnTo>
                      <a:pt x="1685" y="836"/>
                    </a:lnTo>
                    <a:lnTo>
                      <a:pt x="1694" y="819"/>
                    </a:lnTo>
                    <a:lnTo>
                      <a:pt x="1705" y="819"/>
                    </a:lnTo>
                    <a:lnTo>
                      <a:pt x="1716" y="819"/>
                    </a:lnTo>
                    <a:lnTo>
                      <a:pt x="1725" y="818"/>
                    </a:lnTo>
                    <a:lnTo>
                      <a:pt x="1735" y="818"/>
                    </a:lnTo>
                    <a:lnTo>
                      <a:pt x="1743" y="817"/>
                    </a:lnTo>
                    <a:lnTo>
                      <a:pt x="1752" y="817"/>
                    </a:lnTo>
                    <a:lnTo>
                      <a:pt x="1759" y="817"/>
                    </a:lnTo>
                    <a:lnTo>
                      <a:pt x="1767" y="818"/>
                    </a:lnTo>
                    <a:lnTo>
                      <a:pt x="1773" y="819"/>
                    </a:lnTo>
                    <a:lnTo>
                      <a:pt x="1778" y="819"/>
                    </a:lnTo>
                    <a:lnTo>
                      <a:pt x="1782" y="818"/>
                    </a:lnTo>
                    <a:lnTo>
                      <a:pt x="1786" y="816"/>
                    </a:lnTo>
                    <a:lnTo>
                      <a:pt x="1789" y="814"/>
                    </a:lnTo>
                    <a:lnTo>
                      <a:pt x="1793" y="811"/>
                    </a:lnTo>
                    <a:lnTo>
                      <a:pt x="1795" y="808"/>
                    </a:lnTo>
                    <a:lnTo>
                      <a:pt x="1797" y="806"/>
                    </a:lnTo>
                    <a:lnTo>
                      <a:pt x="1797" y="802"/>
                    </a:lnTo>
                    <a:lnTo>
                      <a:pt x="1798" y="799"/>
                    </a:lnTo>
                    <a:lnTo>
                      <a:pt x="1797" y="796"/>
                    </a:lnTo>
                    <a:lnTo>
                      <a:pt x="1796" y="793"/>
                    </a:lnTo>
                    <a:lnTo>
                      <a:pt x="1794" y="790"/>
                    </a:lnTo>
                    <a:lnTo>
                      <a:pt x="1790" y="787"/>
                    </a:lnTo>
                    <a:lnTo>
                      <a:pt x="1786" y="785"/>
                    </a:lnTo>
                    <a:lnTo>
                      <a:pt x="1780" y="782"/>
                    </a:lnTo>
                    <a:lnTo>
                      <a:pt x="1774" y="781"/>
                    </a:lnTo>
                    <a:lnTo>
                      <a:pt x="1766" y="780"/>
                    </a:lnTo>
                    <a:lnTo>
                      <a:pt x="1758" y="780"/>
                    </a:lnTo>
                    <a:lnTo>
                      <a:pt x="1748" y="781"/>
                    </a:lnTo>
                    <a:lnTo>
                      <a:pt x="1740" y="781"/>
                    </a:lnTo>
                    <a:lnTo>
                      <a:pt x="1731" y="782"/>
                    </a:lnTo>
                    <a:lnTo>
                      <a:pt x="1721" y="782"/>
                    </a:lnTo>
                    <a:lnTo>
                      <a:pt x="1712" y="782"/>
                    </a:lnTo>
                    <a:lnTo>
                      <a:pt x="1722" y="762"/>
                    </a:lnTo>
                    <a:lnTo>
                      <a:pt x="1733" y="741"/>
                    </a:lnTo>
                    <a:lnTo>
                      <a:pt x="1743" y="719"/>
                    </a:lnTo>
                    <a:lnTo>
                      <a:pt x="1755" y="698"/>
                    </a:lnTo>
                    <a:lnTo>
                      <a:pt x="1766" y="676"/>
                    </a:lnTo>
                    <a:lnTo>
                      <a:pt x="1779" y="653"/>
                    </a:lnTo>
                    <a:lnTo>
                      <a:pt x="1792" y="630"/>
                    </a:lnTo>
                    <a:lnTo>
                      <a:pt x="1805" y="607"/>
                    </a:lnTo>
                    <a:lnTo>
                      <a:pt x="1820" y="584"/>
                    </a:lnTo>
                    <a:lnTo>
                      <a:pt x="1834" y="560"/>
                    </a:lnTo>
                    <a:lnTo>
                      <a:pt x="1848" y="536"/>
                    </a:lnTo>
                    <a:lnTo>
                      <a:pt x="1863" y="513"/>
                    </a:lnTo>
                    <a:lnTo>
                      <a:pt x="1878" y="490"/>
                    </a:lnTo>
                    <a:lnTo>
                      <a:pt x="1894" y="466"/>
                    </a:lnTo>
                    <a:lnTo>
                      <a:pt x="1909" y="443"/>
                    </a:lnTo>
                    <a:lnTo>
                      <a:pt x="1925" y="418"/>
                    </a:lnTo>
                    <a:lnTo>
                      <a:pt x="1941" y="394"/>
                    </a:lnTo>
                    <a:lnTo>
                      <a:pt x="1958" y="371"/>
                    </a:lnTo>
                    <a:lnTo>
                      <a:pt x="1975" y="348"/>
                    </a:lnTo>
                    <a:lnTo>
                      <a:pt x="1990" y="324"/>
                    </a:lnTo>
                    <a:lnTo>
                      <a:pt x="2007" y="301"/>
                    </a:lnTo>
                    <a:lnTo>
                      <a:pt x="2025" y="277"/>
                    </a:lnTo>
                    <a:lnTo>
                      <a:pt x="2042" y="255"/>
                    </a:lnTo>
                    <a:lnTo>
                      <a:pt x="2060" y="232"/>
                    </a:lnTo>
                    <a:lnTo>
                      <a:pt x="2077" y="209"/>
                    </a:lnTo>
                    <a:lnTo>
                      <a:pt x="2094" y="187"/>
                    </a:lnTo>
                    <a:lnTo>
                      <a:pt x="2112" y="166"/>
                    </a:lnTo>
                    <a:lnTo>
                      <a:pt x="2129" y="145"/>
                    </a:lnTo>
                    <a:lnTo>
                      <a:pt x="2147" y="124"/>
                    </a:lnTo>
                    <a:lnTo>
                      <a:pt x="2164" y="104"/>
                    </a:lnTo>
                    <a:lnTo>
                      <a:pt x="2181" y="84"/>
                    </a:lnTo>
                    <a:lnTo>
                      <a:pt x="2199" y="64"/>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1" name="Freeform 27"/>
              <p:cNvSpPr>
                <a:spLocks noEditPoints="1"/>
              </p:cNvSpPr>
              <p:nvPr userDrawn="1"/>
            </p:nvSpPr>
            <p:spPr bwMode="auto">
              <a:xfrm>
                <a:off x="3957638" y="6296026"/>
                <a:ext cx="98425" cy="96838"/>
              </a:xfrm>
              <a:custGeom>
                <a:avLst/>
                <a:gdLst/>
                <a:ahLst/>
                <a:cxnLst>
                  <a:cxn ang="0">
                    <a:pos x="228" y="487"/>
                  </a:cxn>
                  <a:cxn ang="0">
                    <a:pos x="432" y="314"/>
                  </a:cxn>
                  <a:cxn ang="0">
                    <a:pos x="560" y="182"/>
                  </a:cxn>
                  <a:cxn ang="0">
                    <a:pos x="570" y="189"/>
                  </a:cxn>
                  <a:cxn ang="0">
                    <a:pos x="521" y="270"/>
                  </a:cxn>
                  <a:cxn ang="0">
                    <a:pos x="440" y="433"/>
                  </a:cxn>
                  <a:cxn ang="0">
                    <a:pos x="372" y="620"/>
                  </a:cxn>
                  <a:cxn ang="0">
                    <a:pos x="324" y="805"/>
                  </a:cxn>
                  <a:cxn ang="0">
                    <a:pos x="320" y="932"/>
                  </a:cxn>
                  <a:cxn ang="0">
                    <a:pos x="349" y="985"/>
                  </a:cxn>
                  <a:cxn ang="0">
                    <a:pos x="414" y="1026"/>
                  </a:cxn>
                  <a:cxn ang="0">
                    <a:pos x="517" y="1045"/>
                  </a:cxn>
                  <a:cxn ang="0">
                    <a:pos x="589" y="1033"/>
                  </a:cxn>
                  <a:cxn ang="0">
                    <a:pos x="733" y="956"/>
                  </a:cxn>
                  <a:cxn ang="0">
                    <a:pos x="930" y="786"/>
                  </a:cxn>
                  <a:cxn ang="0">
                    <a:pos x="1055" y="628"/>
                  </a:cxn>
                  <a:cxn ang="0">
                    <a:pos x="1054" y="612"/>
                  </a:cxn>
                  <a:cxn ang="0">
                    <a:pos x="968" y="708"/>
                  </a:cxn>
                  <a:cxn ang="0">
                    <a:pos x="785" y="878"/>
                  </a:cxn>
                  <a:cxn ang="0">
                    <a:pos x="612" y="986"/>
                  </a:cxn>
                  <a:cxn ang="0">
                    <a:pos x="515" y="1013"/>
                  </a:cxn>
                  <a:cxn ang="0">
                    <a:pos x="429" y="1012"/>
                  </a:cxn>
                  <a:cxn ang="0">
                    <a:pos x="367" y="980"/>
                  </a:cxn>
                  <a:cxn ang="0">
                    <a:pos x="340" y="917"/>
                  </a:cxn>
                  <a:cxn ang="0">
                    <a:pos x="346" y="845"/>
                  </a:cxn>
                  <a:cxn ang="0">
                    <a:pos x="402" y="643"/>
                  </a:cxn>
                  <a:cxn ang="0">
                    <a:pos x="494" y="414"/>
                  </a:cxn>
                  <a:cxn ang="0">
                    <a:pos x="615" y="205"/>
                  </a:cxn>
                  <a:cxn ang="0">
                    <a:pos x="735" y="18"/>
                  </a:cxn>
                  <a:cxn ang="0">
                    <a:pos x="722" y="1"/>
                  </a:cxn>
                  <a:cxn ang="0">
                    <a:pos x="705" y="8"/>
                  </a:cxn>
                  <a:cxn ang="0">
                    <a:pos x="662" y="27"/>
                  </a:cxn>
                  <a:cxn ang="0">
                    <a:pos x="604" y="15"/>
                  </a:cxn>
                  <a:cxn ang="0">
                    <a:pos x="544" y="9"/>
                  </a:cxn>
                  <a:cxn ang="0">
                    <a:pos x="493" y="20"/>
                  </a:cxn>
                  <a:cxn ang="0">
                    <a:pos x="382" y="77"/>
                  </a:cxn>
                  <a:cxn ang="0">
                    <a:pos x="247" y="180"/>
                  </a:cxn>
                  <a:cxn ang="0">
                    <a:pos x="122" y="306"/>
                  </a:cxn>
                  <a:cxn ang="0">
                    <a:pos x="34" y="427"/>
                  </a:cxn>
                  <a:cxn ang="0">
                    <a:pos x="0" y="529"/>
                  </a:cxn>
                  <a:cxn ang="0">
                    <a:pos x="12" y="591"/>
                  </a:cxn>
                  <a:cxn ang="0">
                    <a:pos x="50" y="601"/>
                  </a:cxn>
                  <a:cxn ang="0">
                    <a:pos x="133" y="392"/>
                  </a:cxn>
                  <a:cxn ang="0">
                    <a:pos x="265" y="213"/>
                  </a:cxn>
                  <a:cxn ang="0">
                    <a:pos x="399" y="92"/>
                  </a:cxn>
                  <a:cxn ang="0">
                    <a:pos x="463" y="60"/>
                  </a:cxn>
                  <a:cxn ang="0">
                    <a:pos x="518" y="57"/>
                  </a:cxn>
                  <a:cxn ang="0">
                    <a:pos x="557" y="72"/>
                  </a:cxn>
                  <a:cxn ang="0">
                    <a:pos x="578" y="97"/>
                  </a:cxn>
                  <a:cxn ang="0">
                    <a:pos x="574" y="117"/>
                  </a:cxn>
                  <a:cxn ang="0">
                    <a:pos x="405" y="306"/>
                  </a:cxn>
                  <a:cxn ang="0">
                    <a:pos x="251" y="449"/>
                  </a:cxn>
                  <a:cxn ang="0">
                    <a:pos x="142" y="523"/>
                  </a:cxn>
                  <a:cxn ang="0">
                    <a:pos x="107" y="515"/>
                  </a:cxn>
                  <a:cxn ang="0">
                    <a:pos x="102" y="465"/>
                  </a:cxn>
                </a:cxnLst>
                <a:rect l="0" t="0" r="r" b="b"/>
                <a:pathLst>
                  <a:path w="1059" h="1045">
                    <a:moveTo>
                      <a:pt x="80" y="588"/>
                    </a:moveTo>
                    <a:lnTo>
                      <a:pt x="107" y="573"/>
                    </a:lnTo>
                    <a:lnTo>
                      <a:pt x="134" y="554"/>
                    </a:lnTo>
                    <a:lnTo>
                      <a:pt x="165" y="534"/>
                    </a:lnTo>
                    <a:lnTo>
                      <a:pt x="195" y="512"/>
                    </a:lnTo>
                    <a:lnTo>
                      <a:pt x="228" y="487"/>
                    </a:lnTo>
                    <a:lnTo>
                      <a:pt x="260" y="461"/>
                    </a:lnTo>
                    <a:lnTo>
                      <a:pt x="295" y="433"/>
                    </a:lnTo>
                    <a:lnTo>
                      <a:pt x="332" y="403"/>
                    </a:lnTo>
                    <a:lnTo>
                      <a:pt x="368" y="372"/>
                    </a:lnTo>
                    <a:lnTo>
                      <a:pt x="400" y="342"/>
                    </a:lnTo>
                    <a:lnTo>
                      <a:pt x="432" y="314"/>
                    </a:lnTo>
                    <a:lnTo>
                      <a:pt x="461" y="286"/>
                    </a:lnTo>
                    <a:lnTo>
                      <a:pt x="489" y="260"/>
                    </a:lnTo>
                    <a:lnTo>
                      <a:pt x="513" y="234"/>
                    </a:lnTo>
                    <a:lnTo>
                      <a:pt x="536" y="209"/>
                    </a:lnTo>
                    <a:lnTo>
                      <a:pt x="557" y="184"/>
                    </a:lnTo>
                    <a:lnTo>
                      <a:pt x="560" y="182"/>
                    </a:lnTo>
                    <a:lnTo>
                      <a:pt x="562" y="181"/>
                    </a:lnTo>
                    <a:lnTo>
                      <a:pt x="565" y="181"/>
                    </a:lnTo>
                    <a:lnTo>
                      <a:pt x="568" y="182"/>
                    </a:lnTo>
                    <a:lnTo>
                      <a:pt x="569" y="183"/>
                    </a:lnTo>
                    <a:lnTo>
                      <a:pt x="570" y="185"/>
                    </a:lnTo>
                    <a:lnTo>
                      <a:pt x="570" y="189"/>
                    </a:lnTo>
                    <a:lnTo>
                      <a:pt x="569" y="192"/>
                    </a:lnTo>
                    <a:lnTo>
                      <a:pt x="567" y="195"/>
                    </a:lnTo>
                    <a:lnTo>
                      <a:pt x="564" y="199"/>
                    </a:lnTo>
                    <a:lnTo>
                      <a:pt x="550" y="221"/>
                    </a:lnTo>
                    <a:lnTo>
                      <a:pt x="536" y="245"/>
                    </a:lnTo>
                    <a:lnTo>
                      <a:pt x="521" y="270"/>
                    </a:lnTo>
                    <a:lnTo>
                      <a:pt x="508" y="295"/>
                    </a:lnTo>
                    <a:lnTo>
                      <a:pt x="494" y="321"/>
                    </a:lnTo>
                    <a:lnTo>
                      <a:pt x="480" y="349"/>
                    </a:lnTo>
                    <a:lnTo>
                      <a:pt x="467" y="377"/>
                    </a:lnTo>
                    <a:lnTo>
                      <a:pt x="452" y="406"/>
                    </a:lnTo>
                    <a:lnTo>
                      <a:pt x="440" y="433"/>
                    </a:lnTo>
                    <a:lnTo>
                      <a:pt x="429" y="460"/>
                    </a:lnTo>
                    <a:lnTo>
                      <a:pt x="417" y="491"/>
                    </a:lnTo>
                    <a:lnTo>
                      <a:pt x="406" y="522"/>
                    </a:lnTo>
                    <a:lnTo>
                      <a:pt x="394" y="555"/>
                    </a:lnTo>
                    <a:lnTo>
                      <a:pt x="382" y="587"/>
                    </a:lnTo>
                    <a:lnTo>
                      <a:pt x="372" y="620"/>
                    </a:lnTo>
                    <a:lnTo>
                      <a:pt x="361" y="653"/>
                    </a:lnTo>
                    <a:lnTo>
                      <a:pt x="352" y="685"/>
                    </a:lnTo>
                    <a:lnTo>
                      <a:pt x="344" y="717"/>
                    </a:lnTo>
                    <a:lnTo>
                      <a:pt x="336" y="748"/>
                    </a:lnTo>
                    <a:lnTo>
                      <a:pt x="329" y="778"/>
                    </a:lnTo>
                    <a:lnTo>
                      <a:pt x="324" y="805"/>
                    </a:lnTo>
                    <a:lnTo>
                      <a:pt x="319" y="831"/>
                    </a:lnTo>
                    <a:lnTo>
                      <a:pt x="316" y="853"/>
                    </a:lnTo>
                    <a:lnTo>
                      <a:pt x="315" y="872"/>
                    </a:lnTo>
                    <a:lnTo>
                      <a:pt x="315" y="893"/>
                    </a:lnTo>
                    <a:lnTo>
                      <a:pt x="317" y="913"/>
                    </a:lnTo>
                    <a:lnTo>
                      <a:pt x="320" y="932"/>
                    </a:lnTo>
                    <a:lnTo>
                      <a:pt x="326" y="949"/>
                    </a:lnTo>
                    <a:lnTo>
                      <a:pt x="329" y="958"/>
                    </a:lnTo>
                    <a:lnTo>
                      <a:pt x="333" y="965"/>
                    </a:lnTo>
                    <a:lnTo>
                      <a:pt x="338" y="973"/>
                    </a:lnTo>
                    <a:lnTo>
                      <a:pt x="344" y="979"/>
                    </a:lnTo>
                    <a:lnTo>
                      <a:pt x="349" y="985"/>
                    </a:lnTo>
                    <a:lnTo>
                      <a:pt x="355" y="992"/>
                    </a:lnTo>
                    <a:lnTo>
                      <a:pt x="362" y="997"/>
                    </a:lnTo>
                    <a:lnTo>
                      <a:pt x="370" y="1002"/>
                    </a:lnTo>
                    <a:lnTo>
                      <a:pt x="384" y="1010"/>
                    </a:lnTo>
                    <a:lnTo>
                      <a:pt x="398" y="1019"/>
                    </a:lnTo>
                    <a:lnTo>
                      <a:pt x="414" y="1026"/>
                    </a:lnTo>
                    <a:lnTo>
                      <a:pt x="430" y="1033"/>
                    </a:lnTo>
                    <a:lnTo>
                      <a:pt x="448" y="1038"/>
                    </a:lnTo>
                    <a:lnTo>
                      <a:pt x="466" y="1042"/>
                    </a:lnTo>
                    <a:lnTo>
                      <a:pt x="484" y="1044"/>
                    </a:lnTo>
                    <a:lnTo>
                      <a:pt x="503" y="1045"/>
                    </a:lnTo>
                    <a:lnTo>
                      <a:pt x="517" y="1045"/>
                    </a:lnTo>
                    <a:lnTo>
                      <a:pt x="530" y="1044"/>
                    </a:lnTo>
                    <a:lnTo>
                      <a:pt x="542" y="1043"/>
                    </a:lnTo>
                    <a:lnTo>
                      <a:pt x="554" y="1041"/>
                    </a:lnTo>
                    <a:lnTo>
                      <a:pt x="565" y="1039"/>
                    </a:lnTo>
                    <a:lnTo>
                      <a:pt x="577" y="1036"/>
                    </a:lnTo>
                    <a:lnTo>
                      <a:pt x="589" y="1033"/>
                    </a:lnTo>
                    <a:lnTo>
                      <a:pt x="600" y="1028"/>
                    </a:lnTo>
                    <a:lnTo>
                      <a:pt x="624" y="1019"/>
                    </a:lnTo>
                    <a:lnTo>
                      <a:pt x="650" y="1006"/>
                    </a:lnTo>
                    <a:lnTo>
                      <a:pt x="676" y="993"/>
                    </a:lnTo>
                    <a:lnTo>
                      <a:pt x="703" y="975"/>
                    </a:lnTo>
                    <a:lnTo>
                      <a:pt x="733" y="956"/>
                    </a:lnTo>
                    <a:lnTo>
                      <a:pt x="763" y="934"/>
                    </a:lnTo>
                    <a:lnTo>
                      <a:pt x="796" y="908"/>
                    </a:lnTo>
                    <a:lnTo>
                      <a:pt x="830" y="881"/>
                    </a:lnTo>
                    <a:lnTo>
                      <a:pt x="866" y="849"/>
                    </a:lnTo>
                    <a:lnTo>
                      <a:pt x="900" y="818"/>
                    </a:lnTo>
                    <a:lnTo>
                      <a:pt x="930" y="786"/>
                    </a:lnTo>
                    <a:lnTo>
                      <a:pt x="959" y="755"/>
                    </a:lnTo>
                    <a:lnTo>
                      <a:pt x="985" y="723"/>
                    </a:lnTo>
                    <a:lnTo>
                      <a:pt x="1009" y="693"/>
                    </a:lnTo>
                    <a:lnTo>
                      <a:pt x="1031" y="663"/>
                    </a:lnTo>
                    <a:lnTo>
                      <a:pt x="1051" y="634"/>
                    </a:lnTo>
                    <a:lnTo>
                      <a:pt x="1055" y="628"/>
                    </a:lnTo>
                    <a:lnTo>
                      <a:pt x="1057" y="623"/>
                    </a:lnTo>
                    <a:lnTo>
                      <a:pt x="1058" y="619"/>
                    </a:lnTo>
                    <a:lnTo>
                      <a:pt x="1059" y="616"/>
                    </a:lnTo>
                    <a:lnTo>
                      <a:pt x="1058" y="613"/>
                    </a:lnTo>
                    <a:lnTo>
                      <a:pt x="1057" y="611"/>
                    </a:lnTo>
                    <a:lnTo>
                      <a:pt x="1054" y="612"/>
                    </a:lnTo>
                    <a:lnTo>
                      <a:pt x="1049" y="615"/>
                    </a:lnTo>
                    <a:lnTo>
                      <a:pt x="1044" y="620"/>
                    </a:lnTo>
                    <a:lnTo>
                      <a:pt x="1037" y="627"/>
                    </a:lnTo>
                    <a:lnTo>
                      <a:pt x="1016" y="654"/>
                    </a:lnTo>
                    <a:lnTo>
                      <a:pt x="994" y="681"/>
                    </a:lnTo>
                    <a:lnTo>
                      <a:pt x="968" y="708"/>
                    </a:lnTo>
                    <a:lnTo>
                      <a:pt x="942" y="738"/>
                    </a:lnTo>
                    <a:lnTo>
                      <a:pt x="915" y="766"/>
                    </a:lnTo>
                    <a:lnTo>
                      <a:pt x="884" y="795"/>
                    </a:lnTo>
                    <a:lnTo>
                      <a:pt x="853" y="823"/>
                    </a:lnTo>
                    <a:lnTo>
                      <a:pt x="820" y="852"/>
                    </a:lnTo>
                    <a:lnTo>
                      <a:pt x="785" y="878"/>
                    </a:lnTo>
                    <a:lnTo>
                      <a:pt x="752" y="903"/>
                    </a:lnTo>
                    <a:lnTo>
                      <a:pt x="720" y="925"/>
                    </a:lnTo>
                    <a:lnTo>
                      <a:pt x="691" y="944"/>
                    </a:lnTo>
                    <a:lnTo>
                      <a:pt x="663" y="961"/>
                    </a:lnTo>
                    <a:lnTo>
                      <a:pt x="637" y="975"/>
                    </a:lnTo>
                    <a:lnTo>
                      <a:pt x="612" y="986"/>
                    </a:lnTo>
                    <a:lnTo>
                      <a:pt x="589" y="995"/>
                    </a:lnTo>
                    <a:lnTo>
                      <a:pt x="574" y="1000"/>
                    </a:lnTo>
                    <a:lnTo>
                      <a:pt x="559" y="1004"/>
                    </a:lnTo>
                    <a:lnTo>
                      <a:pt x="544" y="1007"/>
                    </a:lnTo>
                    <a:lnTo>
                      <a:pt x="530" y="1010"/>
                    </a:lnTo>
                    <a:lnTo>
                      <a:pt x="515" y="1013"/>
                    </a:lnTo>
                    <a:lnTo>
                      <a:pt x="500" y="1014"/>
                    </a:lnTo>
                    <a:lnTo>
                      <a:pt x="486" y="1015"/>
                    </a:lnTo>
                    <a:lnTo>
                      <a:pt x="471" y="1015"/>
                    </a:lnTo>
                    <a:lnTo>
                      <a:pt x="456" y="1015"/>
                    </a:lnTo>
                    <a:lnTo>
                      <a:pt x="441" y="1014"/>
                    </a:lnTo>
                    <a:lnTo>
                      <a:pt x="429" y="1012"/>
                    </a:lnTo>
                    <a:lnTo>
                      <a:pt x="416" y="1008"/>
                    </a:lnTo>
                    <a:lnTo>
                      <a:pt x="405" y="1004"/>
                    </a:lnTo>
                    <a:lnTo>
                      <a:pt x="394" y="1000"/>
                    </a:lnTo>
                    <a:lnTo>
                      <a:pt x="385" y="994"/>
                    </a:lnTo>
                    <a:lnTo>
                      <a:pt x="375" y="987"/>
                    </a:lnTo>
                    <a:lnTo>
                      <a:pt x="367" y="980"/>
                    </a:lnTo>
                    <a:lnTo>
                      <a:pt x="359" y="972"/>
                    </a:lnTo>
                    <a:lnTo>
                      <a:pt x="354" y="963"/>
                    </a:lnTo>
                    <a:lnTo>
                      <a:pt x="349" y="953"/>
                    </a:lnTo>
                    <a:lnTo>
                      <a:pt x="345" y="942"/>
                    </a:lnTo>
                    <a:lnTo>
                      <a:pt x="342" y="929"/>
                    </a:lnTo>
                    <a:lnTo>
                      <a:pt x="340" y="917"/>
                    </a:lnTo>
                    <a:lnTo>
                      <a:pt x="340" y="903"/>
                    </a:lnTo>
                    <a:lnTo>
                      <a:pt x="340" y="895"/>
                    </a:lnTo>
                    <a:lnTo>
                      <a:pt x="340" y="886"/>
                    </a:lnTo>
                    <a:lnTo>
                      <a:pt x="340" y="879"/>
                    </a:lnTo>
                    <a:lnTo>
                      <a:pt x="341" y="872"/>
                    </a:lnTo>
                    <a:lnTo>
                      <a:pt x="346" y="845"/>
                    </a:lnTo>
                    <a:lnTo>
                      <a:pt x="352" y="818"/>
                    </a:lnTo>
                    <a:lnTo>
                      <a:pt x="359" y="786"/>
                    </a:lnTo>
                    <a:lnTo>
                      <a:pt x="369" y="753"/>
                    </a:lnTo>
                    <a:lnTo>
                      <a:pt x="379" y="717"/>
                    </a:lnTo>
                    <a:lnTo>
                      <a:pt x="391" y="680"/>
                    </a:lnTo>
                    <a:lnTo>
                      <a:pt x="402" y="643"/>
                    </a:lnTo>
                    <a:lnTo>
                      <a:pt x="416" y="604"/>
                    </a:lnTo>
                    <a:lnTo>
                      <a:pt x="430" y="566"/>
                    </a:lnTo>
                    <a:lnTo>
                      <a:pt x="446" y="527"/>
                    </a:lnTo>
                    <a:lnTo>
                      <a:pt x="460" y="490"/>
                    </a:lnTo>
                    <a:lnTo>
                      <a:pt x="477" y="451"/>
                    </a:lnTo>
                    <a:lnTo>
                      <a:pt x="494" y="414"/>
                    </a:lnTo>
                    <a:lnTo>
                      <a:pt x="511" y="379"/>
                    </a:lnTo>
                    <a:lnTo>
                      <a:pt x="528" y="346"/>
                    </a:lnTo>
                    <a:lnTo>
                      <a:pt x="545" y="316"/>
                    </a:lnTo>
                    <a:lnTo>
                      <a:pt x="569" y="279"/>
                    </a:lnTo>
                    <a:lnTo>
                      <a:pt x="592" y="242"/>
                    </a:lnTo>
                    <a:lnTo>
                      <a:pt x="615" y="205"/>
                    </a:lnTo>
                    <a:lnTo>
                      <a:pt x="638" y="169"/>
                    </a:lnTo>
                    <a:lnTo>
                      <a:pt x="662" y="132"/>
                    </a:lnTo>
                    <a:lnTo>
                      <a:pt x="686" y="95"/>
                    </a:lnTo>
                    <a:lnTo>
                      <a:pt x="711" y="58"/>
                    </a:lnTo>
                    <a:lnTo>
                      <a:pt x="735" y="20"/>
                    </a:lnTo>
                    <a:lnTo>
                      <a:pt x="735" y="18"/>
                    </a:lnTo>
                    <a:lnTo>
                      <a:pt x="735" y="16"/>
                    </a:lnTo>
                    <a:lnTo>
                      <a:pt x="733" y="13"/>
                    </a:lnTo>
                    <a:lnTo>
                      <a:pt x="731" y="9"/>
                    </a:lnTo>
                    <a:lnTo>
                      <a:pt x="729" y="6"/>
                    </a:lnTo>
                    <a:lnTo>
                      <a:pt x="725" y="2"/>
                    </a:lnTo>
                    <a:lnTo>
                      <a:pt x="722" y="1"/>
                    </a:lnTo>
                    <a:lnTo>
                      <a:pt x="719" y="0"/>
                    </a:lnTo>
                    <a:lnTo>
                      <a:pt x="716" y="0"/>
                    </a:lnTo>
                    <a:lnTo>
                      <a:pt x="714" y="1"/>
                    </a:lnTo>
                    <a:lnTo>
                      <a:pt x="712" y="2"/>
                    </a:lnTo>
                    <a:lnTo>
                      <a:pt x="710" y="3"/>
                    </a:lnTo>
                    <a:lnTo>
                      <a:pt x="705" y="8"/>
                    </a:lnTo>
                    <a:lnTo>
                      <a:pt x="701" y="12"/>
                    </a:lnTo>
                    <a:lnTo>
                      <a:pt x="697" y="15"/>
                    </a:lnTo>
                    <a:lnTo>
                      <a:pt x="692" y="18"/>
                    </a:lnTo>
                    <a:lnTo>
                      <a:pt x="680" y="22"/>
                    </a:lnTo>
                    <a:lnTo>
                      <a:pt x="665" y="26"/>
                    </a:lnTo>
                    <a:lnTo>
                      <a:pt x="662" y="27"/>
                    </a:lnTo>
                    <a:lnTo>
                      <a:pt x="656" y="26"/>
                    </a:lnTo>
                    <a:lnTo>
                      <a:pt x="646" y="26"/>
                    </a:lnTo>
                    <a:lnTo>
                      <a:pt x="634" y="23"/>
                    </a:lnTo>
                    <a:lnTo>
                      <a:pt x="624" y="20"/>
                    </a:lnTo>
                    <a:lnTo>
                      <a:pt x="614" y="18"/>
                    </a:lnTo>
                    <a:lnTo>
                      <a:pt x="604" y="15"/>
                    </a:lnTo>
                    <a:lnTo>
                      <a:pt x="594" y="13"/>
                    </a:lnTo>
                    <a:lnTo>
                      <a:pt x="584" y="11"/>
                    </a:lnTo>
                    <a:lnTo>
                      <a:pt x="574" y="10"/>
                    </a:lnTo>
                    <a:lnTo>
                      <a:pt x="564" y="9"/>
                    </a:lnTo>
                    <a:lnTo>
                      <a:pt x="554" y="9"/>
                    </a:lnTo>
                    <a:lnTo>
                      <a:pt x="544" y="9"/>
                    </a:lnTo>
                    <a:lnTo>
                      <a:pt x="536" y="10"/>
                    </a:lnTo>
                    <a:lnTo>
                      <a:pt x="527" y="11"/>
                    </a:lnTo>
                    <a:lnTo>
                      <a:pt x="518" y="13"/>
                    </a:lnTo>
                    <a:lnTo>
                      <a:pt x="510" y="15"/>
                    </a:lnTo>
                    <a:lnTo>
                      <a:pt x="501" y="17"/>
                    </a:lnTo>
                    <a:lnTo>
                      <a:pt x="493" y="20"/>
                    </a:lnTo>
                    <a:lnTo>
                      <a:pt x="486" y="22"/>
                    </a:lnTo>
                    <a:lnTo>
                      <a:pt x="469" y="30"/>
                    </a:lnTo>
                    <a:lnTo>
                      <a:pt x="452" y="37"/>
                    </a:lnTo>
                    <a:lnTo>
                      <a:pt x="435" y="45"/>
                    </a:lnTo>
                    <a:lnTo>
                      <a:pt x="418" y="55"/>
                    </a:lnTo>
                    <a:lnTo>
                      <a:pt x="382" y="77"/>
                    </a:lnTo>
                    <a:lnTo>
                      <a:pt x="345" y="101"/>
                    </a:lnTo>
                    <a:lnTo>
                      <a:pt x="326" y="115"/>
                    </a:lnTo>
                    <a:lnTo>
                      <a:pt x="307" y="130"/>
                    </a:lnTo>
                    <a:lnTo>
                      <a:pt x="288" y="145"/>
                    </a:lnTo>
                    <a:lnTo>
                      <a:pt x="268" y="162"/>
                    </a:lnTo>
                    <a:lnTo>
                      <a:pt x="247" y="180"/>
                    </a:lnTo>
                    <a:lnTo>
                      <a:pt x="227" y="199"/>
                    </a:lnTo>
                    <a:lnTo>
                      <a:pt x="206" y="219"/>
                    </a:lnTo>
                    <a:lnTo>
                      <a:pt x="185" y="239"/>
                    </a:lnTo>
                    <a:lnTo>
                      <a:pt x="163" y="262"/>
                    </a:lnTo>
                    <a:lnTo>
                      <a:pt x="142" y="284"/>
                    </a:lnTo>
                    <a:lnTo>
                      <a:pt x="122" y="306"/>
                    </a:lnTo>
                    <a:lnTo>
                      <a:pt x="104" y="329"/>
                    </a:lnTo>
                    <a:lnTo>
                      <a:pt x="87" y="349"/>
                    </a:lnTo>
                    <a:lnTo>
                      <a:pt x="72" y="370"/>
                    </a:lnTo>
                    <a:lnTo>
                      <a:pt x="57" y="389"/>
                    </a:lnTo>
                    <a:lnTo>
                      <a:pt x="46" y="409"/>
                    </a:lnTo>
                    <a:lnTo>
                      <a:pt x="34" y="427"/>
                    </a:lnTo>
                    <a:lnTo>
                      <a:pt x="25" y="445"/>
                    </a:lnTo>
                    <a:lnTo>
                      <a:pt x="17" y="463"/>
                    </a:lnTo>
                    <a:lnTo>
                      <a:pt x="11" y="480"/>
                    </a:lnTo>
                    <a:lnTo>
                      <a:pt x="6" y="497"/>
                    </a:lnTo>
                    <a:lnTo>
                      <a:pt x="2" y="513"/>
                    </a:lnTo>
                    <a:lnTo>
                      <a:pt x="0" y="529"/>
                    </a:lnTo>
                    <a:lnTo>
                      <a:pt x="0" y="543"/>
                    </a:lnTo>
                    <a:lnTo>
                      <a:pt x="0" y="557"/>
                    </a:lnTo>
                    <a:lnTo>
                      <a:pt x="2" y="570"/>
                    </a:lnTo>
                    <a:lnTo>
                      <a:pt x="5" y="579"/>
                    </a:lnTo>
                    <a:lnTo>
                      <a:pt x="10" y="587"/>
                    </a:lnTo>
                    <a:lnTo>
                      <a:pt x="12" y="591"/>
                    </a:lnTo>
                    <a:lnTo>
                      <a:pt x="15" y="594"/>
                    </a:lnTo>
                    <a:lnTo>
                      <a:pt x="19" y="597"/>
                    </a:lnTo>
                    <a:lnTo>
                      <a:pt x="23" y="599"/>
                    </a:lnTo>
                    <a:lnTo>
                      <a:pt x="31" y="601"/>
                    </a:lnTo>
                    <a:lnTo>
                      <a:pt x="41" y="602"/>
                    </a:lnTo>
                    <a:lnTo>
                      <a:pt x="50" y="601"/>
                    </a:lnTo>
                    <a:lnTo>
                      <a:pt x="58" y="599"/>
                    </a:lnTo>
                    <a:lnTo>
                      <a:pt x="69" y="595"/>
                    </a:lnTo>
                    <a:lnTo>
                      <a:pt x="80" y="588"/>
                    </a:lnTo>
                    <a:close/>
                    <a:moveTo>
                      <a:pt x="106" y="446"/>
                    </a:moveTo>
                    <a:lnTo>
                      <a:pt x="118" y="420"/>
                    </a:lnTo>
                    <a:lnTo>
                      <a:pt x="133" y="392"/>
                    </a:lnTo>
                    <a:lnTo>
                      <a:pt x="150" y="363"/>
                    </a:lnTo>
                    <a:lnTo>
                      <a:pt x="169" y="335"/>
                    </a:lnTo>
                    <a:lnTo>
                      <a:pt x="190" y="305"/>
                    </a:lnTo>
                    <a:lnTo>
                      <a:pt x="212" y="275"/>
                    </a:lnTo>
                    <a:lnTo>
                      <a:pt x="237" y="244"/>
                    </a:lnTo>
                    <a:lnTo>
                      <a:pt x="265" y="213"/>
                    </a:lnTo>
                    <a:lnTo>
                      <a:pt x="294" y="181"/>
                    </a:lnTo>
                    <a:lnTo>
                      <a:pt x="322" y="154"/>
                    </a:lnTo>
                    <a:lnTo>
                      <a:pt x="349" y="130"/>
                    </a:lnTo>
                    <a:lnTo>
                      <a:pt x="375" y="109"/>
                    </a:lnTo>
                    <a:lnTo>
                      <a:pt x="387" y="99"/>
                    </a:lnTo>
                    <a:lnTo>
                      <a:pt x="399" y="92"/>
                    </a:lnTo>
                    <a:lnTo>
                      <a:pt x="411" y="84"/>
                    </a:lnTo>
                    <a:lnTo>
                      <a:pt x="421" y="78"/>
                    </a:lnTo>
                    <a:lnTo>
                      <a:pt x="433" y="72"/>
                    </a:lnTo>
                    <a:lnTo>
                      <a:pt x="443" y="68"/>
                    </a:lnTo>
                    <a:lnTo>
                      <a:pt x="454" y="63"/>
                    </a:lnTo>
                    <a:lnTo>
                      <a:pt x="463" y="60"/>
                    </a:lnTo>
                    <a:lnTo>
                      <a:pt x="474" y="58"/>
                    </a:lnTo>
                    <a:lnTo>
                      <a:pt x="483" y="57"/>
                    </a:lnTo>
                    <a:lnTo>
                      <a:pt x="493" y="56"/>
                    </a:lnTo>
                    <a:lnTo>
                      <a:pt x="502" y="56"/>
                    </a:lnTo>
                    <a:lnTo>
                      <a:pt x="511" y="56"/>
                    </a:lnTo>
                    <a:lnTo>
                      <a:pt x="518" y="57"/>
                    </a:lnTo>
                    <a:lnTo>
                      <a:pt x="526" y="58"/>
                    </a:lnTo>
                    <a:lnTo>
                      <a:pt x="533" y="59"/>
                    </a:lnTo>
                    <a:lnTo>
                      <a:pt x="539" y="62"/>
                    </a:lnTo>
                    <a:lnTo>
                      <a:pt x="545" y="64"/>
                    </a:lnTo>
                    <a:lnTo>
                      <a:pt x="552" y="68"/>
                    </a:lnTo>
                    <a:lnTo>
                      <a:pt x="557" y="72"/>
                    </a:lnTo>
                    <a:lnTo>
                      <a:pt x="562" y="76"/>
                    </a:lnTo>
                    <a:lnTo>
                      <a:pt x="567" y="79"/>
                    </a:lnTo>
                    <a:lnTo>
                      <a:pt x="571" y="83"/>
                    </a:lnTo>
                    <a:lnTo>
                      <a:pt x="574" y="88"/>
                    </a:lnTo>
                    <a:lnTo>
                      <a:pt x="576" y="93"/>
                    </a:lnTo>
                    <a:lnTo>
                      <a:pt x="578" y="97"/>
                    </a:lnTo>
                    <a:lnTo>
                      <a:pt x="579" y="101"/>
                    </a:lnTo>
                    <a:lnTo>
                      <a:pt x="579" y="105"/>
                    </a:lnTo>
                    <a:lnTo>
                      <a:pt x="579" y="109"/>
                    </a:lnTo>
                    <a:lnTo>
                      <a:pt x="578" y="112"/>
                    </a:lnTo>
                    <a:lnTo>
                      <a:pt x="576" y="115"/>
                    </a:lnTo>
                    <a:lnTo>
                      <a:pt x="574" y="117"/>
                    </a:lnTo>
                    <a:lnTo>
                      <a:pt x="544" y="153"/>
                    </a:lnTo>
                    <a:lnTo>
                      <a:pt x="516" y="185"/>
                    </a:lnTo>
                    <a:lnTo>
                      <a:pt x="487" y="218"/>
                    </a:lnTo>
                    <a:lnTo>
                      <a:pt x="459" y="249"/>
                    </a:lnTo>
                    <a:lnTo>
                      <a:pt x="432" y="278"/>
                    </a:lnTo>
                    <a:lnTo>
                      <a:pt x="405" y="306"/>
                    </a:lnTo>
                    <a:lnTo>
                      <a:pt x="378" y="334"/>
                    </a:lnTo>
                    <a:lnTo>
                      <a:pt x="352" y="359"/>
                    </a:lnTo>
                    <a:lnTo>
                      <a:pt x="326" y="383"/>
                    </a:lnTo>
                    <a:lnTo>
                      <a:pt x="300" y="406"/>
                    </a:lnTo>
                    <a:lnTo>
                      <a:pt x="275" y="427"/>
                    </a:lnTo>
                    <a:lnTo>
                      <a:pt x="251" y="449"/>
                    </a:lnTo>
                    <a:lnTo>
                      <a:pt x="226" y="467"/>
                    </a:lnTo>
                    <a:lnTo>
                      <a:pt x="202" y="485"/>
                    </a:lnTo>
                    <a:lnTo>
                      <a:pt x="178" y="502"/>
                    </a:lnTo>
                    <a:lnTo>
                      <a:pt x="154" y="517"/>
                    </a:lnTo>
                    <a:lnTo>
                      <a:pt x="148" y="520"/>
                    </a:lnTo>
                    <a:lnTo>
                      <a:pt x="142" y="523"/>
                    </a:lnTo>
                    <a:lnTo>
                      <a:pt x="135" y="524"/>
                    </a:lnTo>
                    <a:lnTo>
                      <a:pt x="130" y="525"/>
                    </a:lnTo>
                    <a:lnTo>
                      <a:pt x="123" y="524"/>
                    </a:lnTo>
                    <a:lnTo>
                      <a:pt x="116" y="523"/>
                    </a:lnTo>
                    <a:lnTo>
                      <a:pt x="111" y="520"/>
                    </a:lnTo>
                    <a:lnTo>
                      <a:pt x="107" y="515"/>
                    </a:lnTo>
                    <a:lnTo>
                      <a:pt x="104" y="510"/>
                    </a:lnTo>
                    <a:lnTo>
                      <a:pt x="102" y="503"/>
                    </a:lnTo>
                    <a:lnTo>
                      <a:pt x="100" y="495"/>
                    </a:lnTo>
                    <a:lnTo>
                      <a:pt x="100" y="485"/>
                    </a:lnTo>
                    <a:lnTo>
                      <a:pt x="100" y="475"/>
                    </a:lnTo>
                    <a:lnTo>
                      <a:pt x="102" y="465"/>
                    </a:lnTo>
                    <a:lnTo>
                      <a:pt x="104" y="456"/>
                    </a:lnTo>
                    <a:lnTo>
                      <a:pt x="106" y="44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2" name="Freeform 28"/>
              <p:cNvSpPr>
                <a:spLocks/>
              </p:cNvSpPr>
              <p:nvPr userDrawn="1"/>
            </p:nvSpPr>
            <p:spPr bwMode="auto">
              <a:xfrm>
                <a:off x="4022726" y="6303963"/>
                <a:ext cx="176213" cy="57150"/>
              </a:xfrm>
              <a:custGeom>
                <a:avLst/>
                <a:gdLst/>
                <a:ahLst/>
                <a:cxnLst>
                  <a:cxn ang="0">
                    <a:pos x="77" y="488"/>
                  </a:cxn>
                  <a:cxn ang="0">
                    <a:pos x="153" y="391"/>
                  </a:cxn>
                  <a:cxn ang="0">
                    <a:pos x="260" y="274"/>
                  </a:cxn>
                  <a:cxn ang="0">
                    <a:pos x="408" y="146"/>
                  </a:cxn>
                  <a:cxn ang="0">
                    <a:pos x="493" y="101"/>
                  </a:cxn>
                  <a:cxn ang="0">
                    <a:pos x="517" y="124"/>
                  </a:cxn>
                  <a:cxn ang="0">
                    <a:pos x="487" y="227"/>
                  </a:cxn>
                  <a:cxn ang="0">
                    <a:pos x="367" y="436"/>
                  </a:cxn>
                  <a:cxn ang="0">
                    <a:pos x="383" y="463"/>
                  </a:cxn>
                  <a:cxn ang="0">
                    <a:pos x="423" y="447"/>
                  </a:cxn>
                  <a:cxn ang="0">
                    <a:pos x="490" y="411"/>
                  </a:cxn>
                  <a:cxn ang="0">
                    <a:pos x="649" y="247"/>
                  </a:cxn>
                  <a:cxn ang="0">
                    <a:pos x="845" y="95"/>
                  </a:cxn>
                  <a:cxn ang="0">
                    <a:pos x="868" y="118"/>
                  </a:cxn>
                  <a:cxn ang="0">
                    <a:pos x="823" y="247"/>
                  </a:cxn>
                  <a:cxn ang="0">
                    <a:pos x="659" y="503"/>
                  </a:cxn>
                  <a:cxn ang="0">
                    <a:pos x="615" y="581"/>
                  </a:cxn>
                  <a:cxn ang="0">
                    <a:pos x="626" y="601"/>
                  </a:cxn>
                  <a:cxn ang="0">
                    <a:pos x="671" y="581"/>
                  </a:cxn>
                  <a:cxn ang="0">
                    <a:pos x="842" y="476"/>
                  </a:cxn>
                  <a:cxn ang="0">
                    <a:pos x="1044" y="388"/>
                  </a:cxn>
                  <a:cxn ang="0">
                    <a:pos x="1441" y="281"/>
                  </a:cxn>
                  <a:cxn ang="0">
                    <a:pos x="1650" y="262"/>
                  </a:cxn>
                  <a:cxn ang="0">
                    <a:pos x="1797" y="304"/>
                  </a:cxn>
                  <a:cxn ang="0">
                    <a:pos x="1857" y="389"/>
                  </a:cxn>
                  <a:cxn ang="0">
                    <a:pos x="1832" y="478"/>
                  </a:cxn>
                  <a:cxn ang="0">
                    <a:pos x="1806" y="510"/>
                  </a:cxn>
                  <a:cxn ang="0">
                    <a:pos x="1834" y="505"/>
                  </a:cxn>
                  <a:cxn ang="0">
                    <a:pos x="1873" y="468"/>
                  </a:cxn>
                  <a:cxn ang="0">
                    <a:pos x="1881" y="397"/>
                  </a:cxn>
                  <a:cxn ang="0">
                    <a:pos x="1854" y="335"/>
                  </a:cxn>
                  <a:cxn ang="0">
                    <a:pos x="1791" y="284"/>
                  </a:cxn>
                  <a:cxn ang="0">
                    <a:pos x="1701" y="251"/>
                  </a:cxn>
                  <a:cxn ang="0">
                    <a:pos x="1512" y="246"/>
                  </a:cxn>
                  <a:cxn ang="0">
                    <a:pos x="1333" y="277"/>
                  </a:cxn>
                  <a:cxn ang="0">
                    <a:pos x="1123" y="334"/>
                  </a:cxn>
                  <a:cxn ang="0">
                    <a:pos x="845" y="435"/>
                  </a:cxn>
                  <a:cxn ang="0">
                    <a:pos x="778" y="458"/>
                  </a:cxn>
                  <a:cxn ang="0">
                    <a:pos x="781" y="417"/>
                  </a:cxn>
                  <a:cxn ang="0">
                    <a:pos x="868" y="270"/>
                  </a:cxn>
                  <a:cxn ang="0">
                    <a:pos x="942" y="128"/>
                  </a:cxn>
                  <a:cxn ang="0">
                    <a:pos x="1001" y="35"/>
                  </a:cxn>
                  <a:cxn ang="0">
                    <a:pos x="985" y="1"/>
                  </a:cxn>
                  <a:cxn ang="0">
                    <a:pos x="916" y="27"/>
                  </a:cxn>
                  <a:cxn ang="0">
                    <a:pos x="748" y="136"/>
                  </a:cxn>
                  <a:cxn ang="0">
                    <a:pos x="556" y="296"/>
                  </a:cxn>
                  <a:cxn ang="0">
                    <a:pos x="530" y="300"/>
                  </a:cxn>
                  <a:cxn ang="0">
                    <a:pos x="527" y="270"/>
                  </a:cxn>
                  <a:cxn ang="0">
                    <a:pos x="599" y="121"/>
                  </a:cxn>
                  <a:cxn ang="0">
                    <a:pos x="605" y="64"/>
                  </a:cxn>
                  <a:cxn ang="0">
                    <a:pos x="574" y="52"/>
                  </a:cxn>
                  <a:cxn ang="0">
                    <a:pos x="441" y="105"/>
                  </a:cxn>
                  <a:cxn ang="0">
                    <a:pos x="222" y="272"/>
                  </a:cxn>
                  <a:cxn ang="0">
                    <a:pos x="172" y="305"/>
                  </a:cxn>
                  <a:cxn ang="0">
                    <a:pos x="195" y="247"/>
                  </a:cxn>
                  <a:cxn ang="0">
                    <a:pos x="297" y="104"/>
                  </a:cxn>
                  <a:cxn ang="0">
                    <a:pos x="375" y="18"/>
                  </a:cxn>
                  <a:cxn ang="0">
                    <a:pos x="345" y="16"/>
                  </a:cxn>
                  <a:cxn ang="0">
                    <a:pos x="271" y="84"/>
                  </a:cxn>
                  <a:cxn ang="0">
                    <a:pos x="119" y="292"/>
                  </a:cxn>
                  <a:cxn ang="0">
                    <a:pos x="12" y="466"/>
                  </a:cxn>
                  <a:cxn ang="0">
                    <a:pos x="3" y="519"/>
                  </a:cxn>
                </a:cxnLst>
                <a:rect l="0" t="0" r="r" b="b"/>
                <a:pathLst>
                  <a:path w="1883" h="602">
                    <a:moveTo>
                      <a:pt x="8" y="519"/>
                    </a:moveTo>
                    <a:lnTo>
                      <a:pt x="13" y="516"/>
                    </a:lnTo>
                    <a:lnTo>
                      <a:pt x="21" y="511"/>
                    </a:lnTo>
                    <a:lnTo>
                      <a:pt x="34" y="506"/>
                    </a:lnTo>
                    <a:lnTo>
                      <a:pt x="50" y="499"/>
                    </a:lnTo>
                    <a:lnTo>
                      <a:pt x="65" y="493"/>
                    </a:lnTo>
                    <a:lnTo>
                      <a:pt x="77" y="488"/>
                    </a:lnTo>
                    <a:lnTo>
                      <a:pt x="85" y="483"/>
                    </a:lnTo>
                    <a:lnTo>
                      <a:pt x="90" y="478"/>
                    </a:lnTo>
                    <a:lnTo>
                      <a:pt x="103" y="457"/>
                    </a:lnTo>
                    <a:lnTo>
                      <a:pt x="117" y="440"/>
                    </a:lnTo>
                    <a:lnTo>
                      <a:pt x="130" y="422"/>
                    </a:lnTo>
                    <a:lnTo>
                      <a:pt x="141" y="406"/>
                    </a:lnTo>
                    <a:lnTo>
                      <a:pt x="153" y="391"/>
                    </a:lnTo>
                    <a:lnTo>
                      <a:pt x="163" y="377"/>
                    </a:lnTo>
                    <a:lnTo>
                      <a:pt x="174" y="365"/>
                    </a:lnTo>
                    <a:lnTo>
                      <a:pt x="183" y="354"/>
                    </a:lnTo>
                    <a:lnTo>
                      <a:pt x="201" y="334"/>
                    </a:lnTo>
                    <a:lnTo>
                      <a:pt x="220" y="314"/>
                    </a:lnTo>
                    <a:lnTo>
                      <a:pt x="240" y="294"/>
                    </a:lnTo>
                    <a:lnTo>
                      <a:pt x="260" y="274"/>
                    </a:lnTo>
                    <a:lnTo>
                      <a:pt x="281" y="254"/>
                    </a:lnTo>
                    <a:lnTo>
                      <a:pt x="303" y="234"/>
                    </a:lnTo>
                    <a:lnTo>
                      <a:pt x="326" y="214"/>
                    </a:lnTo>
                    <a:lnTo>
                      <a:pt x="351" y="194"/>
                    </a:lnTo>
                    <a:lnTo>
                      <a:pt x="372" y="175"/>
                    </a:lnTo>
                    <a:lnTo>
                      <a:pt x="391" y="160"/>
                    </a:lnTo>
                    <a:lnTo>
                      <a:pt x="408" y="146"/>
                    </a:lnTo>
                    <a:lnTo>
                      <a:pt x="424" y="134"/>
                    </a:lnTo>
                    <a:lnTo>
                      <a:pt x="438" y="125"/>
                    </a:lnTo>
                    <a:lnTo>
                      <a:pt x="450" y="116"/>
                    </a:lnTo>
                    <a:lnTo>
                      <a:pt x="462" y="110"/>
                    </a:lnTo>
                    <a:lnTo>
                      <a:pt x="470" y="105"/>
                    </a:lnTo>
                    <a:lnTo>
                      <a:pt x="484" y="102"/>
                    </a:lnTo>
                    <a:lnTo>
                      <a:pt x="493" y="101"/>
                    </a:lnTo>
                    <a:lnTo>
                      <a:pt x="499" y="101"/>
                    </a:lnTo>
                    <a:lnTo>
                      <a:pt x="503" y="102"/>
                    </a:lnTo>
                    <a:lnTo>
                      <a:pt x="507" y="105"/>
                    </a:lnTo>
                    <a:lnTo>
                      <a:pt x="511" y="108"/>
                    </a:lnTo>
                    <a:lnTo>
                      <a:pt x="514" y="112"/>
                    </a:lnTo>
                    <a:lnTo>
                      <a:pt x="516" y="118"/>
                    </a:lnTo>
                    <a:lnTo>
                      <a:pt x="517" y="124"/>
                    </a:lnTo>
                    <a:lnTo>
                      <a:pt x="518" y="130"/>
                    </a:lnTo>
                    <a:lnTo>
                      <a:pt x="517" y="139"/>
                    </a:lnTo>
                    <a:lnTo>
                      <a:pt x="516" y="147"/>
                    </a:lnTo>
                    <a:lnTo>
                      <a:pt x="514" y="154"/>
                    </a:lnTo>
                    <a:lnTo>
                      <a:pt x="510" y="162"/>
                    </a:lnTo>
                    <a:lnTo>
                      <a:pt x="500" y="194"/>
                    </a:lnTo>
                    <a:lnTo>
                      <a:pt x="487" y="227"/>
                    </a:lnTo>
                    <a:lnTo>
                      <a:pt x="472" y="260"/>
                    </a:lnTo>
                    <a:lnTo>
                      <a:pt x="455" y="293"/>
                    </a:lnTo>
                    <a:lnTo>
                      <a:pt x="436" y="328"/>
                    </a:lnTo>
                    <a:lnTo>
                      <a:pt x="416" y="363"/>
                    </a:lnTo>
                    <a:lnTo>
                      <a:pt x="393" y="398"/>
                    </a:lnTo>
                    <a:lnTo>
                      <a:pt x="368" y="434"/>
                    </a:lnTo>
                    <a:lnTo>
                      <a:pt x="367" y="436"/>
                    </a:lnTo>
                    <a:lnTo>
                      <a:pt x="366" y="440"/>
                    </a:lnTo>
                    <a:lnTo>
                      <a:pt x="366" y="442"/>
                    </a:lnTo>
                    <a:lnTo>
                      <a:pt x="366" y="444"/>
                    </a:lnTo>
                    <a:lnTo>
                      <a:pt x="368" y="449"/>
                    </a:lnTo>
                    <a:lnTo>
                      <a:pt x="373" y="454"/>
                    </a:lnTo>
                    <a:lnTo>
                      <a:pt x="378" y="460"/>
                    </a:lnTo>
                    <a:lnTo>
                      <a:pt x="383" y="463"/>
                    </a:lnTo>
                    <a:lnTo>
                      <a:pt x="386" y="463"/>
                    </a:lnTo>
                    <a:lnTo>
                      <a:pt x="388" y="463"/>
                    </a:lnTo>
                    <a:lnTo>
                      <a:pt x="392" y="463"/>
                    </a:lnTo>
                    <a:lnTo>
                      <a:pt x="394" y="462"/>
                    </a:lnTo>
                    <a:lnTo>
                      <a:pt x="403" y="456"/>
                    </a:lnTo>
                    <a:lnTo>
                      <a:pt x="416" y="450"/>
                    </a:lnTo>
                    <a:lnTo>
                      <a:pt x="423" y="447"/>
                    </a:lnTo>
                    <a:lnTo>
                      <a:pt x="432" y="444"/>
                    </a:lnTo>
                    <a:lnTo>
                      <a:pt x="440" y="440"/>
                    </a:lnTo>
                    <a:lnTo>
                      <a:pt x="450" y="434"/>
                    </a:lnTo>
                    <a:lnTo>
                      <a:pt x="467" y="428"/>
                    </a:lnTo>
                    <a:lnTo>
                      <a:pt x="478" y="422"/>
                    </a:lnTo>
                    <a:lnTo>
                      <a:pt x="486" y="415"/>
                    </a:lnTo>
                    <a:lnTo>
                      <a:pt x="490" y="411"/>
                    </a:lnTo>
                    <a:lnTo>
                      <a:pt x="500" y="398"/>
                    </a:lnTo>
                    <a:lnTo>
                      <a:pt x="511" y="385"/>
                    </a:lnTo>
                    <a:lnTo>
                      <a:pt x="523" y="370"/>
                    </a:lnTo>
                    <a:lnTo>
                      <a:pt x="537" y="355"/>
                    </a:lnTo>
                    <a:lnTo>
                      <a:pt x="569" y="322"/>
                    </a:lnTo>
                    <a:lnTo>
                      <a:pt x="606" y="286"/>
                    </a:lnTo>
                    <a:lnTo>
                      <a:pt x="649" y="247"/>
                    </a:lnTo>
                    <a:lnTo>
                      <a:pt x="698" y="205"/>
                    </a:lnTo>
                    <a:lnTo>
                      <a:pt x="751" y="159"/>
                    </a:lnTo>
                    <a:lnTo>
                      <a:pt x="811" y="110"/>
                    </a:lnTo>
                    <a:lnTo>
                      <a:pt x="821" y="104"/>
                    </a:lnTo>
                    <a:lnTo>
                      <a:pt x="830" y="100"/>
                    </a:lnTo>
                    <a:lnTo>
                      <a:pt x="838" y="96"/>
                    </a:lnTo>
                    <a:lnTo>
                      <a:pt x="845" y="95"/>
                    </a:lnTo>
                    <a:lnTo>
                      <a:pt x="850" y="95"/>
                    </a:lnTo>
                    <a:lnTo>
                      <a:pt x="855" y="98"/>
                    </a:lnTo>
                    <a:lnTo>
                      <a:pt x="860" y="100"/>
                    </a:lnTo>
                    <a:lnTo>
                      <a:pt x="863" y="103"/>
                    </a:lnTo>
                    <a:lnTo>
                      <a:pt x="865" y="106"/>
                    </a:lnTo>
                    <a:lnTo>
                      <a:pt x="867" y="111"/>
                    </a:lnTo>
                    <a:lnTo>
                      <a:pt x="868" y="118"/>
                    </a:lnTo>
                    <a:lnTo>
                      <a:pt x="868" y="124"/>
                    </a:lnTo>
                    <a:lnTo>
                      <a:pt x="868" y="134"/>
                    </a:lnTo>
                    <a:lnTo>
                      <a:pt x="866" y="146"/>
                    </a:lnTo>
                    <a:lnTo>
                      <a:pt x="862" y="157"/>
                    </a:lnTo>
                    <a:lnTo>
                      <a:pt x="857" y="169"/>
                    </a:lnTo>
                    <a:lnTo>
                      <a:pt x="841" y="208"/>
                    </a:lnTo>
                    <a:lnTo>
                      <a:pt x="823" y="247"/>
                    </a:lnTo>
                    <a:lnTo>
                      <a:pt x="802" y="286"/>
                    </a:lnTo>
                    <a:lnTo>
                      <a:pt x="779" y="327"/>
                    </a:lnTo>
                    <a:lnTo>
                      <a:pt x="753" y="367"/>
                    </a:lnTo>
                    <a:lnTo>
                      <a:pt x="725" y="408"/>
                    </a:lnTo>
                    <a:lnTo>
                      <a:pt x="695" y="449"/>
                    </a:lnTo>
                    <a:lnTo>
                      <a:pt x="661" y="491"/>
                    </a:lnTo>
                    <a:lnTo>
                      <a:pt x="659" y="503"/>
                    </a:lnTo>
                    <a:lnTo>
                      <a:pt x="658" y="513"/>
                    </a:lnTo>
                    <a:lnTo>
                      <a:pt x="658" y="523"/>
                    </a:lnTo>
                    <a:lnTo>
                      <a:pt x="660" y="532"/>
                    </a:lnTo>
                    <a:lnTo>
                      <a:pt x="620" y="572"/>
                    </a:lnTo>
                    <a:lnTo>
                      <a:pt x="618" y="574"/>
                    </a:lnTo>
                    <a:lnTo>
                      <a:pt x="616" y="577"/>
                    </a:lnTo>
                    <a:lnTo>
                      <a:pt x="615" y="581"/>
                    </a:lnTo>
                    <a:lnTo>
                      <a:pt x="615" y="584"/>
                    </a:lnTo>
                    <a:lnTo>
                      <a:pt x="615" y="588"/>
                    </a:lnTo>
                    <a:lnTo>
                      <a:pt x="616" y="591"/>
                    </a:lnTo>
                    <a:lnTo>
                      <a:pt x="618" y="594"/>
                    </a:lnTo>
                    <a:lnTo>
                      <a:pt x="620" y="597"/>
                    </a:lnTo>
                    <a:lnTo>
                      <a:pt x="622" y="599"/>
                    </a:lnTo>
                    <a:lnTo>
                      <a:pt x="626" y="601"/>
                    </a:lnTo>
                    <a:lnTo>
                      <a:pt x="629" y="602"/>
                    </a:lnTo>
                    <a:lnTo>
                      <a:pt x="635" y="602"/>
                    </a:lnTo>
                    <a:lnTo>
                      <a:pt x="638" y="602"/>
                    </a:lnTo>
                    <a:lnTo>
                      <a:pt x="642" y="601"/>
                    </a:lnTo>
                    <a:lnTo>
                      <a:pt x="645" y="599"/>
                    </a:lnTo>
                    <a:lnTo>
                      <a:pt x="649" y="596"/>
                    </a:lnTo>
                    <a:lnTo>
                      <a:pt x="671" y="581"/>
                    </a:lnTo>
                    <a:lnTo>
                      <a:pt x="693" y="565"/>
                    </a:lnTo>
                    <a:lnTo>
                      <a:pt x="717" y="549"/>
                    </a:lnTo>
                    <a:lnTo>
                      <a:pt x="740" y="534"/>
                    </a:lnTo>
                    <a:lnTo>
                      <a:pt x="764" y="519"/>
                    </a:lnTo>
                    <a:lnTo>
                      <a:pt x="789" y="505"/>
                    </a:lnTo>
                    <a:lnTo>
                      <a:pt x="815" y="490"/>
                    </a:lnTo>
                    <a:lnTo>
                      <a:pt x="842" y="476"/>
                    </a:lnTo>
                    <a:lnTo>
                      <a:pt x="868" y="463"/>
                    </a:lnTo>
                    <a:lnTo>
                      <a:pt x="895" y="449"/>
                    </a:lnTo>
                    <a:lnTo>
                      <a:pt x="924" y="436"/>
                    </a:lnTo>
                    <a:lnTo>
                      <a:pt x="953" y="424"/>
                    </a:lnTo>
                    <a:lnTo>
                      <a:pt x="983" y="411"/>
                    </a:lnTo>
                    <a:lnTo>
                      <a:pt x="1013" y="400"/>
                    </a:lnTo>
                    <a:lnTo>
                      <a:pt x="1044" y="388"/>
                    </a:lnTo>
                    <a:lnTo>
                      <a:pt x="1075" y="376"/>
                    </a:lnTo>
                    <a:lnTo>
                      <a:pt x="1136" y="355"/>
                    </a:lnTo>
                    <a:lnTo>
                      <a:pt x="1197" y="336"/>
                    </a:lnTo>
                    <a:lnTo>
                      <a:pt x="1257" y="320"/>
                    </a:lnTo>
                    <a:lnTo>
                      <a:pt x="1318" y="305"/>
                    </a:lnTo>
                    <a:lnTo>
                      <a:pt x="1379" y="292"/>
                    </a:lnTo>
                    <a:lnTo>
                      <a:pt x="1441" y="281"/>
                    </a:lnTo>
                    <a:lnTo>
                      <a:pt x="1502" y="271"/>
                    </a:lnTo>
                    <a:lnTo>
                      <a:pt x="1563" y="264"/>
                    </a:lnTo>
                    <a:lnTo>
                      <a:pt x="1578" y="263"/>
                    </a:lnTo>
                    <a:lnTo>
                      <a:pt x="1594" y="262"/>
                    </a:lnTo>
                    <a:lnTo>
                      <a:pt x="1609" y="261"/>
                    </a:lnTo>
                    <a:lnTo>
                      <a:pt x="1622" y="261"/>
                    </a:lnTo>
                    <a:lnTo>
                      <a:pt x="1650" y="262"/>
                    </a:lnTo>
                    <a:lnTo>
                      <a:pt x="1675" y="264"/>
                    </a:lnTo>
                    <a:lnTo>
                      <a:pt x="1699" y="267"/>
                    </a:lnTo>
                    <a:lnTo>
                      <a:pt x="1722" y="272"/>
                    </a:lnTo>
                    <a:lnTo>
                      <a:pt x="1743" y="277"/>
                    </a:lnTo>
                    <a:lnTo>
                      <a:pt x="1762" y="285"/>
                    </a:lnTo>
                    <a:lnTo>
                      <a:pt x="1781" y="294"/>
                    </a:lnTo>
                    <a:lnTo>
                      <a:pt x="1797" y="304"/>
                    </a:lnTo>
                    <a:lnTo>
                      <a:pt x="1812" y="314"/>
                    </a:lnTo>
                    <a:lnTo>
                      <a:pt x="1824" y="326"/>
                    </a:lnTo>
                    <a:lnTo>
                      <a:pt x="1834" y="337"/>
                    </a:lnTo>
                    <a:lnTo>
                      <a:pt x="1842" y="349"/>
                    </a:lnTo>
                    <a:lnTo>
                      <a:pt x="1849" y="362"/>
                    </a:lnTo>
                    <a:lnTo>
                      <a:pt x="1854" y="375"/>
                    </a:lnTo>
                    <a:lnTo>
                      <a:pt x="1857" y="389"/>
                    </a:lnTo>
                    <a:lnTo>
                      <a:pt x="1858" y="403"/>
                    </a:lnTo>
                    <a:lnTo>
                      <a:pt x="1857" y="413"/>
                    </a:lnTo>
                    <a:lnTo>
                      <a:pt x="1855" y="424"/>
                    </a:lnTo>
                    <a:lnTo>
                      <a:pt x="1851" y="436"/>
                    </a:lnTo>
                    <a:lnTo>
                      <a:pt x="1846" y="450"/>
                    </a:lnTo>
                    <a:lnTo>
                      <a:pt x="1839" y="466"/>
                    </a:lnTo>
                    <a:lnTo>
                      <a:pt x="1832" y="478"/>
                    </a:lnTo>
                    <a:lnTo>
                      <a:pt x="1824" y="487"/>
                    </a:lnTo>
                    <a:lnTo>
                      <a:pt x="1818" y="493"/>
                    </a:lnTo>
                    <a:lnTo>
                      <a:pt x="1813" y="497"/>
                    </a:lnTo>
                    <a:lnTo>
                      <a:pt x="1808" y="502"/>
                    </a:lnTo>
                    <a:lnTo>
                      <a:pt x="1806" y="505"/>
                    </a:lnTo>
                    <a:lnTo>
                      <a:pt x="1805" y="508"/>
                    </a:lnTo>
                    <a:lnTo>
                      <a:pt x="1806" y="510"/>
                    </a:lnTo>
                    <a:lnTo>
                      <a:pt x="1807" y="512"/>
                    </a:lnTo>
                    <a:lnTo>
                      <a:pt x="1810" y="513"/>
                    </a:lnTo>
                    <a:lnTo>
                      <a:pt x="1813" y="513"/>
                    </a:lnTo>
                    <a:lnTo>
                      <a:pt x="1817" y="513"/>
                    </a:lnTo>
                    <a:lnTo>
                      <a:pt x="1822" y="511"/>
                    </a:lnTo>
                    <a:lnTo>
                      <a:pt x="1827" y="509"/>
                    </a:lnTo>
                    <a:lnTo>
                      <a:pt x="1834" y="505"/>
                    </a:lnTo>
                    <a:lnTo>
                      <a:pt x="1841" y="502"/>
                    </a:lnTo>
                    <a:lnTo>
                      <a:pt x="1848" y="497"/>
                    </a:lnTo>
                    <a:lnTo>
                      <a:pt x="1854" y="493"/>
                    </a:lnTo>
                    <a:lnTo>
                      <a:pt x="1860" y="488"/>
                    </a:lnTo>
                    <a:lnTo>
                      <a:pt x="1864" y="482"/>
                    </a:lnTo>
                    <a:lnTo>
                      <a:pt x="1869" y="475"/>
                    </a:lnTo>
                    <a:lnTo>
                      <a:pt x="1873" y="468"/>
                    </a:lnTo>
                    <a:lnTo>
                      <a:pt x="1876" y="460"/>
                    </a:lnTo>
                    <a:lnTo>
                      <a:pt x="1879" y="449"/>
                    </a:lnTo>
                    <a:lnTo>
                      <a:pt x="1881" y="438"/>
                    </a:lnTo>
                    <a:lnTo>
                      <a:pt x="1882" y="428"/>
                    </a:lnTo>
                    <a:lnTo>
                      <a:pt x="1883" y="416"/>
                    </a:lnTo>
                    <a:lnTo>
                      <a:pt x="1882" y="407"/>
                    </a:lnTo>
                    <a:lnTo>
                      <a:pt x="1881" y="397"/>
                    </a:lnTo>
                    <a:lnTo>
                      <a:pt x="1879" y="388"/>
                    </a:lnTo>
                    <a:lnTo>
                      <a:pt x="1877" y="378"/>
                    </a:lnTo>
                    <a:lnTo>
                      <a:pt x="1874" y="370"/>
                    </a:lnTo>
                    <a:lnTo>
                      <a:pt x="1869" y="361"/>
                    </a:lnTo>
                    <a:lnTo>
                      <a:pt x="1865" y="352"/>
                    </a:lnTo>
                    <a:lnTo>
                      <a:pt x="1860" y="344"/>
                    </a:lnTo>
                    <a:lnTo>
                      <a:pt x="1854" y="335"/>
                    </a:lnTo>
                    <a:lnTo>
                      <a:pt x="1846" y="328"/>
                    </a:lnTo>
                    <a:lnTo>
                      <a:pt x="1839" y="321"/>
                    </a:lnTo>
                    <a:lnTo>
                      <a:pt x="1831" y="312"/>
                    </a:lnTo>
                    <a:lnTo>
                      <a:pt x="1822" y="305"/>
                    </a:lnTo>
                    <a:lnTo>
                      <a:pt x="1813" y="299"/>
                    </a:lnTo>
                    <a:lnTo>
                      <a:pt x="1802" y="291"/>
                    </a:lnTo>
                    <a:lnTo>
                      <a:pt x="1791" y="284"/>
                    </a:lnTo>
                    <a:lnTo>
                      <a:pt x="1779" y="277"/>
                    </a:lnTo>
                    <a:lnTo>
                      <a:pt x="1767" y="272"/>
                    </a:lnTo>
                    <a:lnTo>
                      <a:pt x="1755" y="267"/>
                    </a:lnTo>
                    <a:lnTo>
                      <a:pt x="1742" y="262"/>
                    </a:lnTo>
                    <a:lnTo>
                      <a:pt x="1730" y="257"/>
                    </a:lnTo>
                    <a:lnTo>
                      <a:pt x="1716" y="254"/>
                    </a:lnTo>
                    <a:lnTo>
                      <a:pt x="1701" y="251"/>
                    </a:lnTo>
                    <a:lnTo>
                      <a:pt x="1687" y="248"/>
                    </a:lnTo>
                    <a:lnTo>
                      <a:pt x="1657" y="245"/>
                    </a:lnTo>
                    <a:lnTo>
                      <a:pt x="1625" y="243"/>
                    </a:lnTo>
                    <a:lnTo>
                      <a:pt x="1592" y="242"/>
                    </a:lnTo>
                    <a:lnTo>
                      <a:pt x="1557" y="243"/>
                    </a:lnTo>
                    <a:lnTo>
                      <a:pt x="1534" y="244"/>
                    </a:lnTo>
                    <a:lnTo>
                      <a:pt x="1512" y="246"/>
                    </a:lnTo>
                    <a:lnTo>
                      <a:pt x="1488" y="249"/>
                    </a:lnTo>
                    <a:lnTo>
                      <a:pt x="1463" y="252"/>
                    </a:lnTo>
                    <a:lnTo>
                      <a:pt x="1438" y="256"/>
                    </a:lnTo>
                    <a:lnTo>
                      <a:pt x="1413" y="261"/>
                    </a:lnTo>
                    <a:lnTo>
                      <a:pt x="1387" y="265"/>
                    </a:lnTo>
                    <a:lnTo>
                      <a:pt x="1360" y="271"/>
                    </a:lnTo>
                    <a:lnTo>
                      <a:pt x="1333" y="277"/>
                    </a:lnTo>
                    <a:lnTo>
                      <a:pt x="1306" y="284"/>
                    </a:lnTo>
                    <a:lnTo>
                      <a:pt x="1276" y="291"/>
                    </a:lnTo>
                    <a:lnTo>
                      <a:pt x="1247" y="299"/>
                    </a:lnTo>
                    <a:lnTo>
                      <a:pt x="1217" y="307"/>
                    </a:lnTo>
                    <a:lnTo>
                      <a:pt x="1186" y="315"/>
                    </a:lnTo>
                    <a:lnTo>
                      <a:pt x="1154" y="325"/>
                    </a:lnTo>
                    <a:lnTo>
                      <a:pt x="1123" y="334"/>
                    </a:lnTo>
                    <a:lnTo>
                      <a:pt x="1077" y="349"/>
                    </a:lnTo>
                    <a:lnTo>
                      <a:pt x="1033" y="364"/>
                    </a:lnTo>
                    <a:lnTo>
                      <a:pt x="992" y="378"/>
                    </a:lnTo>
                    <a:lnTo>
                      <a:pt x="952" y="392"/>
                    </a:lnTo>
                    <a:lnTo>
                      <a:pt x="914" y="407"/>
                    </a:lnTo>
                    <a:lnTo>
                      <a:pt x="879" y="422"/>
                    </a:lnTo>
                    <a:lnTo>
                      <a:pt x="845" y="435"/>
                    </a:lnTo>
                    <a:lnTo>
                      <a:pt x="813" y="450"/>
                    </a:lnTo>
                    <a:lnTo>
                      <a:pt x="804" y="453"/>
                    </a:lnTo>
                    <a:lnTo>
                      <a:pt x="797" y="456"/>
                    </a:lnTo>
                    <a:lnTo>
                      <a:pt x="790" y="458"/>
                    </a:lnTo>
                    <a:lnTo>
                      <a:pt x="783" y="460"/>
                    </a:lnTo>
                    <a:lnTo>
                      <a:pt x="781" y="460"/>
                    </a:lnTo>
                    <a:lnTo>
                      <a:pt x="778" y="458"/>
                    </a:lnTo>
                    <a:lnTo>
                      <a:pt x="777" y="457"/>
                    </a:lnTo>
                    <a:lnTo>
                      <a:pt x="774" y="456"/>
                    </a:lnTo>
                    <a:lnTo>
                      <a:pt x="772" y="452"/>
                    </a:lnTo>
                    <a:lnTo>
                      <a:pt x="771" y="446"/>
                    </a:lnTo>
                    <a:lnTo>
                      <a:pt x="772" y="437"/>
                    </a:lnTo>
                    <a:lnTo>
                      <a:pt x="776" y="428"/>
                    </a:lnTo>
                    <a:lnTo>
                      <a:pt x="781" y="417"/>
                    </a:lnTo>
                    <a:lnTo>
                      <a:pt x="788" y="406"/>
                    </a:lnTo>
                    <a:lnTo>
                      <a:pt x="803" y="383"/>
                    </a:lnTo>
                    <a:lnTo>
                      <a:pt x="817" y="360"/>
                    </a:lnTo>
                    <a:lnTo>
                      <a:pt x="830" y="336"/>
                    </a:lnTo>
                    <a:lnTo>
                      <a:pt x="843" y="314"/>
                    </a:lnTo>
                    <a:lnTo>
                      <a:pt x="855" y="292"/>
                    </a:lnTo>
                    <a:lnTo>
                      <a:pt x="868" y="270"/>
                    </a:lnTo>
                    <a:lnTo>
                      <a:pt x="880" y="249"/>
                    </a:lnTo>
                    <a:lnTo>
                      <a:pt x="891" y="228"/>
                    </a:lnTo>
                    <a:lnTo>
                      <a:pt x="902" y="208"/>
                    </a:lnTo>
                    <a:lnTo>
                      <a:pt x="912" y="187"/>
                    </a:lnTo>
                    <a:lnTo>
                      <a:pt x="923" y="167"/>
                    </a:lnTo>
                    <a:lnTo>
                      <a:pt x="932" y="148"/>
                    </a:lnTo>
                    <a:lnTo>
                      <a:pt x="942" y="128"/>
                    </a:lnTo>
                    <a:lnTo>
                      <a:pt x="951" y="109"/>
                    </a:lnTo>
                    <a:lnTo>
                      <a:pt x="961" y="90"/>
                    </a:lnTo>
                    <a:lnTo>
                      <a:pt x="969" y="72"/>
                    </a:lnTo>
                    <a:lnTo>
                      <a:pt x="979" y="61"/>
                    </a:lnTo>
                    <a:lnTo>
                      <a:pt x="986" y="51"/>
                    </a:lnTo>
                    <a:lnTo>
                      <a:pt x="993" y="43"/>
                    </a:lnTo>
                    <a:lnTo>
                      <a:pt x="1001" y="35"/>
                    </a:lnTo>
                    <a:lnTo>
                      <a:pt x="1002" y="27"/>
                    </a:lnTo>
                    <a:lnTo>
                      <a:pt x="1002" y="20"/>
                    </a:lnTo>
                    <a:lnTo>
                      <a:pt x="1001" y="13"/>
                    </a:lnTo>
                    <a:lnTo>
                      <a:pt x="999" y="9"/>
                    </a:lnTo>
                    <a:lnTo>
                      <a:pt x="995" y="5"/>
                    </a:lnTo>
                    <a:lnTo>
                      <a:pt x="991" y="2"/>
                    </a:lnTo>
                    <a:lnTo>
                      <a:pt x="985" y="1"/>
                    </a:lnTo>
                    <a:lnTo>
                      <a:pt x="979" y="0"/>
                    </a:lnTo>
                    <a:lnTo>
                      <a:pt x="974" y="1"/>
                    </a:lnTo>
                    <a:lnTo>
                      <a:pt x="970" y="2"/>
                    </a:lnTo>
                    <a:lnTo>
                      <a:pt x="965" y="3"/>
                    </a:lnTo>
                    <a:lnTo>
                      <a:pt x="961" y="5"/>
                    </a:lnTo>
                    <a:lnTo>
                      <a:pt x="939" y="15"/>
                    </a:lnTo>
                    <a:lnTo>
                      <a:pt x="916" y="27"/>
                    </a:lnTo>
                    <a:lnTo>
                      <a:pt x="894" y="40"/>
                    </a:lnTo>
                    <a:lnTo>
                      <a:pt x="871" y="53"/>
                    </a:lnTo>
                    <a:lnTo>
                      <a:pt x="848" y="68"/>
                    </a:lnTo>
                    <a:lnTo>
                      <a:pt x="824" y="84"/>
                    </a:lnTo>
                    <a:lnTo>
                      <a:pt x="799" y="101"/>
                    </a:lnTo>
                    <a:lnTo>
                      <a:pt x="774" y="118"/>
                    </a:lnTo>
                    <a:lnTo>
                      <a:pt x="748" y="136"/>
                    </a:lnTo>
                    <a:lnTo>
                      <a:pt x="723" y="156"/>
                    </a:lnTo>
                    <a:lnTo>
                      <a:pt x="696" y="177"/>
                    </a:lnTo>
                    <a:lnTo>
                      <a:pt x="669" y="199"/>
                    </a:lnTo>
                    <a:lnTo>
                      <a:pt x="642" y="222"/>
                    </a:lnTo>
                    <a:lnTo>
                      <a:pt x="614" y="245"/>
                    </a:lnTo>
                    <a:lnTo>
                      <a:pt x="585" y="270"/>
                    </a:lnTo>
                    <a:lnTo>
                      <a:pt x="556" y="296"/>
                    </a:lnTo>
                    <a:lnTo>
                      <a:pt x="553" y="299"/>
                    </a:lnTo>
                    <a:lnTo>
                      <a:pt x="548" y="301"/>
                    </a:lnTo>
                    <a:lnTo>
                      <a:pt x="544" y="303"/>
                    </a:lnTo>
                    <a:lnTo>
                      <a:pt x="539" y="303"/>
                    </a:lnTo>
                    <a:lnTo>
                      <a:pt x="536" y="303"/>
                    </a:lnTo>
                    <a:lnTo>
                      <a:pt x="533" y="302"/>
                    </a:lnTo>
                    <a:lnTo>
                      <a:pt x="530" y="300"/>
                    </a:lnTo>
                    <a:lnTo>
                      <a:pt x="528" y="299"/>
                    </a:lnTo>
                    <a:lnTo>
                      <a:pt x="526" y="295"/>
                    </a:lnTo>
                    <a:lnTo>
                      <a:pt x="525" y="292"/>
                    </a:lnTo>
                    <a:lnTo>
                      <a:pt x="524" y="289"/>
                    </a:lnTo>
                    <a:lnTo>
                      <a:pt x="524" y="284"/>
                    </a:lnTo>
                    <a:lnTo>
                      <a:pt x="525" y="277"/>
                    </a:lnTo>
                    <a:lnTo>
                      <a:pt x="527" y="270"/>
                    </a:lnTo>
                    <a:lnTo>
                      <a:pt x="529" y="263"/>
                    </a:lnTo>
                    <a:lnTo>
                      <a:pt x="535" y="255"/>
                    </a:lnTo>
                    <a:lnTo>
                      <a:pt x="551" y="222"/>
                    </a:lnTo>
                    <a:lnTo>
                      <a:pt x="566" y="191"/>
                    </a:lnTo>
                    <a:lnTo>
                      <a:pt x="580" y="164"/>
                    </a:lnTo>
                    <a:lnTo>
                      <a:pt x="590" y="141"/>
                    </a:lnTo>
                    <a:lnTo>
                      <a:pt x="599" y="121"/>
                    </a:lnTo>
                    <a:lnTo>
                      <a:pt x="605" y="104"/>
                    </a:lnTo>
                    <a:lnTo>
                      <a:pt x="608" y="90"/>
                    </a:lnTo>
                    <a:lnTo>
                      <a:pt x="609" y="81"/>
                    </a:lnTo>
                    <a:lnTo>
                      <a:pt x="609" y="75"/>
                    </a:lnTo>
                    <a:lnTo>
                      <a:pt x="608" y="71"/>
                    </a:lnTo>
                    <a:lnTo>
                      <a:pt x="607" y="67"/>
                    </a:lnTo>
                    <a:lnTo>
                      <a:pt x="605" y="64"/>
                    </a:lnTo>
                    <a:lnTo>
                      <a:pt x="603" y="61"/>
                    </a:lnTo>
                    <a:lnTo>
                      <a:pt x="600" y="59"/>
                    </a:lnTo>
                    <a:lnTo>
                      <a:pt x="597" y="56"/>
                    </a:lnTo>
                    <a:lnTo>
                      <a:pt x="592" y="55"/>
                    </a:lnTo>
                    <a:lnTo>
                      <a:pt x="587" y="53"/>
                    </a:lnTo>
                    <a:lnTo>
                      <a:pt x="580" y="52"/>
                    </a:lnTo>
                    <a:lnTo>
                      <a:pt x="574" y="52"/>
                    </a:lnTo>
                    <a:lnTo>
                      <a:pt x="566" y="52"/>
                    </a:lnTo>
                    <a:lnTo>
                      <a:pt x="549" y="55"/>
                    </a:lnTo>
                    <a:lnTo>
                      <a:pt x="531" y="61"/>
                    </a:lnTo>
                    <a:lnTo>
                      <a:pt x="511" y="68"/>
                    </a:lnTo>
                    <a:lnTo>
                      <a:pt x="489" y="78"/>
                    </a:lnTo>
                    <a:lnTo>
                      <a:pt x="466" y="90"/>
                    </a:lnTo>
                    <a:lnTo>
                      <a:pt x="441" y="105"/>
                    </a:lnTo>
                    <a:lnTo>
                      <a:pt x="405" y="128"/>
                    </a:lnTo>
                    <a:lnTo>
                      <a:pt x="372" y="150"/>
                    </a:lnTo>
                    <a:lnTo>
                      <a:pt x="339" y="174"/>
                    </a:lnTo>
                    <a:lnTo>
                      <a:pt x="307" y="197"/>
                    </a:lnTo>
                    <a:lnTo>
                      <a:pt x="278" y="222"/>
                    </a:lnTo>
                    <a:lnTo>
                      <a:pt x="250" y="247"/>
                    </a:lnTo>
                    <a:lnTo>
                      <a:pt x="222" y="272"/>
                    </a:lnTo>
                    <a:lnTo>
                      <a:pt x="197" y="297"/>
                    </a:lnTo>
                    <a:lnTo>
                      <a:pt x="192" y="302"/>
                    </a:lnTo>
                    <a:lnTo>
                      <a:pt x="188" y="305"/>
                    </a:lnTo>
                    <a:lnTo>
                      <a:pt x="182" y="307"/>
                    </a:lnTo>
                    <a:lnTo>
                      <a:pt x="178" y="308"/>
                    </a:lnTo>
                    <a:lnTo>
                      <a:pt x="175" y="307"/>
                    </a:lnTo>
                    <a:lnTo>
                      <a:pt x="172" y="305"/>
                    </a:lnTo>
                    <a:lnTo>
                      <a:pt x="171" y="303"/>
                    </a:lnTo>
                    <a:lnTo>
                      <a:pt x="170" y="299"/>
                    </a:lnTo>
                    <a:lnTo>
                      <a:pt x="171" y="292"/>
                    </a:lnTo>
                    <a:lnTo>
                      <a:pt x="174" y="286"/>
                    </a:lnTo>
                    <a:lnTo>
                      <a:pt x="177" y="279"/>
                    </a:lnTo>
                    <a:lnTo>
                      <a:pt x="182" y="269"/>
                    </a:lnTo>
                    <a:lnTo>
                      <a:pt x="195" y="247"/>
                    </a:lnTo>
                    <a:lnTo>
                      <a:pt x="207" y="225"/>
                    </a:lnTo>
                    <a:lnTo>
                      <a:pt x="221" y="204"/>
                    </a:lnTo>
                    <a:lnTo>
                      <a:pt x="236" y="183"/>
                    </a:lnTo>
                    <a:lnTo>
                      <a:pt x="251" y="162"/>
                    </a:lnTo>
                    <a:lnTo>
                      <a:pt x="265" y="143"/>
                    </a:lnTo>
                    <a:lnTo>
                      <a:pt x="281" y="123"/>
                    </a:lnTo>
                    <a:lnTo>
                      <a:pt x="297" y="104"/>
                    </a:lnTo>
                    <a:lnTo>
                      <a:pt x="322" y="73"/>
                    </a:lnTo>
                    <a:lnTo>
                      <a:pt x="342" y="50"/>
                    </a:lnTo>
                    <a:lnTo>
                      <a:pt x="357" y="35"/>
                    </a:lnTo>
                    <a:lnTo>
                      <a:pt x="365" y="28"/>
                    </a:lnTo>
                    <a:lnTo>
                      <a:pt x="371" y="24"/>
                    </a:lnTo>
                    <a:lnTo>
                      <a:pt x="374" y="20"/>
                    </a:lnTo>
                    <a:lnTo>
                      <a:pt x="375" y="18"/>
                    </a:lnTo>
                    <a:lnTo>
                      <a:pt x="375" y="16"/>
                    </a:lnTo>
                    <a:lnTo>
                      <a:pt x="374" y="14"/>
                    </a:lnTo>
                    <a:lnTo>
                      <a:pt x="373" y="13"/>
                    </a:lnTo>
                    <a:lnTo>
                      <a:pt x="367" y="11"/>
                    </a:lnTo>
                    <a:lnTo>
                      <a:pt x="361" y="11"/>
                    </a:lnTo>
                    <a:lnTo>
                      <a:pt x="354" y="13"/>
                    </a:lnTo>
                    <a:lnTo>
                      <a:pt x="345" y="16"/>
                    </a:lnTo>
                    <a:lnTo>
                      <a:pt x="337" y="20"/>
                    </a:lnTo>
                    <a:lnTo>
                      <a:pt x="330" y="24"/>
                    </a:lnTo>
                    <a:lnTo>
                      <a:pt x="322" y="28"/>
                    </a:lnTo>
                    <a:lnTo>
                      <a:pt x="317" y="32"/>
                    </a:lnTo>
                    <a:lnTo>
                      <a:pt x="303" y="47"/>
                    </a:lnTo>
                    <a:lnTo>
                      <a:pt x="287" y="64"/>
                    </a:lnTo>
                    <a:lnTo>
                      <a:pt x="271" y="84"/>
                    </a:lnTo>
                    <a:lnTo>
                      <a:pt x="252" y="107"/>
                    </a:lnTo>
                    <a:lnTo>
                      <a:pt x="232" y="132"/>
                    </a:lnTo>
                    <a:lnTo>
                      <a:pt x="211" y="161"/>
                    </a:lnTo>
                    <a:lnTo>
                      <a:pt x="189" y="192"/>
                    </a:lnTo>
                    <a:lnTo>
                      <a:pt x="165" y="226"/>
                    </a:lnTo>
                    <a:lnTo>
                      <a:pt x="141" y="260"/>
                    </a:lnTo>
                    <a:lnTo>
                      <a:pt x="119" y="292"/>
                    </a:lnTo>
                    <a:lnTo>
                      <a:pt x="99" y="323"/>
                    </a:lnTo>
                    <a:lnTo>
                      <a:pt x="80" y="352"/>
                    </a:lnTo>
                    <a:lnTo>
                      <a:pt x="62" y="380"/>
                    </a:lnTo>
                    <a:lnTo>
                      <a:pt x="47" y="405"/>
                    </a:lnTo>
                    <a:lnTo>
                      <a:pt x="32" y="430"/>
                    </a:lnTo>
                    <a:lnTo>
                      <a:pt x="19" y="453"/>
                    </a:lnTo>
                    <a:lnTo>
                      <a:pt x="12" y="466"/>
                    </a:lnTo>
                    <a:lnTo>
                      <a:pt x="7" y="476"/>
                    </a:lnTo>
                    <a:lnTo>
                      <a:pt x="3" y="485"/>
                    </a:lnTo>
                    <a:lnTo>
                      <a:pt x="1" y="491"/>
                    </a:lnTo>
                    <a:lnTo>
                      <a:pt x="0" y="502"/>
                    </a:lnTo>
                    <a:lnTo>
                      <a:pt x="1" y="513"/>
                    </a:lnTo>
                    <a:lnTo>
                      <a:pt x="2" y="516"/>
                    </a:lnTo>
                    <a:lnTo>
                      <a:pt x="3" y="519"/>
                    </a:lnTo>
                    <a:lnTo>
                      <a:pt x="6" y="521"/>
                    </a:lnTo>
                    <a:lnTo>
                      <a:pt x="8" y="519"/>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3" name="Freeform 29"/>
              <p:cNvSpPr>
                <a:spLocks noEditPoints="1"/>
              </p:cNvSpPr>
              <p:nvPr userDrawn="1"/>
            </p:nvSpPr>
            <p:spPr bwMode="auto">
              <a:xfrm>
                <a:off x="4122738" y="6280151"/>
                <a:ext cx="44450" cy="74613"/>
              </a:xfrm>
              <a:custGeom>
                <a:avLst/>
                <a:gdLst/>
                <a:ahLst/>
                <a:cxnLst>
                  <a:cxn ang="0">
                    <a:pos x="474" y="544"/>
                  </a:cxn>
                  <a:cxn ang="0">
                    <a:pos x="482" y="526"/>
                  </a:cxn>
                  <a:cxn ang="0">
                    <a:pos x="477" y="520"/>
                  </a:cxn>
                  <a:cxn ang="0">
                    <a:pos x="459" y="530"/>
                  </a:cxn>
                  <a:cxn ang="0">
                    <a:pos x="406" y="576"/>
                  </a:cxn>
                  <a:cxn ang="0">
                    <a:pos x="316" y="639"/>
                  </a:cxn>
                  <a:cxn ang="0">
                    <a:pos x="219" y="698"/>
                  </a:cxn>
                  <a:cxn ang="0">
                    <a:pos x="131" y="739"/>
                  </a:cxn>
                  <a:cxn ang="0">
                    <a:pos x="89" y="746"/>
                  </a:cxn>
                  <a:cxn ang="0">
                    <a:pos x="58" y="742"/>
                  </a:cxn>
                  <a:cxn ang="0">
                    <a:pos x="44" y="728"/>
                  </a:cxn>
                  <a:cxn ang="0">
                    <a:pos x="42" y="693"/>
                  </a:cxn>
                  <a:cxn ang="0">
                    <a:pos x="70" y="622"/>
                  </a:cxn>
                  <a:cxn ang="0">
                    <a:pos x="92" y="575"/>
                  </a:cxn>
                  <a:cxn ang="0">
                    <a:pos x="101" y="553"/>
                  </a:cxn>
                  <a:cxn ang="0">
                    <a:pos x="123" y="508"/>
                  </a:cxn>
                  <a:cxn ang="0">
                    <a:pos x="167" y="424"/>
                  </a:cxn>
                  <a:cxn ang="0">
                    <a:pos x="208" y="348"/>
                  </a:cxn>
                  <a:cxn ang="0">
                    <a:pos x="253" y="260"/>
                  </a:cxn>
                  <a:cxn ang="0">
                    <a:pos x="256" y="232"/>
                  </a:cxn>
                  <a:cxn ang="0">
                    <a:pos x="241" y="206"/>
                  </a:cxn>
                  <a:cxn ang="0">
                    <a:pos x="210" y="202"/>
                  </a:cxn>
                  <a:cxn ang="0">
                    <a:pos x="191" y="213"/>
                  </a:cxn>
                  <a:cxn ang="0">
                    <a:pos x="183" y="228"/>
                  </a:cxn>
                  <a:cxn ang="0">
                    <a:pos x="172" y="256"/>
                  </a:cxn>
                  <a:cxn ang="0">
                    <a:pos x="143" y="319"/>
                  </a:cxn>
                  <a:cxn ang="0">
                    <a:pos x="101" y="405"/>
                  </a:cxn>
                  <a:cxn ang="0">
                    <a:pos x="57" y="502"/>
                  </a:cxn>
                  <a:cxn ang="0">
                    <a:pos x="20" y="595"/>
                  </a:cxn>
                  <a:cxn ang="0">
                    <a:pos x="1" y="671"/>
                  </a:cxn>
                  <a:cxn ang="0">
                    <a:pos x="2" y="707"/>
                  </a:cxn>
                  <a:cxn ang="0">
                    <a:pos x="11" y="731"/>
                  </a:cxn>
                  <a:cxn ang="0">
                    <a:pos x="42" y="764"/>
                  </a:cxn>
                  <a:cxn ang="0">
                    <a:pos x="84" y="784"/>
                  </a:cxn>
                  <a:cxn ang="0">
                    <a:pos x="120" y="787"/>
                  </a:cxn>
                  <a:cxn ang="0">
                    <a:pos x="187" y="754"/>
                  </a:cxn>
                  <a:cxn ang="0">
                    <a:pos x="287" y="693"/>
                  </a:cxn>
                  <a:cxn ang="0">
                    <a:pos x="381" y="625"/>
                  </a:cxn>
                  <a:cxn ang="0">
                    <a:pos x="451" y="568"/>
                  </a:cxn>
                  <a:cxn ang="0">
                    <a:pos x="359" y="34"/>
                  </a:cxn>
                  <a:cxn ang="0">
                    <a:pos x="353" y="19"/>
                  </a:cxn>
                  <a:cxn ang="0">
                    <a:pos x="330" y="2"/>
                  </a:cxn>
                  <a:cxn ang="0">
                    <a:pos x="312" y="1"/>
                  </a:cxn>
                  <a:cxn ang="0">
                    <a:pos x="285" y="15"/>
                  </a:cxn>
                  <a:cxn ang="0">
                    <a:pos x="233" y="64"/>
                  </a:cxn>
                  <a:cxn ang="0">
                    <a:pos x="214" y="95"/>
                  </a:cxn>
                  <a:cxn ang="0">
                    <a:pos x="214" y="118"/>
                  </a:cxn>
                  <a:cxn ang="0">
                    <a:pos x="232" y="132"/>
                  </a:cxn>
                  <a:cxn ang="0">
                    <a:pos x="262" y="136"/>
                  </a:cxn>
                  <a:cxn ang="0">
                    <a:pos x="292" y="121"/>
                  </a:cxn>
                  <a:cxn ang="0">
                    <a:pos x="329" y="88"/>
                  </a:cxn>
                  <a:cxn ang="0">
                    <a:pos x="352" y="56"/>
                  </a:cxn>
                </a:cxnLst>
                <a:rect l="0" t="0" r="r" b="b"/>
                <a:pathLst>
                  <a:path w="482" h="788">
                    <a:moveTo>
                      <a:pt x="463" y="557"/>
                    </a:moveTo>
                    <a:lnTo>
                      <a:pt x="467" y="553"/>
                    </a:lnTo>
                    <a:lnTo>
                      <a:pt x="471" y="548"/>
                    </a:lnTo>
                    <a:lnTo>
                      <a:pt x="474" y="544"/>
                    </a:lnTo>
                    <a:lnTo>
                      <a:pt x="477" y="539"/>
                    </a:lnTo>
                    <a:lnTo>
                      <a:pt x="479" y="535"/>
                    </a:lnTo>
                    <a:lnTo>
                      <a:pt x="481" y="530"/>
                    </a:lnTo>
                    <a:lnTo>
                      <a:pt x="482" y="526"/>
                    </a:lnTo>
                    <a:lnTo>
                      <a:pt x="482" y="524"/>
                    </a:lnTo>
                    <a:lnTo>
                      <a:pt x="481" y="522"/>
                    </a:lnTo>
                    <a:lnTo>
                      <a:pt x="479" y="521"/>
                    </a:lnTo>
                    <a:lnTo>
                      <a:pt x="477" y="520"/>
                    </a:lnTo>
                    <a:lnTo>
                      <a:pt x="474" y="521"/>
                    </a:lnTo>
                    <a:lnTo>
                      <a:pt x="470" y="522"/>
                    </a:lnTo>
                    <a:lnTo>
                      <a:pt x="466" y="525"/>
                    </a:lnTo>
                    <a:lnTo>
                      <a:pt x="459" y="530"/>
                    </a:lnTo>
                    <a:lnTo>
                      <a:pt x="452" y="537"/>
                    </a:lnTo>
                    <a:lnTo>
                      <a:pt x="440" y="548"/>
                    </a:lnTo>
                    <a:lnTo>
                      <a:pt x="424" y="561"/>
                    </a:lnTo>
                    <a:lnTo>
                      <a:pt x="406" y="576"/>
                    </a:lnTo>
                    <a:lnTo>
                      <a:pt x="386" y="590"/>
                    </a:lnTo>
                    <a:lnTo>
                      <a:pt x="364" y="606"/>
                    </a:lnTo>
                    <a:lnTo>
                      <a:pt x="341" y="622"/>
                    </a:lnTo>
                    <a:lnTo>
                      <a:pt x="316" y="639"/>
                    </a:lnTo>
                    <a:lnTo>
                      <a:pt x="292" y="655"/>
                    </a:lnTo>
                    <a:lnTo>
                      <a:pt x="267" y="669"/>
                    </a:lnTo>
                    <a:lnTo>
                      <a:pt x="243" y="684"/>
                    </a:lnTo>
                    <a:lnTo>
                      <a:pt x="219" y="698"/>
                    </a:lnTo>
                    <a:lnTo>
                      <a:pt x="194" y="711"/>
                    </a:lnTo>
                    <a:lnTo>
                      <a:pt x="171" y="722"/>
                    </a:lnTo>
                    <a:lnTo>
                      <a:pt x="150" y="731"/>
                    </a:lnTo>
                    <a:lnTo>
                      <a:pt x="131" y="739"/>
                    </a:lnTo>
                    <a:lnTo>
                      <a:pt x="114" y="743"/>
                    </a:lnTo>
                    <a:lnTo>
                      <a:pt x="106" y="744"/>
                    </a:lnTo>
                    <a:lnTo>
                      <a:pt x="98" y="745"/>
                    </a:lnTo>
                    <a:lnTo>
                      <a:pt x="89" y="746"/>
                    </a:lnTo>
                    <a:lnTo>
                      <a:pt x="81" y="747"/>
                    </a:lnTo>
                    <a:lnTo>
                      <a:pt x="72" y="747"/>
                    </a:lnTo>
                    <a:lnTo>
                      <a:pt x="65" y="745"/>
                    </a:lnTo>
                    <a:lnTo>
                      <a:pt x="58" y="742"/>
                    </a:lnTo>
                    <a:lnTo>
                      <a:pt x="51" y="738"/>
                    </a:lnTo>
                    <a:lnTo>
                      <a:pt x="48" y="735"/>
                    </a:lnTo>
                    <a:lnTo>
                      <a:pt x="46" y="732"/>
                    </a:lnTo>
                    <a:lnTo>
                      <a:pt x="44" y="728"/>
                    </a:lnTo>
                    <a:lnTo>
                      <a:pt x="43" y="725"/>
                    </a:lnTo>
                    <a:lnTo>
                      <a:pt x="41" y="716"/>
                    </a:lnTo>
                    <a:lnTo>
                      <a:pt x="41" y="705"/>
                    </a:lnTo>
                    <a:lnTo>
                      <a:pt x="42" y="693"/>
                    </a:lnTo>
                    <a:lnTo>
                      <a:pt x="46" y="678"/>
                    </a:lnTo>
                    <a:lnTo>
                      <a:pt x="52" y="661"/>
                    </a:lnTo>
                    <a:lnTo>
                      <a:pt x="62" y="641"/>
                    </a:lnTo>
                    <a:lnTo>
                      <a:pt x="70" y="622"/>
                    </a:lnTo>
                    <a:lnTo>
                      <a:pt x="78" y="606"/>
                    </a:lnTo>
                    <a:lnTo>
                      <a:pt x="84" y="595"/>
                    </a:lnTo>
                    <a:lnTo>
                      <a:pt x="87" y="586"/>
                    </a:lnTo>
                    <a:lnTo>
                      <a:pt x="92" y="575"/>
                    </a:lnTo>
                    <a:lnTo>
                      <a:pt x="94" y="567"/>
                    </a:lnTo>
                    <a:lnTo>
                      <a:pt x="97" y="562"/>
                    </a:lnTo>
                    <a:lnTo>
                      <a:pt x="99" y="557"/>
                    </a:lnTo>
                    <a:lnTo>
                      <a:pt x="101" y="553"/>
                    </a:lnTo>
                    <a:lnTo>
                      <a:pt x="104" y="545"/>
                    </a:lnTo>
                    <a:lnTo>
                      <a:pt x="109" y="536"/>
                    </a:lnTo>
                    <a:lnTo>
                      <a:pt x="114" y="524"/>
                    </a:lnTo>
                    <a:lnTo>
                      <a:pt x="123" y="508"/>
                    </a:lnTo>
                    <a:lnTo>
                      <a:pt x="132" y="489"/>
                    </a:lnTo>
                    <a:lnTo>
                      <a:pt x="145" y="466"/>
                    </a:lnTo>
                    <a:lnTo>
                      <a:pt x="159" y="440"/>
                    </a:lnTo>
                    <a:lnTo>
                      <a:pt x="167" y="424"/>
                    </a:lnTo>
                    <a:lnTo>
                      <a:pt x="177" y="407"/>
                    </a:lnTo>
                    <a:lnTo>
                      <a:pt x="186" y="389"/>
                    </a:lnTo>
                    <a:lnTo>
                      <a:pt x="197" y="369"/>
                    </a:lnTo>
                    <a:lnTo>
                      <a:pt x="208" y="348"/>
                    </a:lnTo>
                    <a:lnTo>
                      <a:pt x="220" y="325"/>
                    </a:lnTo>
                    <a:lnTo>
                      <a:pt x="233" y="301"/>
                    </a:lnTo>
                    <a:lnTo>
                      <a:pt x="247" y="275"/>
                    </a:lnTo>
                    <a:lnTo>
                      <a:pt x="253" y="260"/>
                    </a:lnTo>
                    <a:lnTo>
                      <a:pt x="256" y="247"/>
                    </a:lnTo>
                    <a:lnTo>
                      <a:pt x="258" y="242"/>
                    </a:lnTo>
                    <a:lnTo>
                      <a:pt x="258" y="236"/>
                    </a:lnTo>
                    <a:lnTo>
                      <a:pt x="256" y="232"/>
                    </a:lnTo>
                    <a:lnTo>
                      <a:pt x="255" y="226"/>
                    </a:lnTo>
                    <a:lnTo>
                      <a:pt x="251" y="218"/>
                    </a:lnTo>
                    <a:lnTo>
                      <a:pt x="246" y="212"/>
                    </a:lnTo>
                    <a:lnTo>
                      <a:pt x="241" y="206"/>
                    </a:lnTo>
                    <a:lnTo>
                      <a:pt x="233" y="203"/>
                    </a:lnTo>
                    <a:lnTo>
                      <a:pt x="226" y="201"/>
                    </a:lnTo>
                    <a:lnTo>
                      <a:pt x="218" y="201"/>
                    </a:lnTo>
                    <a:lnTo>
                      <a:pt x="210" y="202"/>
                    </a:lnTo>
                    <a:lnTo>
                      <a:pt x="202" y="205"/>
                    </a:lnTo>
                    <a:lnTo>
                      <a:pt x="198" y="207"/>
                    </a:lnTo>
                    <a:lnTo>
                      <a:pt x="194" y="209"/>
                    </a:lnTo>
                    <a:lnTo>
                      <a:pt x="191" y="213"/>
                    </a:lnTo>
                    <a:lnTo>
                      <a:pt x="188" y="216"/>
                    </a:lnTo>
                    <a:lnTo>
                      <a:pt x="186" y="220"/>
                    </a:lnTo>
                    <a:lnTo>
                      <a:pt x="184" y="224"/>
                    </a:lnTo>
                    <a:lnTo>
                      <a:pt x="183" y="228"/>
                    </a:lnTo>
                    <a:lnTo>
                      <a:pt x="182" y="233"/>
                    </a:lnTo>
                    <a:lnTo>
                      <a:pt x="180" y="238"/>
                    </a:lnTo>
                    <a:lnTo>
                      <a:pt x="178" y="245"/>
                    </a:lnTo>
                    <a:lnTo>
                      <a:pt x="172" y="256"/>
                    </a:lnTo>
                    <a:lnTo>
                      <a:pt x="167" y="269"/>
                    </a:lnTo>
                    <a:lnTo>
                      <a:pt x="160" y="284"/>
                    </a:lnTo>
                    <a:lnTo>
                      <a:pt x="151" y="301"/>
                    </a:lnTo>
                    <a:lnTo>
                      <a:pt x="143" y="319"/>
                    </a:lnTo>
                    <a:lnTo>
                      <a:pt x="133" y="339"/>
                    </a:lnTo>
                    <a:lnTo>
                      <a:pt x="123" y="360"/>
                    </a:lnTo>
                    <a:lnTo>
                      <a:pt x="112" y="382"/>
                    </a:lnTo>
                    <a:lnTo>
                      <a:pt x="101" y="405"/>
                    </a:lnTo>
                    <a:lnTo>
                      <a:pt x="90" y="429"/>
                    </a:lnTo>
                    <a:lnTo>
                      <a:pt x="79" y="454"/>
                    </a:lnTo>
                    <a:lnTo>
                      <a:pt x="67" y="478"/>
                    </a:lnTo>
                    <a:lnTo>
                      <a:pt x="57" y="502"/>
                    </a:lnTo>
                    <a:lnTo>
                      <a:pt x="46" y="526"/>
                    </a:lnTo>
                    <a:lnTo>
                      <a:pt x="37" y="549"/>
                    </a:lnTo>
                    <a:lnTo>
                      <a:pt x="28" y="573"/>
                    </a:lnTo>
                    <a:lnTo>
                      <a:pt x="20" y="595"/>
                    </a:lnTo>
                    <a:lnTo>
                      <a:pt x="14" y="617"/>
                    </a:lnTo>
                    <a:lnTo>
                      <a:pt x="7" y="637"/>
                    </a:lnTo>
                    <a:lnTo>
                      <a:pt x="3" y="656"/>
                    </a:lnTo>
                    <a:lnTo>
                      <a:pt x="1" y="671"/>
                    </a:lnTo>
                    <a:lnTo>
                      <a:pt x="0" y="686"/>
                    </a:lnTo>
                    <a:lnTo>
                      <a:pt x="0" y="694"/>
                    </a:lnTo>
                    <a:lnTo>
                      <a:pt x="1" y="701"/>
                    </a:lnTo>
                    <a:lnTo>
                      <a:pt x="2" y="707"/>
                    </a:lnTo>
                    <a:lnTo>
                      <a:pt x="4" y="714"/>
                    </a:lnTo>
                    <a:lnTo>
                      <a:pt x="6" y="720"/>
                    </a:lnTo>
                    <a:lnTo>
                      <a:pt x="8" y="726"/>
                    </a:lnTo>
                    <a:lnTo>
                      <a:pt x="11" y="731"/>
                    </a:lnTo>
                    <a:lnTo>
                      <a:pt x="16" y="737"/>
                    </a:lnTo>
                    <a:lnTo>
                      <a:pt x="24" y="747"/>
                    </a:lnTo>
                    <a:lnTo>
                      <a:pt x="32" y="756"/>
                    </a:lnTo>
                    <a:lnTo>
                      <a:pt x="42" y="764"/>
                    </a:lnTo>
                    <a:lnTo>
                      <a:pt x="52" y="770"/>
                    </a:lnTo>
                    <a:lnTo>
                      <a:pt x="63" y="776"/>
                    </a:lnTo>
                    <a:lnTo>
                      <a:pt x="73" y="781"/>
                    </a:lnTo>
                    <a:lnTo>
                      <a:pt x="84" y="784"/>
                    </a:lnTo>
                    <a:lnTo>
                      <a:pt x="94" y="786"/>
                    </a:lnTo>
                    <a:lnTo>
                      <a:pt x="104" y="787"/>
                    </a:lnTo>
                    <a:lnTo>
                      <a:pt x="112" y="788"/>
                    </a:lnTo>
                    <a:lnTo>
                      <a:pt x="120" y="787"/>
                    </a:lnTo>
                    <a:lnTo>
                      <a:pt x="125" y="786"/>
                    </a:lnTo>
                    <a:lnTo>
                      <a:pt x="144" y="777"/>
                    </a:lnTo>
                    <a:lnTo>
                      <a:pt x="165" y="766"/>
                    </a:lnTo>
                    <a:lnTo>
                      <a:pt x="187" y="754"/>
                    </a:lnTo>
                    <a:lnTo>
                      <a:pt x="212" y="740"/>
                    </a:lnTo>
                    <a:lnTo>
                      <a:pt x="236" y="724"/>
                    </a:lnTo>
                    <a:lnTo>
                      <a:pt x="262" y="708"/>
                    </a:lnTo>
                    <a:lnTo>
                      <a:pt x="287" y="693"/>
                    </a:lnTo>
                    <a:lnTo>
                      <a:pt x="311" y="675"/>
                    </a:lnTo>
                    <a:lnTo>
                      <a:pt x="335" y="658"/>
                    </a:lnTo>
                    <a:lnTo>
                      <a:pt x="359" y="641"/>
                    </a:lnTo>
                    <a:lnTo>
                      <a:pt x="381" y="625"/>
                    </a:lnTo>
                    <a:lnTo>
                      <a:pt x="402" y="609"/>
                    </a:lnTo>
                    <a:lnTo>
                      <a:pt x="421" y="594"/>
                    </a:lnTo>
                    <a:lnTo>
                      <a:pt x="437" y="580"/>
                    </a:lnTo>
                    <a:lnTo>
                      <a:pt x="451" y="568"/>
                    </a:lnTo>
                    <a:lnTo>
                      <a:pt x="463" y="557"/>
                    </a:lnTo>
                    <a:close/>
                    <a:moveTo>
                      <a:pt x="357" y="41"/>
                    </a:moveTo>
                    <a:lnTo>
                      <a:pt x="359" y="37"/>
                    </a:lnTo>
                    <a:lnTo>
                      <a:pt x="359" y="34"/>
                    </a:lnTo>
                    <a:lnTo>
                      <a:pt x="357" y="30"/>
                    </a:lnTo>
                    <a:lnTo>
                      <a:pt x="357" y="26"/>
                    </a:lnTo>
                    <a:lnTo>
                      <a:pt x="355" y="22"/>
                    </a:lnTo>
                    <a:lnTo>
                      <a:pt x="353" y="19"/>
                    </a:lnTo>
                    <a:lnTo>
                      <a:pt x="350" y="15"/>
                    </a:lnTo>
                    <a:lnTo>
                      <a:pt x="346" y="12"/>
                    </a:lnTo>
                    <a:lnTo>
                      <a:pt x="339" y="5"/>
                    </a:lnTo>
                    <a:lnTo>
                      <a:pt x="330" y="2"/>
                    </a:lnTo>
                    <a:lnTo>
                      <a:pt x="326" y="1"/>
                    </a:lnTo>
                    <a:lnTo>
                      <a:pt x="321" y="0"/>
                    </a:lnTo>
                    <a:lnTo>
                      <a:pt x="316" y="0"/>
                    </a:lnTo>
                    <a:lnTo>
                      <a:pt x="312" y="1"/>
                    </a:lnTo>
                    <a:lnTo>
                      <a:pt x="306" y="2"/>
                    </a:lnTo>
                    <a:lnTo>
                      <a:pt x="300" y="5"/>
                    </a:lnTo>
                    <a:lnTo>
                      <a:pt x="292" y="10"/>
                    </a:lnTo>
                    <a:lnTo>
                      <a:pt x="285" y="15"/>
                    </a:lnTo>
                    <a:lnTo>
                      <a:pt x="268" y="28"/>
                    </a:lnTo>
                    <a:lnTo>
                      <a:pt x="250" y="45"/>
                    </a:lnTo>
                    <a:lnTo>
                      <a:pt x="241" y="55"/>
                    </a:lnTo>
                    <a:lnTo>
                      <a:pt x="233" y="64"/>
                    </a:lnTo>
                    <a:lnTo>
                      <a:pt x="227" y="73"/>
                    </a:lnTo>
                    <a:lnTo>
                      <a:pt x="222" y="80"/>
                    </a:lnTo>
                    <a:lnTo>
                      <a:pt x="218" y="88"/>
                    </a:lnTo>
                    <a:lnTo>
                      <a:pt x="214" y="95"/>
                    </a:lnTo>
                    <a:lnTo>
                      <a:pt x="212" y="101"/>
                    </a:lnTo>
                    <a:lnTo>
                      <a:pt x="212" y="107"/>
                    </a:lnTo>
                    <a:lnTo>
                      <a:pt x="212" y="113"/>
                    </a:lnTo>
                    <a:lnTo>
                      <a:pt x="214" y="118"/>
                    </a:lnTo>
                    <a:lnTo>
                      <a:pt x="217" y="122"/>
                    </a:lnTo>
                    <a:lnTo>
                      <a:pt x="221" y="125"/>
                    </a:lnTo>
                    <a:lnTo>
                      <a:pt x="226" y="128"/>
                    </a:lnTo>
                    <a:lnTo>
                      <a:pt x="232" y="132"/>
                    </a:lnTo>
                    <a:lnTo>
                      <a:pt x="240" y="134"/>
                    </a:lnTo>
                    <a:lnTo>
                      <a:pt x="248" y="136"/>
                    </a:lnTo>
                    <a:lnTo>
                      <a:pt x="255" y="137"/>
                    </a:lnTo>
                    <a:lnTo>
                      <a:pt x="262" y="136"/>
                    </a:lnTo>
                    <a:lnTo>
                      <a:pt x="269" y="134"/>
                    </a:lnTo>
                    <a:lnTo>
                      <a:pt x="276" y="131"/>
                    </a:lnTo>
                    <a:lnTo>
                      <a:pt x="285" y="126"/>
                    </a:lnTo>
                    <a:lnTo>
                      <a:pt x="292" y="121"/>
                    </a:lnTo>
                    <a:lnTo>
                      <a:pt x="302" y="114"/>
                    </a:lnTo>
                    <a:lnTo>
                      <a:pt x="310" y="106"/>
                    </a:lnTo>
                    <a:lnTo>
                      <a:pt x="321" y="97"/>
                    </a:lnTo>
                    <a:lnTo>
                      <a:pt x="329" y="88"/>
                    </a:lnTo>
                    <a:lnTo>
                      <a:pt x="336" y="80"/>
                    </a:lnTo>
                    <a:lnTo>
                      <a:pt x="343" y="72"/>
                    </a:lnTo>
                    <a:lnTo>
                      <a:pt x="348" y="63"/>
                    </a:lnTo>
                    <a:lnTo>
                      <a:pt x="352" y="56"/>
                    </a:lnTo>
                    <a:lnTo>
                      <a:pt x="355" y="48"/>
                    </a:lnTo>
                    <a:lnTo>
                      <a:pt x="357" y="41"/>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4" name="Freeform 30"/>
              <p:cNvSpPr>
                <a:spLocks noEditPoints="1"/>
              </p:cNvSpPr>
              <p:nvPr userDrawn="1"/>
            </p:nvSpPr>
            <p:spPr bwMode="auto">
              <a:xfrm>
                <a:off x="4156076" y="6173788"/>
                <a:ext cx="246063" cy="182563"/>
              </a:xfrm>
              <a:custGeom>
                <a:avLst/>
                <a:gdLst/>
                <a:ahLst/>
                <a:cxnLst>
                  <a:cxn ang="0">
                    <a:pos x="559" y="1341"/>
                  </a:cxn>
                  <a:cxn ang="0">
                    <a:pos x="451" y="1377"/>
                  </a:cxn>
                  <a:cxn ang="0">
                    <a:pos x="173" y="1594"/>
                  </a:cxn>
                  <a:cxn ang="0">
                    <a:pos x="19" y="1793"/>
                  </a:cxn>
                  <a:cxn ang="0">
                    <a:pos x="6" y="1900"/>
                  </a:cxn>
                  <a:cxn ang="0">
                    <a:pos x="70" y="1927"/>
                  </a:cxn>
                  <a:cxn ang="0">
                    <a:pos x="312" y="1765"/>
                  </a:cxn>
                  <a:cxn ang="0">
                    <a:pos x="585" y="1487"/>
                  </a:cxn>
                  <a:cxn ang="0">
                    <a:pos x="604" y="1505"/>
                  </a:cxn>
                  <a:cxn ang="0">
                    <a:pos x="505" y="1851"/>
                  </a:cxn>
                  <a:cxn ang="0">
                    <a:pos x="530" y="1946"/>
                  </a:cxn>
                  <a:cxn ang="0">
                    <a:pos x="572" y="1943"/>
                  </a:cxn>
                  <a:cxn ang="0">
                    <a:pos x="539" y="1915"/>
                  </a:cxn>
                  <a:cxn ang="0">
                    <a:pos x="562" y="1724"/>
                  </a:cxn>
                  <a:cxn ang="0">
                    <a:pos x="707" y="1385"/>
                  </a:cxn>
                  <a:cxn ang="0">
                    <a:pos x="878" y="1155"/>
                  </a:cxn>
                  <a:cxn ang="0">
                    <a:pos x="1154" y="1147"/>
                  </a:cxn>
                  <a:cxn ang="0">
                    <a:pos x="1561" y="1086"/>
                  </a:cxn>
                  <a:cxn ang="0">
                    <a:pos x="1975" y="963"/>
                  </a:cxn>
                  <a:cxn ang="0">
                    <a:pos x="2332" y="808"/>
                  </a:cxn>
                  <a:cxn ang="0">
                    <a:pos x="2504" y="679"/>
                  </a:cxn>
                  <a:cxn ang="0">
                    <a:pos x="2602" y="534"/>
                  </a:cxn>
                  <a:cxn ang="0">
                    <a:pos x="2628" y="380"/>
                  </a:cxn>
                  <a:cxn ang="0">
                    <a:pos x="2564" y="198"/>
                  </a:cxn>
                  <a:cxn ang="0">
                    <a:pos x="2393" y="57"/>
                  </a:cxn>
                  <a:cxn ang="0">
                    <a:pos x="2160" y="1"/>
                  </a:cxn>
                  <a:cxn ang="0">
                    <a:pos x="1851" y="56"/>
                  </a:cxn>
                  <a:cxn ang="0">
                    <a:pos x="1607" y="182"/>
                  </a:cxn>
                  <a:cxn ang="0">
                    <a:pos x="1342" y="401"/>
                  </a:cxn>
                  <a:cxn ang="0">
                    <a:pos x="1000" y="810"/>
                  </a:cxn>
                  <a:cxn ang="0">
                    <a:pos x="816" y="945"/>
                  </a:cxn>
                  <a:cxn ang="0">
                    <a:pos x="682" y="1034"/>
                  </a:cxn>
                  <a:cxn ang="0">
                    <a:pos x="680" y="1102"/>
                  </a:cxn>
                  <a:cxn ang="0">
                    <a:pos x="730" y="1142"/>
                  </a:cxn>
                  <a:cxn ang="0">
                    <a:pos x="692" y="1303"/>
                  </a:cxn>
                  <a:cxn ang="0">
                    <a:pos x="2093" y="19"/>
                  </a:cxn>
                  <a:cxn ang="0">
                    <a:pos x="2320" y="50"/>
                  </a:cxn>
                  <a:cxn ang="0">
                    <a:pos x="2499" y="157"/>
                  </a:cxn>
                  <a:cxn ang="0">
                    <a:pos x="2587" y="307"/>
                  </a:cxn>
                  <a:cxn ang="0">
                    <a:pos x="2575" y="457"/>
                  </a:cxn>
                  <a:cxn ang="0">
                    <a:pos x="2493" y="591"/>
                  </a:cxn>
                  <a:cxn ang="0">
                    <a:pos x="2206" y="805"/>
                  </a:cxn>
                  <a:cxn ang="0">
                    <a:pos x="1821" y="982"/>
                  </a:cxn>
                  <a:cxn ang="0">
                    <a:pos x="1416" y="1090"/>
                  </a:cxn>
                  <a:cxn ang="0">
                    <a:pos x="992" y="1131"/>
                  </a:cxn>
                  <a:cxn ang="0">
                    <a:pos x="881" y="1078"/>
                  </a:cxn>
                  <a:cxn ang="0">
                    <a:pos x="1194" y="629"/>
                  </a:cxn>
                  <a:cxn ang="0">
                    <a:pos x="1517" y="297"/>
                  </a:cxn>
                  <a:cxn ang="0">
                    <a:pos x="1851" y="82"/>
                  </a:cxn>
                  <a:cxn ang="0">
                    <a:pos x="220" y="1608"/>
                  </a:cxn>
                  <a:cxn ang="0">
                    <a:pos x="448" y="1411"/>
                  </a:cxn>
                  <a:cxn ang="0">
                    <a:pos x="563" y="1391"/>
                  </a:cxn>
                  <a:cxn ang="0">
                    <a:pos x="597" y="1428"/>
                  </a:cxn>
                  <a:cxn ang="0">
                    <a:pos x="474" y="1583"/>
                  </a:cxn>
                  <a:cxn ang="0">
                    <a:pos x="209" y="1808"/>
                  </a:cxn>
                  <a:cxn ang="0">
                    <a:pos x="106" y="1845"/>
                  </a:cxn>
                  <a:cxn ang="0">
                    <a:pos x="725" y="1115"/>
                  </a:cxn>
                  <a:cxn ang="0">
                    <a:pos x="703" y="1060"/>
                  </a:cxn>
                  <a:cxn ang="0">
                    <a:pos x="808" y="972"/>
                  </a:cxn>
                  <a:cxn ang="0">
                    <a:pos x="877" y="997"/>
                  </a:cxn>
                  <a:cxn ang="0">
                    <a:pos x="747" y="1120"/>
                  </a:cxn>
                </a:cxnLst>
                <a:rect l="0" t="0" r="r" b="b"/>
                <a:pathLst>
                  <a:path w="2628" h="1954">
                    <a:moveTo>
                      <a:pt x="660" y="1357"/>
                    </a:moveTo>
                    <a:lnTo>
                      <a:pt x="646" y="1353"/>
                    </a:lnTo>
                    <a:lnTo>
                      <a:pt x="634" y="1350"/>
                    </a:lnTo>
                    <a:lnTo>
                      <a:pt x="621" y="1347"/>
                    </a:lnTo>
                    <a:lnTo>
                      <a:pt x="610" y="1345"/>
                    </a:lnTo>
                    <a:lnTo>
                      <a:pt x="598" y="1343"/>
                    </a:lnTo>
                    <a:lnTo>
                      <a:pt x="587" y="1342"/>
                    </a:lnTo>
                    <a:lnTo>
                      <a:pt x="578" y="1341"/>
                    </a:lnTo>
                    <a:lnTo>
                      <a:pt x="568" y="1341"/>
                    </a:lnTo>
                    <a:lnTo>
                      <a:pt x="559" y="1341"/>
                    </a:lnTo>
                    <a:lnTo>
                      <a:pt x="551" y="1342"/>
                    </a:lnTo>
                    <a:lnTo>
                      <a:pt x="541" y="1343"/>
                    </a:lnTo>
                    <a:lnTo>
                      <a:pt x="533" y="1345"/>
                    </a:lnTo>
                    <a:lnTo>
                      <a:pt x="523" y="1347"/>
                    </a:lnTo>
                    <a:lnTo>
                      <a:pt x="516" y="1349"/>
                    </a:lnTo>
                    <a:lnTo>
                      <a:pt x="507" y="1351"/>
                    </a:lnTo>
                    <a:lnTo>
                      <a:pt x="500" y="1354"/>
                    </a:lnTo>
                    <a:lnTo>
                      <a:pt x="484" y="1360"/>
                    </a:lnTo>
                    <a:lnTo>
                      <a:pt x="467" y="1368"/>
                    </a:lnTo>
                    <a:lnTo>
                      <a:pt x="451" y="1377"/>
                    </a:lnTo>
                    <a:lnTo>
                      <a:pt x="434" y="1387"/>
                    </a:lnTo>
                    <a:lnTo>
                      <a:pt x="416" y="1396"/>
                    </a:lnTo>
                    <a:lnTo>
                      <a:pt x="398" y="1408"/>
                    </a:lnTo>
                    <a:lnTo>
                      <a:pt x="380" y="1420"/>
                    </a:lnTo>
                    <a:lnTo>
                      <a:pt x="361" y="1433"/>
                    </a:lnTo>
                    <a:lnTo>
                      <a:pt x="322" y="1463"/>
                    </a:lnTo>
                    <a:lnTo>
                      <a:pt x="282" y="1495"/>
                    </a:lnTo>
                    <a:lnTo>
                      <a:pt x="240" y="1531"/>
                    </a:lnTo>
                    <a:lnTo>
                      <a:pt x="197" y="1571"/>
                    </a:lnTo>
                    <a:lnTo>
                      <a:pt x="173" y="1594"/>
                    </a:lnTo>
                    <a:lnTo>
                      <a:pt x="151" y="1617"/>
                    </a:lnTo>
                    <a:lnTo>
                      <a:pt x="130" y="1638"/>
                    </a:lnTo>
                    <a:lnTo>
                      <a:pt x="111" y="1660"/>
                    </a:lnTo>
                    <a:lnTo>
                      <a:pt x="93" y="1680"/>
                    </a:lnTo>
                    <a:lnTo>
                      <a:pt x="77" y="1701"/>
                    </a:lnTo>
                    <a:lnTo>
                      <a:pt x="63" y="1720"/>
                    </a:lnTo>
                    <a:lnTo>
                      <a:pt x="50" y="1739"/>
                    </a:lnTo>
                    <a:lnTo>
                      <a:pt x="38" y="1758"/>
                    </a:lnTo>
                    <a:lnTo>
                      <a:pt x="28" y="1776"/>
                    </a:lnTo>
                    <a:lnTo>
                      <a:pt x="19" y="1793"/>
                    </a:lnTo>
                    <a:lnTo>
                      <a:pt x="12" y="1810"/>
                    </a:lnTo>
                    <a:lnTo>
                      <a:pt x="7" y="1826"/>
                    </a:lnTo>
                    <a:lnTo>
                      <a:pt x="4" y="1841"/>
                    </a:lnTo>
                    <a:lnTo>
                      <a:pt x="0" y="1856"/>
                    </a:lnTo>
                    <a:lnTo>
                      <a:pt x="0" y="1871"/>
                    </a:lnTo>
                    <a:lnTo>
                      <a:pt x="0" y="1877"/>
                    </a:lnTo>
                    <a:lnTo>
                      <a:pt x="2" y="1883"/>
                    </a:lnTo>
                    <a:lnTo>
                      <a:pt x="3" y="1890"/>
                    </a:lnTo>
                    <a:lnTo>
                      <a:pt x="4" y="1895"/>
                    </a:lnTo>
                    <a:lnTo>
                      <a:pt x="6" y="1900"/>
                    </a:lnTo>
                    <a:lnTo>
                      <a:pt x="9" y="1905"/>
                    </a:lnTo>
                    <a:lnTo>
                      <a:pt x="12" y="1909"/>
                    </a:lnTo>
                    <a:lnTo>
                      <a:pt x="15" y="1913"/>
                    </a:lnTo>
                    <a:lnTo>
                      <a:pt x="19" y="1916"/>
                    </a:lnTo>
                    <a:lnTo>
                      <a:pt x="25" y="1919"/>
                    </a:lnTo>
                    <a:lnTo>
                      <a:pt x="29" y="1921"/>
                    </a:lnTo>
                    <a:lnTo>
                      <a:pt x="35" y="1923"/>
                    </a:lnTo>
                    <a:lnTo>
                      <a:pt x="48" y="1927"/>
                    </a:lnTo>
                    <a:lnTo>
                      <a:pt x="61" y="1928"/>
                    </a:lnTo>
                    <a:lnTo>
                      <a:pt x="70" y="1927"/>
                    </a:lnTo>
                    <a:lnTo>
                      <a:pt x="78" y="1923"/>
                    </a:lnTo>
                    <a:lnTo>
                      <a:pt x="92" y="1918"/>
                    </a:lnTo>
                    <a:lnTo>
                      <a:pt x="107" y="1911"/>
                    </a:lnTo>
                    <a:lnTo>
                      <a:pt x="120" y="1903"/>
                    </a:lnTo>
                    <a:lnTo>
                      <a:pt x="136" y="1895"/>
                    </a:lnTo>
                    <a:lnTo>
                      <a:pt x="168" y="1876"/>
                    </a:lnTo>
                    <a:lnTo>
                      <a:pt x="200" y="1853"/>
                    </a:lnTo>
                    <a:lnTo>
                      <a:pt x="236" y="1827"/>
                    </a:lnTo>
                    <a:lnTo>
                      <a:pt x="273" y="1797"/>
                    </a:lnTo>
                    <a:lnTo>
                      <a:pt x="312" y="1765"/>
                    </a:lnTo>
                    <a:lnTo>
                      <a:pt x="353" y="1729"/>
                    </a:lnTo>
                    <a:lnTo>
                      <a:pt x="389" y="1697"/>
                    </a:lnTo>
                    <a:lnTo>
                      <a:pt x="422" y="1666"/>
                    </a:lnTo>
                    <a:lnTo>
                      <a:pt x="454" y="1634"/>
                    </a:lnTo>
                    <a:lnTo>
                      <a:pt x="483" y="1604"/>
                    </a:lnTo>
                    <a:lnTo>
                      <a:pt x="511" y="1574"/>
                    </a:lnTo>
                    <a:lnTo>
                      <a:pt x="537" y="1545"/>
                    </a:lnTo>
                    <a:lnTo>
                      <a:pt x="561" y="1516"/>
                    </a:lnTo>
                    <a:lnTo>
                      <a:pt x="583" y="1489"/>
                    </a:lnTo>
                    <a:lnTo>
                      <a:pt x="585" y="1487"/>
                    </a:lnTo>
                    <a:lnTo>
                      <a:pt x="588" y="1485"/>
                    </a:lnTo>
                    <a:lnTo>
                      <a:pt x="591" y="1483"/>
                    </a:lnTo>
                    <a:lnTo>
                      <a:pt x="594" y="1483"/>
                    </a:lnTo>
                    <a:lnTo>
                      <a:pt x="598" y="1483"/>
                    </a:lnTo>
                    <a:lnTo>
                      <a:pt x="601" y="1485"/>
                    </a:lnTo>
                    <a:lnTo>
                      <a:pt x="603" y="1487"/>
                    </a:lnTo>
                    <a:lnTo>
                      <a:pt x="604" y="1490"/>
                    </a:lnTo>
                    <a:lnTo>
                      <a:pt x="605" y="1494"/>
                    </a:lnTo>
                    <a:lnTo>
                      <a:pt x="605" y="1498"/>
                    </a:lnTo>
                    <a:lnTo>
                      <a:pt x="604" y="1505"/>
                    </a:lnTo>
                    <a:lnTo>
                      <a:pt x="602" y="1511"/>
                    </a:lnTo>
                    <a:lnTo>
                      <a:pt x="579" y="1572"/>
                    </a:lnTo>
                    <a:lnTo>
                      <a:pt x="559" y="1629"/>
                    </a:lnTo>
                    <a:lnTo>
                      <a:pt x="542" y="1680"/>
                    </a:lnTo>
                    <a:lnTo>
                      <a:pt x="529" y="1727"/>
                    </a:lnTo>
                    <a:lnTo>
                      <a:pt x="518" y="1769"/>
                    </a:lnTo>
                    <a:lnTo>
                      <a:pt x="511" y="1806"/>
                    </a:lnTo>
                    <a:lnTo>
                      <a:pt x="509" y="1821"/>
                    </a:lnTo>
                    <a:lnTo>
                      <a:pt x="506" y="1837"/>
                    </a:lnTo>
                    <a:lnTo>
                      <a:pt x="505" y="1851"/>
                    </a:lnTo>
                    <a:lnTo>
                      <a:pt x="504" y="1864"/>
                    </a:lnTo>
                    <a:lnTo>
                      <a:pt x="505" y="1875"/>
                    </a:lnTo>
                    <a:lnTo>
                      <a:pt x="506" y="1887"/>
                    </a:lnTo>
                    <a:lnTo>
                      <a:pt x="509" y="1897"/>
                    </a:lnTo>
                    <a:lnTo>
                      <a:pt x="511" y="1908"/>
                    </a:lnTo>
                    <a:lnTo>
                      <a:pt x="514" y="1917"/>
                    </a:lnTo>
                    <a:lnTo>
                      <a:pt x="517" y="1926"/>
                    </a:lnTo>
                    <a:lnTo>
                      <a:pt x="521" y="1934"/>
                    </a:lnTo>
                    <a:lnTo>
                      <a:pt x="524" y="1940"/>
                    </a:lnTo>
                    <a:lnTo>
                      <a:pt x="530" y="1946"/>
                    </a:lnTo>
                    <a:lnTo>
                      <a:pt x="534" y="1949"/>
                    </a:lnTo>
                    <a:lnTo>
                      <a:pt x="539" y="1952"/>
                    </a:lnTo>
                    <a:lnTo>
                      <a:pt x="543" y="1953"/>
                    </a:lnTo>
                    <a:lnTo>
                      <a:pt x="547" y="1954"/>
                    </a:lnTo>
                    <a:lnTo>
                      <a:pt x="553" y="1954"/>
                    </a:lnTo>
                    <a:lnTo>
                      <a:pt x="557" y="1953"/>
                    </a:lnTo>
                    <a:lnTo>
                      <a:pt x="561" y="1951"/>
                    </a:lnTo>
                    <a:lnTo>
                      <a:pt x="565" y="1950"/>
                    </a:lnTo>
                    <a:lnTo>
                      <a:pt x="568" y="1947"/>
                    </a:lnTo>
                    <a:lnTo>
                      <a:pt x="572" y="1943"/>
                    </a:lnTo>
                    <a:lnTo>
                      <a:pt x="575" y="1939"/>
                    </a:lnTo>
                    <a:lnTo>
                      <a:pt x="577" y="1934"/>
                    </a:lnTo>
                    <a:lnTo>
                      <a:pt x="577" y="1931"/>
                    </a:lnTo>
                    <a:lnTo>
                      <a:pt x="575" y="1928"/>
                    </a:lnTo>
                    <a:lnTo>
                      <a:pt x="572" y="1926"/>
                    </a:lnTo>
                    <a:lnTo>
                      <a:pt x="563" y="1925"/>
                    </a:lnTo>
                    <a:lnTo>
                      <a:pt x="557" y="1923"/>
                    </a:lnTo>
                    <a:lnTo>
                      <a:pt x="550" y="1922"/>
                    </a:lnTo>
                    <a:lnTo>
                      <a:pt x="543" y="1920"/>
                    </a:lnTo>
                    <a:lnTo>
                      <a:pt x="539" y="1915"/>
                    </a:lnTo>
                    <a:lnTo>
                      <a:pt x="536" y="1910"/>
                    </a:lnTo>
                    <a:lnTo>
                      <a:pt x="534" y="1906"/>
                    </a:lnTo>
                    <a:lnTo>
                      <a:pt x="533" y="1902"/>
                    </a:lnTo>
                    <a:lnTo>
                      <a:pt x="534" y="1879"/>
                    </a:lnTo>
                    <a:lnTo>
                      <a:pt x="535" y="1856"/>
                    </a:lnTo>
                    <a:lnTo>
                      <a:pt x="538" y="1832"/>
                    </a:lnTo>
                    <a:lnTo>
                      <a:pt x="542" y="1807"/>
                    </a:lnTo>
                    <a:lnTo>
                      <a:pt x="547" y="1779"/>
                    </a:lnTo>
                    <a:lnTo>
                      <a:pt x="554" y="1752"/>
                    </a:lnTo>
                    <a:lnTo>
                      <a:pt x="562" y="1724"/>
                    </a:lnTo>
                    <a:lnTo>
                      <a:pt x="572" y="1694"/>
                    </a:lnTo>
                    <a:lnTo>
                      <a:pt x="581" y="1664"/>
                    </a:lnTo>
                    <a:lnTo>
                      <a:pt x="593" y="1632"/>
                    </a:lnTo>
                    <a:lnTo>
                      <a:pt x="606" y="1599"/>
                    </a:lnTo>
                    <a:lnTo>
                      <a:pt x="620" y="1566"/>
                    </a:lnTo>
                    <a:lnTo>
                      <a:pt x="635" y="1531"/>
                    </a:lnTo>
                    <a:lnTo>
                      <a:pt x="652" y="1495"/>
                    </a:lnTo>
                    <a:lnTo>
                      <a:pt x="669" y="1458"/>
                    </a:lnTo>
                    <a:lnTo>
                      <a:pt x="688" y="1420"/>
                    </a:lnTo>
                    <a:lnTo>
                      <a:pt x="707" y="1385"/>
                    </a:lnTo>
                    <a:lnTo>
                      <a:pt x="725" y="1350"/>
                    </a:lnTo>
                    <a:lnTo>
                      <a:pt x="744" y="1316"/>
                    </a:lnTo>
                    <a:lnTo>
                      <a:pt x="762" y="1283"/>
                    </a:lnTo>
                    <a:lnTo>
                      <a:pt x="780" y="1250"/>
                    </a:lnTo>
                    <a:lnTo>
                      <a:pt x="799" y="1217"/>
                    </a:lnTo>
                    <a:lnTo>
                      <a:pt x="817" y="1185"/>
                    </a:lnTo>
                    <a:lnTo>
                      <a:pt x="836" y="1153"/>
                    </a:lnTo>
                    <a:lnTo>
                      <a:pt x="849" y="1154"/>
                    </a:lnTo>
                    <a:lnTo>
                      <a:pt x="864" y="1154"/>
                    </a:lnTo>
                    <a:lnTo>
                      <a:pt x="878" y="1155"/>
                    </a:lnTo>
                    <a:lnTo>
                      <a:pt x="892" y="1155"/>
                    </a:lnTo>
                    <a:lnTo>
                      <a:pt x="907" y="1155"/>
                    </a:lnTo>
                    <a:lnTo>
                      <a:pt x="922" y="1155"/>
                    </a:lnTo>
                    <a:lnTo>
                      <a:pt x="937" y="1155"/>
                    </a:lnTo>
                    <a:lnTo>
                      <a:pt x="952" y="1155"/>
                    </a:lnTo>
                    <a:lnTo>
                      <a:pt x="992" y="1154"/>
                    </a:lnTo>
                    <a:lnTo>
                      <a:pt x="1033" y="1154"/>
                    </a:lnTo>
                    <a:lnTo>
                      <a:pt x="1073" y="1152"/>
                    </a:lnTo>
                    <a:lnTo>
                      <a:pt x="1113" y="1150"/>
                    </a:lnTo>
                    <a:lnTo>
                      <a:pt x="1154" y="1147"/>
                    </a:lnTo>
                    <a:lnTo>
                      <a:pt x="1194" y="1144"/>
                    </a:lnTo>
                    <a:lnTo>
                      <a:pt x="1235" y="1140"/>
                    </a:lnTo>
                    <a:lnTo>
                      <a:pt x="1276" y="1135"/>
                    </a:lnTo>
                    <a:lnTo>
                      <a:pt x="1316" y="1130"/>
                    </a:lnTo>
                    <a:lnTo>
                      <a:pt x="1357" y="1125"/>
                    </a:lnTo>
                    <a:lnTo>
                      <a:pt x="1398" y="1117"/>
                    </a:lnTo>
                    <a:lnTo>
                      <a:pt x="1439" y="1111"/>
                    </a:lnTo>
                    <a:lnTo>
                      <a:pt x="1479" y="1103"/>
                    </a:lnTo>
                    <a:lnTo>
                      <a:pt x="1520" y="1095"/>
                    </a:lnTo>
                    <a:lnTo>
                      <a:pt x="1561" y="1086"/>
                    </a:lnTo>
                    <a:lnTo>
                      <a:pt x="1602" y="1076"/>
                    </a:lnTo>
                    <a:lnTo>
                      <a:pt x="1643" y="1066"/>
                    </a:lnTo>
                    <a:lnTo>
                      <a:pt x="1686" y="1055"/>
                    </a:lnTo>
                    <a:lnTo>
                      <a:pt x="1727" y="1044"/>
                    </a:lnTo>
                    <a:lnTo>
                      <a:pt x="1768" y="1032"/>
                    </a:lnTo>
                    <a:lnTo>
                      <a:pt x="1809" y="1020"/>
                    </a:lnTo>
                    <a:lnTo>
                      <a:pt x="1851" y="1007"/>
                    </a:lnTo>
                    <a:lnTo>
                      <a:pt x="1892" y="992"/>
                    </a:lnTo>
                    <a:lnTo>
                      <a:pt x="1934" y="979"/>
                    </a:lnTo>
                    <a:lnTo>
                      <a:pt x="1975" y="963"/>
                    </a:lnTo>
                    <a:lnTo>
                      <a:pt x="2017" y="948"/>
                    </a:lnTo>
                    <a:lnTo>
                      <a:pt x="2058" y="931"/>
                    </a:lnTo>
                    <a:lnTo>
                      <a:pt x="2100" y="914"/>
                    </a:lnTo>
                    <a:lnTo>
                      <a:pt x="2142" y="896"/>
                    </a:lnTo>
                    <a:lnTo>
                      <a:pt x="2183" y="879"/>
                    </a:lnTo>
                    <a:lnTo>
                      <a:pt x="2225" y="860"/>
                    </a:lnTo>
                    <a:lnTo>
                      <a:pt x="2267" y="841"/>
                    </a:lnTo>
                    <a:lnTo>
                      <a:pt x="2289" y="830"/>
                    </a:lnTo>
                    <a:lnTo>
                      <a:pt x="2311" y="820"/>
                    </a:lnTo>
                    <a:lnTo>
                      <a:pt x="2332" y="808"/>
                    </a:lnTo>
                    <a:lnTo>
                      <a:pt x="2352" y="796"/>
                    </a:lnTo>
                    <a:lnTo>
                      <a:pt x="2371" y="785"/>
                    </a:lnTo>
                    <a:lnTo>
                      <a:pt x="2390" y="772"/>
                    </a:lnTo>
                    <a:lnTo>
                      <a:pt x="2409" y="760"/>
                    </a:lnTo>
                    <a:lnTo>
                      <a:pt x="2427" y="747"/>
                    </a:lnTo>
                    <a:lnTo>
                      <a:pt x="2444" y="734"/>
                    </a:lnTo>
                    <a:lnTo>
                      <a:pt x="2460" y="721"/>
                    </a:lnTo>
                    <a:lnTo>
                      <a:pt x="2476" y="707"/>
                    </a:lnTo>
                    <a:lnTo>
                      <a:pt x="2490" y="693"/>
                    </a:lnTo>
                    <a:lnTo>
                      <a:pt x="2504" y="679"/>
                    </a:lnTo>
                    <a:lnTo>
                      <a:pt x="2518" y="664"/>
                    </a:lnTo>
                    <a:lnTo>
                      <a:pt x="2531" y="649"/>
                    </a:lnTo>
                    <a:lnTo>
                      <a:pt x="2543" y="633"/>
                    </a:lnTo>
                    <a:lnTo>
                      <a:pt x="2553" y="620"/>
                    </a:lnTo>
                    <a:lnTo>
                      <a:pt x="2563" y="606"/>
                    </a:lnTo>
                    <a:lnTo>
                      <a:pt x="2572" y="591"/>
                    </a:lnTo>
                    <a:lnTo>
                      <a:pt x="2581" y="578"/>
                    </a:lnTo>
                    <a:lnTo>
                      <a:pt x="2588" y="563"/>
                    </a:lnTo>
                    <a:lnTo>
                      <a:pt x="2595" y="549"/>
                    </a:lnTo>
                    <a:lnTo>
                      <a:pt x="2602" y="534"/>
                    </a:lnTo>
                    <a:lnTo>
                      <a:pt x="2607" y="520"/>
                    </a:lnTo>
                    <a:lnTo>
                      <a:pt x="2612" y="505"/>
                    </a:lnTo>
                    <a:lnTo>
                      <a:pt x="2616" y="490"/>
                    </a:lnTo>
                    <a:lnTo>
                      <a:pt x="2620" y="475"/>
                    </a:lnTo>
                    <a:lnTo>
                      <a:pt x="2623" y="461"/>
                    </a:lnTo>
                    <a:lnTo>
                      <a:pt x="2625" y="445"/>
                    </a:lnTo>
                    <a:lnTo>
                      <a:pt x="2627" y="430"/>
                    </a:lnTo>
                    <a:lnTo>
                      <a:pt x="2628" y="414"/>
                    </a:lnTo>
                    <a:lnTo>
                      <a:pt x="2628" y="400"/>
                    </a:lnTo>
                    <a:lnTo>
                      <a:pt x="2628" y="380"/>
                    </a:lnTo>
                    <a:lnTo>
                      <a:pt x="2626" y="360"/>
                    </a:lnTo>
                    <a:lnTo>
                      <a:pt x="2624" y="341"/>
                    </a:lnTo>
                    <a:lnTo>
                      <a:pt x="2620" y="321"/>
                    </a:lnTo>
                    <a:lnTo>
                      <a:pt x="2615" y="303"/>
                    </a:lnTo>
                    <a:lnTo>
                      <a:pt x="2609" y="284"/>
                    </a:lnTo>
                    <a:lnTo>
                      <a:pt x="2602" y="266"/>
                    </a:lnTo>
                    <a:lnTo>
                      <a:pt x="2594" y="248"/>
                    </a:lnTo>
                    <a:lnTo>
                      <a:pt x="2585" y="231"/>
                    </a:lnTo>
                    <a:lnTo>
                      <a:pt x="2574" y="215"/>
                    </a:lnTo>
                    <a:lnTo>
                      <a:pt x="2564" y="198"/>
                    </a:lnTo>
                    <a:lnTo>
                      <a:pt x="2551" y="182"/>
                    </a:lnTo>
                    <a:lnTo>
                      <a:pt x="2538" y="166"/>
                    </a:lnTo>
                    <a:lnTo>
                      <a:pt x="2524" y="150"/>
                    </a:lnTo>
                    <a:lnTo>
                      <a:pt x="2508" y="136"/>
                    </a:lnTo>
                    <a:lnTo>
                      <a:pt x="2491" y="121"/>
                    </a:lnTo>
                    <a:lnTo>
                      <a:pt x="2473" y="106"/>
                    </a:lnTo>
                    <a:lnTo>
                      <a:pt x="2454" y="92"/>
                    </a:lnTo>
                    <a:lnTo>
                      <a:pt x="2435" y="80"/>
                    </a:lnTo>
                    <a:lnTo>
                      <a:pt x="2415" y="68"/>
                    </a:lnTo>
                    <a:lnTo>
                      <a:pt x="2393" y="57"/>
                    </a:lnTo>
                    <a:lnTo>
                      <a:pt x="2372" y="47"/>
                    </a:lnTo>
                    <a:lnTo>
                      <a:pt x="2351" y="38"/>
                    </a:lnTo>
                    <a:lnTo>
                      <a:pt x="2329" y="30"/>
                    </a:lnTo>
                    <a:lnTo>
                      <a:pt x="2306" y="23"/>
                    </a:lnTo>
                    <a:lnTo>
                      <a:pt x="2283" y="17"/>
                    </a:lnTo>
                    <a:lnTo>
                      <a:pt x="2260" y="11"/>
                    </a:lnTo>
                    <a:lnTo>
                      <a:pt x="2236" y="7"/>
                    </a:lnTo>
                    <a:lnTo>
                      <a:pt x="2212" y="4"/>
                    </a:lnTo>
                    <a:lnTo>
                      <a:pt x="2186" y="2"/>
                    </a:lnTo>
                    <a:lnTo>
                      <a:pt x="2160" y="1"/>
                    </a:lnTo>
                    <a:lnTo>
                      <a:pt x="2134" y="0"/>
                    </a:lnTo>
                    <a:lnTo>
                      <a:pt x="2102" y="1"/>
                    </a:lnTo>
                    <a:lnTo>
                      <a:pt x="2070" y="3"/>
                    </a:lnTo>
                    <a:lnTo>
                      <a:pt x="2037" y="6"/>
                    </a:lnTo>
                    <a:lnTo>
                      <a:pt x="2004" y="11"/>
                    </a:lnTo>
                    <a:lnTo>
                      <a:pt x="1973" y="19"/>
                    </a:lnTo>
                    <a:lnTo>
                      <a:pt x="1940" y="26"/>
                    </a:lnTo>
                    <a:lnTo>
                      <a:pt x="1908" y="36"/>
                    </a:lnTo>
                    <a:lnTo>
                      <a:pt x="1875" y="47"/>
                    </a:lnTo>
                    <a:lnTo>
                      <a:pt x="1851" y="56"/>
                    </a:lnTo>
                    <a:lnTo>
                      <a:pt x="1825" y="65"/>
                    </a:lnTo>
                    <a:lnTo>
                      <a:pt x="1801" y="76"/>
                    </a:lnTo>
                    <a:lnTo>
                      <a:pt x="1777" y="86"/>
                    </a:lnTo>
                    <a:lnTo>
                      <a:pt x="1753" y="98"/>
                    </a:lnTo>
                    <a:lnTo>
                      <a:pt x="1729" y="110"/>
                    </a:lnTo>
                    <a:lnTo>
                      <a:pt x="1705" y="123"/>
                    </a:lnTo>
                    <a:lnTo>
                      <a:pt x="1680" y="137"/>
                    </a:lnTo>
                    <a:lnTo>
                      <a:pt x="1655" y="151"/>
                    </a:lnTo>
                    <a:lnTo>
                      <a:pt x="1631" y="166"/>
                    </a:lnTo>
                    <a:lnTo>
                      <a:pt x="1607" y="182"/>
                    </a:lnTo>
                    <a:lnTo>
                      <a:pt x="1582" y="199"/>
                    </a:lnTo>
                    <a:lnTo>
                      <a:pt x="1558" y="216"/>
                    </a:lnTo>
                    <a:lnTo>
                      <a:pt x="1534" y="233"/>
                    </a:lnTo>
                    <a:lnTo>
                      <a:pt x="1510" y="251"/>
                    </a:lnTo>
                    <a:lnTo>
                      <a:pt x="1486" y="271"/>
                    </a:lnTo>
                    <a:lnTo>
                      <a:pt x="1462" y="290"/>
                    </a:lnTo>
                    <a:lnTo>
                      <a:pt x="1437" y="311"/>
                    </a:lnTo>
                    <a:lnTo>
                      <a:pt x="1413" y="332"/>
                    </a:lnTo>
                    <a:lnTo>
                      <a:pt x="1389" y="354"/>
                    </a:lnTo>
                    <a:lnTo>
                      <a:pt x="1342" y="401"/>
                    </a:lnTo>
                    <a:lnTo>
                      <a:pt x="1293" y="449"/>
                    </a:lnTo>
                    <a:lnTo>
                      <a:pt x="1245" y="501"/>
                    </a:lnTo>
                    <a:lnTo>
                      <a:pt x="1197" y="555"/>
                    </a:lnTo>
                    <a:lnTo>
                      <a:pt x="1149" y="612"/>
                    </a:lnTo>
                    <a:lnTo>
                      <a:pt x="1101" y="672"/>
                    </a:lnTo>
                    <a:lnTo>
                      <a:pt x="1082" y="696"/>
                    </a:lnTo>
                    <a:lnTo>
                      <a:pt x="1062" y="723"/>
                    </a:lnTo>
                    <a:lnTo>
                      <a:pt x="1042" y="751"/>
                    </a:lnTo>
                    <a:lnTo>
                      <a:pt x="1021" y="780"/>
                    </a:lnTo>
                    <a:lnTo>
                      <a:pt x="1000" y="810"/>
                    </a:lnTo>
                    <a:lnTo>
                      <a:pt x="978" y="843"/>
                    </a:lnTo>
                    <a:lnTo>
                      <a:pt x="955" y="875"/>
                    </a:lnTo>
                    <a:lnTo>
                      <a:pt x="930" y="911"/>
                    </a:lnTo>
                    <a:lnTo>
                      <a:pt x="927" y="911"/>
                    </a:lnTo>
                    <a:lnTo>
                      <a:pt x="907" y="915"/>
                    </a:lnTo>
                    <a:lnTo>
                      <a:pt x="887" y="921"/>
                    </a:lnTo>
                    <a:lnTo>
                      <a:pt x="868" y="926"/>
                    </a:lnTo>
                    <a:lnTo>
                      <a:pt x="850" y="932"/>
                    </a:lnTo>
                    <a:lnTo>
                      <a:pt x="832" y="939"/>
                    </a:lnTo>
                    <a:lnTo>
                      <a:pt x="816" y="945"/>
                    </a:lnTo>
                    <a:lnTo>
                      <a:pt x="799" y="952"/>
                    </a:lnTo>
                    <a:lnTo>
                      <a:pt x="783" y="960"/>
                    </a:lnTo>
                    <a:lnTo>
                      <a:pt x="768" y="967"/>
                    </a:lnTo>
                    <a:lnTo>
                      <a:pt x="754" y="975"/>
                    </a:lnTo>
                    <a:lnTo>
                      <a:pt x="740" y="985"/>
                    </a:lnTo>
                    <a:lnTo>
                      <a:pt x="727" y="993"/>
                    </a:lnTo>
                    <a:lnTo>
                      <a:pt x="715" y="1004"/>
                    </a:lnTo>
                    <a:lnTo>
                      <a:pt x="703" y="1013"/>
                    </a:lnTo>
                    <a:lnTo>
                      <a:pt x="693" y="1024"/>
                    </a:lnTo>
                    <a:lnTo>
                      <a:pt x="682" y="1034"/>
                    </a:lnTo>
                    <a:lnTo>
                      <a:pt x="677" y="1041"/>
                    </a:lnTo>
                    <a:lnTo>
                      <a:pt x="673" y="1048"/>
                    </a:lnTo>
                    <a:lnTo>
                      <a:pt x="671" y="1055"/>
                    </a:lnTo>
                    <a:lnTo>
                      <a:pt x="671" y="1063"/>
                    </a:lnTo>
                    <a:lnTo>
                      <a:pt x="671" y="1070"/>
                    </a:lnTo>
                    <a:lnTo>
                      <a:pt x="672" y="1076"/>
                    </a:lnTo>
                    <a:lnTo>
                      <a:pt x="673" y="1083"/>
                    </a:lnTo>
                    <a:lnTo>
                      <a:pt x="675" y="1089"/>
                    </a:lnTo>
                    <a:lnTo>
                      <a:pt x="678" y="1095"/>
                    </a:lnTo>
                    <a:lnTo>
                      <a:pt x="680" y="1102"/>
                    </a:lnTo>
                    <a:lnTo>
                      <a:pt x="684" y="1108"/>
                    </a:lnTo>
                    <a:lnTo>
                      <a:pt x="688" y="1114"/>
                    </a:lnTo>
                    <a:lnTo>
                      <a:pt x="694" y="1120"/>
                    </a:lnTo>
                    <a:lnTo>
                      <a:pt x="698" y="1125"/>
                    </a:lnTo>
                    <a:lnTo>
                      <a:pt x="703" y="1129"/>
                    </a:lnTo>
                    <a:lnTo>
                      <a:pt x="708" y="1133"/>
                    </a:lnTo>
                    <a:lnTo>
                      <a:pt x="714" y="1136"/>
                    </a:lnTo>
                    <a:lnTo>
                      <a:pt x="719" y="1138"/>
                    </a:lnTo>
                    <a:lnTo>
                      <a:pt x="724" y="1141"/>
                    </a:lnTo>
                    <a:lnTo>
                      <a:pt x="730" y="1142"/>
                    </a:lnTo>
                    <a:lnTo>
                      <a:pt x="742" y="1145"/>
                    </a:lnTo>
                    <a:lnTo>
                      <a:pt x="755" y="1147"/>
                    </a:lnTo>
                    <a:lnTo>
                      <a:pt x="767" y="1148"/>
                    </a:lnTo>
                    <a:lnTo>
                      <a:pt x="780" y="1150"/>
                    </a:lnTo>
                    <a:lnTo>
                      <a:pt x="766" y="1174"/>
                    </a:lnTo>
                    <a:lnTo>
                      <a:pt x="752" y="1199"/>
                    </a:lnTo>
                    <a:lnTo>
                      <a:pt x="737" y="1225"/>
                    </a:lnTo>
                    <a:lnTo>
                      <a:pt x="722" y="1250"/>
                    </a:lnTo>
                    <a:lnTo>
                      <a:pt x="707" y="1276"/>
                    </a:lnTo>
                    <a:lnTo>
                      <a:pt x="692" y="1303"/>
                    </a:lnTo>
                    <a:lnTo>
                      <a:pt x="676" y="1330"/>
                    </a:lnTo>
                    <a:lnTo>
                      <a:pt x="660" y="1357"/>
                    </a:lnTo>
                    <a:close/>
                    <a:moveTo>
                      <a:pt x="1884" y="67"/>
                    </a:moveTo>
                    <a:lnTo>
                      <a:pt x="1914" y="56"/>
                    </a:lnTo>
                    <a:lnTo>
                      <a:pt x="1943" y="46"/>
                    </a:lnTo>
                    <a:lnTo>
                      <a:pt x="1973" y="38"/>
                    </a:lnTo>
                    <a:lnTo>
                      <a:pt x="2002" y="30"/>
                    </a:lnTo>
                    <a:lnTo>
                      <a:pt x="2033" y="25"/>
                    </a:lnTo>
                    <a:lnTo>
                      <a:pt x="2062" y="22"/>
                    </a:lnTo>
                    <a:lnTo>
                      <a:pt x="2093" y="19"/>
                    </a:lnTo>
                    <a:lnTo>
                      <a:pt x="2124" y="19"/>
                    </a:lnTo>
                    <a:lnTo>
                      <a:pt x="2147" y="19"/>
                    </a:lnTo>
                    <a:lnTo>
                      <a:pt x="2169" y="20"/>
                    </a:lnTo>
                    <a:lnTo>
                      <a:pt x="2193" y="22"/>
                    </a:lnTo>
                    <a:lnTo>
                      <a:pt x="2215" y="25"/>
                    </a:lnTo>
                    <a:lnTo>
                      <a:pt x="2236" y="28"/>
                    </a:lnTo>
                    <a:lnTo>
                      <a:pt x="2258" y="32"/>
                    </a:lnTo>
                    <a:lnTo>
                      <a:pt x="2279" y="38"/>
                    </a:lnTo>
                    <a:lnTo>
                      <a:pt x="2299" y="43"/>
                    </a:lnTo>
                    <a:lnTo>
                      <a:pt x="2320" y="50"/>
                    </a:lnTo>
                    <a:lnTo>
                      <a:pt x="2340" y="58"/>
                    </a:lnTo>
                    <a:lnTo>
                      <a:pt x="2359" y="66"/>
                    </a:lnTo>
                    <a:lnTo>
                      <a:pt x="2378" y="75"/>
                    </a:lnTo>
                    <a:lnTo>
                      <a:pt x="2397" y="85"/>
                    </a:lnTo>
                    <a:lnTo>
                      <a:pt x="2416" y="96"/>
                    </a:lnTo>
                    <a:lnTo>
                      <a:pt x="2433" y="106"/>
                    </a:lnTo>
                    <a:lnTo>
                      <a:pt x="2451" y="119"/>
                    </a:lnTo>
                    <a:lnTo>
                      <a:pt x="2468" y="130"/>
                    </a:lnTo>
                    <a:lnTo>
                      <a:pt x="2484" y="143"/>
                    </a:lnTo>
                    <a:lnTo>
                      <a:pt x="2499" y="157"/>
                    </a:lnTo>
                    <a:lnTo>
                      <a:pt x="2512" y="169"/>
                    </a:lnTo>
                    <a:lnTo>
                      <a:pt x="2525" y="183"/>
                    </a:lnTo>
                    <a:lnTo>
                      <a:pt x="2537" y="198"/>
                    </a:lnTo>
                    <a:lnTo>
                      <a:pt x="2547" y="211"/>
                    </a:lnTo>
                    <a:lnTo>
                      <a:pt x="2557" y="226"/>
                    </a:lnTo>
                    <a:lnTo>
                      <a:pt x="2565" y="242"/>
                    </a:lnTo>
                    <a:lnTo>
                      <a:pt x="2572" y="258"/>
                    </a:lnTo>
                    <a:lnTo>
                      <a:pt x="2578" y="273"/>
                    </a:lnTo>
                    <a:lnTo>
                      <a:pt x="2583" y="290"/>
                    </a:lnTo>
                    <a:lnTo>
                      <a:pt x="2587" y="307"/>
                    </a:lnTo>
                    <a:lnTo>
                      <a:pt x="2589" y="324"/>
                    </a:lnTo>
                    <a:lnTo>
                      <a:pt x="2591" y="342"/>
                    </a:lnTo>
                    <a:lnTo>
                      <a:pt x="2591" y="360"/>
                    </a:lnTo>
                    <a:lnTo>
                      <a:pt x="2591" y="373"/>
                    </a:lnTo>
                    <a:lnTo>
                      <a:pt x="2590" y="387"/>
                    </a:lnTo>
                    <a:lnTo>
                      <a:pt x="2588" y="401"/>
                    </a:lnTo>
                    <a:lnTo>
                      <a:pt x="2586" y="416"/>
                    </a:lnTo>
                    <a:lnTo>
                      <a:pt x="2583" y="429"/>
                    </a:lnTo>
                    <a:lnTo>
                      <a:pt x="2580" y="443"/>
                    </a:lnTo>
                    <a:lnTo>
                      <a:pt x="2575" y="457"/>
                    </a:lnTo>
                    <a:lnTo>
                      <a:pt x="2570" y="470"/>
                    </a:lnTo>
                    <a:lnTo>
                      <a:pt x="2564" y="484"/>
                    </a:lnTo>
                    <a:lnTo>
                      <a:pt x="2558" y="498"/>
                    </a:lnTo>
                    <a:lnTo>
                      <a:pt x="2550" y="510"/>
                    </a:lnTo>
                    <a:lnTo>
                      <a:pt x="2543" y="524"/>
                    </a:lnTo>
                    <a:lnTo>
                      <a:pt x="2534" y="538"/>
                    </a:lnTo>
                    <a:lnTo>
                      <a:pt x="2525" y="551"/>
                    </a:lnTo>
                    <a:lnTo>
                      <a:pt x="2515" y="564"/>
                    </a:lnTo>
                    <a:lnTo>
                      <a:pt x="2505" y="578"/>
                    </a:lnTo>
                    <a:lnTo>
                      <a:pt x="2493" y="591"/>
                    </a:lnTo>
                    <a:lnTo>
                      <a:pt x="2482" y="604"/>
                    </a:lnTo>
                    <a:lnTo>
                      <a:pt x="2469" y="618"/>
                    </a:lnTo>
                    <a:lnTo>
                      <a:pt x="2456" y="630"/>
                    </a:lnTo>
                    <a:lnTo>
                      <a:pt x="2427" y="656"/>
                    </a:lnTo>
                    <a:lnTo>
                      <a:pt x="2397" y="682"/>
                    </a:lnTo>
                    <a:lnTo>
                      <a:pt x="2362" y="708"/>
                    </a:lnTo>
                    <a:lnTo>
                      <a:pt x="2325" y="733"/>
                    </a:lnTo>
                    <a:lnTo>
                      <a:pt x="2286" y="759"/>
                    </a:lnTo>
                    <a:lnTo>
                      <a:pt x="2244" y="784"/>
                    </a:lnTo>
                    <a:lnTo>
                      <a:pt x="2206" y="805"/>
                    </a:lnTo>
                    <a:lnTo>
                      <a:pt x="2169" y="826"/>
                    </a:lnTo>
                    <a:lnTo>
                      <a:pt x="2132" y="846"/>
                    </a:lnTo>
                    <a:lnTo>
                      <a:pt x="2093" y="866"/>
                    </a:lnTo>
                    <a:lnTo>
                      <a:pt x="2055" y="884"/>
                    </a:lnTo>
                    <a:lnTo>
                      <a:pt x="2016" y="902"/>
                    </a:lnTo>
                    <a:lnTo>
                      <a:pt x="1978" y="920"/>
                    </a:lnTo>
                    <a:lnTo>
                      <a:pt x="1939" y="936"/>
                    </a:lnTo>
                    <a:lnTo>
                      <a:pt x="1900" y="952"/>
                    </a:lnTo>
                    <a:lnTo>
                      <a:pt x="1860" y="967"/>
                    </a:lnTo>
                    <a:lnTo>
                      <a:pt x="1821" y="982"/>
                    </a:lnTo>
                    <a:lnTo>
                      <a:pt x="1781" y="995"/>
                    </a:lnTo>
                    <a:lnTo>
                      <a:pt x="1741" y="1009"/>
                    </a:lnTo>
                    <a:lnTo>
                      <a:pt x="1701" y="1022"/>
                    </a:lnTo>
                    <a:lnTo>
                      <a:pt x="1661" y="1033"/>
                    </a:lnTo>
                    <a:lnTo>
                      <a:pt x="1621" y="1045"/>
                    </a:lnTo>
                    <a:lnTo>
                      <a:pt x="1580" y="1055"/>
                    </a:lnTo>
                    <a:lnTo>
                      <a:pt x="1540" y="1065"/>
                    </a:lnTo>
                    <a:lnTo>
                      <a:pt x="1499" y="1074"/>
                    </a:lnTo>
                    <a:lnTo>
                      <a:pt x="1458" y="1083"/>
                    </a:lnTo>
                    <a:lnTo>
                      <a:pt x="1416" y="1090"/>
                    </a:lnTo>
                    <a:lnTo>
                      <a:pt x="1375" y="1097"/>
                    </a:lnTo>
                    <a:lnTo>
                      <a:pt x="1333" y="1104"/>
                    </a:lnTo>
                    <a:lnTo>
                      <a:pt x="1291" y="1110"/>
                    </a:lnTo>
                    <a:lnTo>
                      <a:pt x="1249" y="1115"/>
                    </a:lnTo>
                    <a:lnTo>
                      <a:pt x="1207" y="1120"/>
                    </a:lnTo>
                    <a:lnTo>
                      <a:pt x="1165" y="1123"/>
                    </a:lnTo>
                    <a:lnTo>
                      <a:pt x="1122" y="1126"/>
                    </a:lnTo>
                    <a:lnTo>
                      <a:pt x="1079" y="1129"/>
                    </a:lnTo>
                    <a:lnTo>
                      <a:pt x="1036" y="1130"/>
                    </a:lnTo>
                    <a:lnTo>
                      <a:pt x="992" y="1131"/>
                    </a:lnTo>
                    <a:lnTo>
                      <a:pt x="949" y="1132"/>
                    </a:lnTo>
                    <a:lnTo>
                      <a:pt x="936" y="1132"/>
                    </a:lnTo>
                    <a:lnTo>
                      <a:pt x="922" y="1132"/>
                    </a:lnTo>
                    <a:lnTo>
                      <a:pt x="909" y="1132"/>
                    </a:lnTo>
                    <a:lnTo>
                      <a:pt x="898" y="1132"/>
                    </a:lnTo>
                    <a:lnTo>
                      <a:pt x="886" y="1131"/>
                    </a:lnTo>
                    <a:lnTo>
                      <a:pt x="874" y="1131"/>
                    </a:lnTo>
                    <a:lnTo>
                      <a:pt x="862" y="1131"/>
                    </a:lnTo>
                    <a:lnTo>
                      <a:pt x="850" y="1130"/>
                    </a:lnTo>
                    <a:lnTo>
                      <a:pt x="881" y="1078"/>
                    </a:lnTo>
                    <a:lnTo>
                      <a:pt x="912" y="1028"/>
                    </a:lnTo>
                    <a:lnTo>
                      <a:pt x="943" y="980"/>
                    </a:lnTo>
                    <a:lnTo>
                      <a:pt x="975" y="931"/>
                    </a:lnTo>
                    <a:lnTo>
                      <a:pt x="1005" y="885"/>
                    </a:lnTo>
                    <a:lnTo>
                      <a:pt x="1037" y="839"/>
                    </a:lnTo>
                    <a:lnTo>
                      <a:pt x="1068" y="794"/>
                    </a:lnTo>
                    <a:lnTo>
                      <a:pt x="1100" y="751"/>
                    </a:lnTo>
                    <a:lnTo>
                      <a:pt x="1131" y="709"/>
                    </a:lnTo>
                    <a:lnTo>
                      <a:pt x="1163" y="668"/>
                    </a:lnTo>
                    <a:lnTo>
                      <a:pt x="1194" y="629"/>
                    </a:lnTo>
                    <a:lnTo>
                      <a:pt x="1226" y="590"/>
                    </a:lnTo>
                    <a:lnTo>
                      <a:pt x="1259" y="553"/>
                    </a:lnTo>
                    <a:lnTo>
                      <a:pt x="1290" y="517"/>
                    </a:lnTo>
                    <a:lnTo>
                      <a:pt x="1323" y="482"/>
                    </a:lnTo>
                    <a:lnTo>
                      <a:pt x="1355" y="448"/>
                    </a:lnTo>
                    <a:lnTo>
                      <a:pt x="1387" y="416"/>
                    </a:lnTo>
                    <a:lnTo>
                      <a:pt x="1419" y="384"/>
                    </a:lnTo>
                    <a:lnTo>
                      <a:pt x="1452" y="353"/>
                    </a:lnTo>
                    <a:lnTo>
                      <a:pt x="1485" y="325"/>
                    </a:lnTo>
                    <a:lnTo>
                      <a:pt x="1517" y="297"/>
                    </a:lnTo>
                    <a:lnTo>
                      <a:pt x="1551" y="270"/>
                    </a:lnTo>
                    <a:lnTo>
                      <a:pt x="1584" y="244"/>
                    </a:lnTo>
                    <a:lnTo>
                      <a:pt x="1616" y="220"/>
                    </a:lnTo>
                    <a:lnTo>
                      <a:pt x="1650" y="197"/>
                    </a:lnTo>
                    <a:lnTo>
                      <a:pt x="1683" y="175"/>
                    </a:lnTo>
                    <a:lnTo>
                      <a:pt x="1716" y="153"/>
                    </a:lnTo>
                    <a:lnTo>
                      <a:pt x="1750" y="133"/>
                    </a:lnTo>
                    <a:lnTo>
                      <a:pt x="1783" y="116"/>
                    </a:lnTo>
                    <a:lnTo>
                      <a:pt x="1817" y="98"/>
                    </a:lnTo>
                    <a:lnTo>
                      <a:pt x="1851" y="82"/>
                    </a:lnTo>
                    <a:lnTo>
                      <a:pt x="1884" y="67"/>
                    </a:lnTo>
                    <a:close/>
                    <a:moveTo>
                      <a:pt x="107" y="1780"/>
                    </a:moveTo>
                    <a:lnTo>
                      <a:pt x="113" y="1767"/>
                    </a:lnTo>
                    <a:lnTo>
                      <a:pt x="119" y="1753"/>
                    </a:lnTo>
                    <a:lnTo>
                      <a:pt x="127" y="1739"/>
                    </a:lnTo>
                    <a:lnTo>
                      <a:pt x="134" y="1726"/>
                    </a:lnTo>
                    <a:lnTo>
                      <a:pt x="152" y="1697"/>
                    </a:lnTo>
                    <a:lnTo>
                      <a:pt x="172" y="1668"/>
                    </a:lnTo>
                    <a:lnTo>
                      <a:pt x="195" y="1638"/>
                    </a:lnTo>
                    <a:lnTo>
                      <a:pt x="220" y="1608"/>
                    </a:lnTo>
                    <a:lnTo>
                      <a:pt x="249" y="1576"/>
                    </a:lnTo>
                    <a:lnTo>
                      <a:pt x="279" y="1545"/>
                    </a:lnTo>
                    <a:lnTo>
                      <a:pt x="311" y="1514"/>
                    </a:lnTo>
                    <a:lnTo>
                      <a:pt x="341" y="1487"/>
                    </a:lnTo>
                    <a:lnTo>
                      <a:pt x="370" y="1464"/>
                    </a:lnTo>
                    <a:lnTo>
                      <a:pt x="397" y="1443"/>
                    </a:lnTo>
                    <a:lnTo>
                      <a:pt x="410" y="1433"/>
                    </a:lnTo>
                    <a:lnTo>
                      <a:pt x="422" y="1425"/>
                    </a:lnTo>
                    <a:lnTo>
                      <a:pt x="435" y="1417"/>
                    </a:lnTo>
                    <a:lnTo>
                      <a:pt x="448" y="1411"/>
                    </a:lnTo>
                    <a:lnTo>
                      <a:pt x="459" y="1406"/>
                    </a:lnTo>
                    <a:lnTo>
                      <a:pt x="471" y="1400"/>
                    </a:lnTo>
                    <a:lnTo>
                      <a:pt x="482" y="1397"/>
                    </a:lnTo>
                    <a:lnTo>
                      <a:pt x="493" y="1394"/>
                    </a:lnTo>
                    <a:lnTo>
                      <a:pt x="504" y="1392"/>
                    </a:lnTo>
                    <a:lnTo>
                      <a:pt x="515" y="1390"/>
                    </a:lnTo>
                    <a:lnTo>
                      <a:pt x="525" y="1389"/>
                    </a:lnTo>
                    <a:lnTo>
                      <a:pt x="537" y="1389"/>
                    </a:lnTo>
                    <a:lnTo>
                      <a:pt x="551" y="1390"/>
                    </a:lnTo>
                    <a:lnTo>
                      <a:pt x="563" y="1391"/>
                    </a:lnTo>
                    <a:lnTo>
                      <a:pt x="573" y="1394"/>
                    </a:lnTo>
                    <a:lnTo>
                      <a:pt x="581" y="1398"/>
                    </a:lnTo>
                    <a:lnTo>
                      <a:pt x="585" y="1402"/>
                    </a:lnTo>
                    <a:lnTo>
                      <a:pt x="588" y="1404"/>
                    </a:lnTo>
                    <a:lnTo>
                      <a:pt x="591" y="1407"/>
                    </a:lnTo>
                    <a:lnTo>
                      <a:pt x="593" y="1411"/>
                    </a:lnTo>
                    <a:lnTo>
                      <a:pt x="595" y="1414"/>
                    </a:lnTo>
                    <a:lnTo>
                      <a:pt x="596" y="1418"/>
                    </a:lnTo>
                    <a:lnTo>
                      <a:pt x="597" y="1423"/>
                    </a:lnTo>
                    <a:lnTo>
                      <a:pt x="597" y="1428"/>
                    </a:lnTo>
                    <a:lnTo>
                      <a:pt x="596" y="1432"/>
                    </a:lnTo>
                    <a:lnTo>
                      <a:pt x="596" y="1437"/>
                    </a:lnTo>
                    <a:lnTo>
                      <a:pt x="594" y="1443"/>
                    </a:lnTo>
                    <a:lnTo>
                      <a:pt x="592" y="1448"/>
                    </a:lnTo>
                    <a:lnTo>
                      <a:pt x="585" y="1458"/>
                    </a:lnTo>
                    <a:lnTo>
                      <a:pt x="577" y="1471"/>
                    </a:lnTo>
                    <a:lnTo>
                      <a:pt x="551" y="1500"/>
                    </a:lnTo>
                    <a:lnTo>
                      <a:pt x="525" y="1529"/>
                    </a:lnTo>
                    <a:lnTo>
                      <a:pt x="500" y="1556"/>
                    </a:lnTo>
                    <a:lnTo>
                      <a:pt x="474" y="1583"/>
                    </a:lnTo>
                    <a:lnTo>
                      <a:pt x="448" y="1609"/>
                    </a:lnTo>
                    <a:lnTo>
                      <a:pt x="422" y="1634"/>
                    </a:lnTo>
                    <a:lnTo>
                      <a:pt x="396" y="1658"/>
                    </a:lnTo>
                    <a:lnTo>
                      <a:pt x="370" y="1681"/>
                    </a:lnTo>
                    <a:lnTo>
                      <a:pt x="343" y="1705"/>
                    </a:lnTo>
                    <a:lnTo>
                      <a:pt x="316" y="1727"/>
                    </a:lnTo>
                    <a:lnTo>
                      <a:pt x="290" y="1748"/>
                    </a:lnTo>
                    <a:lnTo>
                      <a:pt x="262" y="1769"/>
                    </a:lnTo>
                    <a:lnTo>
                      <a:pt x="236" y="1789"/>
                    </a:lnTo>
                    <a:lnTo>
                      <a:pt x="209" y="1808"/>
                    </a:lnTo>
                    <a:lnTo>
                      <a:pt x="181" y="1827"/>
                    </a:lnTo>
                    <a:lnTo>
                      <a:pt x="154" y="1846"/>
                    </a:lnTo>
                    <a:lnTo>
                      <a:pt x="147" y="1849"/>
                    </a:lnTo>
                    <a:lnTo>
                      <a:pt x="140" y="1852"/>
                    </a:lnTo>
                    <a:lnTo>
                      <a:pt x="134" y="1853"/>
                    </a:lnTo>
                    <a:lnTo>
                      <a:pt x="127" y="1854"/>
                    </a:lnTo>
                    <a:lnTo>
                      <a:pt x="120" y="1853"/>
                    </a:lnTo>
                    <a:lnTo>
                      <a:pt x="115" y="1851"/>
                    </a:lnTo>
                    <a:lnTo>
                      <a:pt x="110" y="1849"/>
                    </a:lnTo>
                    <a:lnTo>
                      <a:pt x="106" y="1845"/>
                    </a:lnTo>
                    <a:lnTo>
                      <a:pt x="102" y="1839"/>
                    </a:lnTo>
                    <a:lnTo>
                      <a:pt x="100" y="1833"/>
                    </a:lnTo>
                    <a:lnTo>
                      <a:pt x="99" y="1826"/>
                    </a:lnTo>
                    <a:lnTo>
                      <a:pt x="98" y="1817"/>
                    </a:lnTo>
                    <a:lnTo>
                      <a:pt x="99" y="1807"/>
                    </a:lnTo>
                    <a:lnTo>
                      <a:pt x="100" y="1797"/>
                    </a:lnTo>
                    <a:lnTo>
                      <a:pt x="104" y="1789"/>
                    </a:lnTo>
                    <a:lnTo>
                      <a:pt x="107" y="1780"/>
                    </a:lnTo>
                    <a:close/>
                    <a:moveTo>
                      <a:pt x="734" y="1116"/>
                    </a:moveTo>
                    <a:lnTo>
                      <a:pt x="725" y="1115"/>
                    </a:lnTo>
                    <a:lnTo>
                      <a:pt x="718" y="1112"/>
                    </a:lnTo>
                    <a:lnTo>
                      <a:pt x="712" y="1110"/>
                    </a:lnTo>
                    <a:lnTo>
                      <a:pt x="706" y="1106"/>
                    </a:lnTo>
                    <a:lnTo>
                      <a:pt x="702" y="1102"/>
                    </a:lnTo>
                    <a:lnTo>
                      <a:pt x="699" y="1096"/>
                    </a:lnTo>
                    <a:lnTo>
                      <a:pt x="698" y="1090"/>
                    </a:lnTo>
                    <a:lnTo>
                      <a:pt x="697" y="1083"/>
                    </a:lnTo>
                    <a:lnTo>
                      <a:pt x="698" y="1074"/>
                    </a:lnTo>
                    <a:lnTo>
                      <a:pt x="700" y="1067"/>
                    </a:lnTo>
                    <a:lnTo>
                      <a:pt x="703" y="1060"/>
                    </a:lnTo>
                    <a:lnTo>
                      <a:pt x="708" y="1053"/>
                    </a:lnTo>
                    <a:lnTo>
                      <a:pt x="718" y="1043"/>
                    </a:lnTo>
                    <a:lnTo>
                      <a:pt x="727" y="1033"/>
                    </a:lnTo>
                    <a:lnTo>
                      <a:pt x="737" y="1023"/>
                    </a:lnTo>
                    <a:lnTo>
                      <a:pt x="748" y="1014"/>
                    </a:lnTo>
                    <a:lnTo>
                      <a:pt x="759" y="1005"/>
                    </a:lnTo>
                    <a:lnTo>
                      <a:pt x="770" y="996"/>
                    </a:lnTo>
                    <a:lnTo>
                      <a:pt x="783" y="988"/>
                    </a:lnTo>
                    <a:lnTo>
                      <a:pt x="796" y="980"/>
                    </a:lnTo>
                    <a:lnTo>
                      <a:pt x="808" y="972"/>
                    </a:lnTo>
                    <a:lnTo>
                      <a:pt x="823" y="965"/>
                    </a:lnTo>
                    <a:lnTo>
                      <a:pt x="838" y="957"/>
                    </a:lnTo>
                    <a:lnTo>
                      <a:pt x="852" y="951"/>
                    </a:lnTo>
                    <a:lnTo>
                      <a:pt x="868" y="945"/>
                    </a:lnTo>
                    <a:lnTo>
                      <a:pt x="885" y="939"/>
                    </a:lnTo>
                    <a:lnTo>
                      <a:pt x="903" y="933"/>
                    </a:lnTo>
                    <a:lnTo>
                      <a:pt x="921" y="928"/>
                    </a:lnTo>
                    <a:lnTo>
                      <a:pt x="906" y="950"/>
                    </a:lnTo>
                    <a:lnTo>
                      <a:pt x="891" y="974"/>
                    </a:lnTo>
                    <a:lnTo>
                      <a:pt x="877" y="997"/>
                    </a:lnTo>
                    <a:lnTo>
                      <a:pt x="862" y="1022"/>
                    </a:lnTo>
                    <a:lnTo>
                      <a:pt x="846" y="1047"/>
                    </a:lnTo>
                    <a:lnTo>
                      <a:pt x="830" y="1072"/>
                    </a:lnTo>
                    <a:lnTo>
                      <a:pt x="814" y="1098"/>
                    </a:lnTo>
                    <a:lnTo>
                      <a:pt x="797" y="1125"/>
                    </a:lnTo>
                    <a:lnTo>
                      <a:pt x="788" y="1124"/>
                    </a:lnTo>
                    <a:lnTo>
                      <a:pt x="780" y="1124"/>
                    </a:lnTo>
                    <a:lnTo>
                      <a:pt x="771" y="1123"/>
                    </a:lnTo>
                    <a:lnTo>
                      <a:pt x="763" y="1122"/>
                    </a:lnTo>
                    <a:lnTo>
                      <a:pt x="747" y="1120"/>
                    </a:lnTo>
                    <a:lnTo>
                      <a:pt x="734" y="111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5" name="Freeform 31"/>
              <p:cNvSpPr>
                <a:spLocks/>
              </p:cNvSpPr>
              <p:nvPr userDrawn="1"/>
            </p:nvSpPr>
            <p:spPr bwMode="auto">
              <a:xfrm>
                <a:off x="4198938" y="6111876"/>
                <a:ext cx="390525" cy="339725"/>
              </a:xfrm>
              <a:custGeom>
                <a:avLst/>
                <a:gdLst/>
                <a:ahLst/>
                <a:cxnLst>
                  <a:cxn ang="0">
                    <a:pos x="2306" y="3416"/>
                  </a:cxn>
                  <a:cxn ang="0">
                    <a:pos x="2702" y="3275"/>
                  </a:cxn>
                  <a:cxn ang="0">
                    <a:pos x="3014" y="3032"/>
                  </a:cxn>
                  <a:cxn ang="0">
                    <a:pos x="3110" y="2728"/>
                  </a:cxn>
                  <a:cxn ang="0">
                    <a:pos x="2978" y="2538"/>
                  </a:cxn>
                  <a:cxn ang="0">
                    <a:pos x="2599" y="2323"/>
                  </a:cxn>
                  <a:cxn ang="0">
                    <a:pos x="2129" y="2198"/>
                  </a:cxn>
                  <a:cxn ang="0">
                    <a:pos x="2199" y="2120"/>
                  </a:cxn>
                  <a:cxn ang="0">
                    <a:pos x="2969" y="1931"/>
                  </a:cxn>
                  <a:cxn ang="0">
                    <a:pos x="3784" y="1570"/>
                  </a:cxn>
                  <a:cxn ang="0">
                    <a:pos x="4151" y="1179"/>
                  </a:cxn>
                  <a:cxn ang="0">
                    <a:pos x="4189" y="926"/>
                  </a:cxn>
                  <a:cxn ang="0">
                    <a:pos x="4078" y="677"/>
                  </a:cxn>
                  <a:cxn ang="0">
                    <a:pos x="3753" y="423"/>
                  </a:cxn>
                  <a:cxn ang="0">
                    <a:pos x="3120" y="160"/>
                  </a:cxn>
                  <a:cxn ang="0">
                    <a:pos x="2017" y="11"/>
                  </a:cxn>
                  <a:cxn ang="0">
                    <a:pos x="1300" y="18"/>
                  </a:cxn>
                  <a:cxn ang="0">
                    <a:pos x="666" y="117"/>
                  </a:cxn>
                  <a:cxn ang="0">
                    <a:pos x="168" y="319"/>
                  </a:cxn>
                  <a:cxn ang="0">
                    <a:pos x="20" y="501"/>
                  </a:cxn>
                  <a:cxn ang="0">
                    <a:pos x="26" y="696"/>
                  </a:cxn>
                  <a:cxn ang="0">
                    <a:pos x="305" y="970"/>
                  </a:cxn>
                  <a:cxn ang="0">
                    <a:pos x="541" y="1099"/>
                  </a:cxn>
                  <a:cxn ang="0">
                    <a:pos x="459" y="995"/>
                  </a:cxn>
                  <a:cxn ang="0">
                    <a:pos x="193" y="744"/>
                  </a:cxn>
                  <a:cxn ang="0">
                    <a:pos x="159" y="539"/>
                  </a:cxn>
                  <a:cxn ang="0">
                    <a:pos x="322" y="335"/>
                  </a:cxn>
                  <a:cxn ang="0">
                    <a:pos x="811" y="133"/>
                  </a:cxn>
                  <a:cxn ang="0">
                    <a:pos x="1362" y="80"/>
                  </a:cxn>
                  <a:cxn ang="0">
                    <a:pos x="2142" y="110"/>
                  </a:cxn>
                  <a:cxn ang="0">
                    <a:pos x="3211" y="314"/>
                  </a:cxn>
                  <a:cxn ang="0">
                    <a:pos x="3745" y="576"/>
                  </a:cxn>
                  <a:cxn ang="0">
                    <a:pos x="3993" y="806"/>
                  </a:cxn>
                  <a:cxn ang="0">
                    <a:pos x="4040" y="1055"/>
                  </a:cxn>
                  <a:cxn ang="0">
                    <a:pos x="3846" y="1403"/>
                  </a:cxn>
                  <a:cxn ang="0">
                    <a:pos x="3414" y="1683"/>
                  </a:cxn>
                  <a:cxn ang="0">
                    <a:pos x="2791" y="1909"/>
                  </a:cxn>
                  <a:cxn ang="0">
                    <a:pos x="2236" y="2052"/>
                  </a:cxn>
                  <a:cxn ang="0">
                    <a:pos x="2178" y="1922"/>
                  </a:cxn>
                  <a:cxn ang="0">
                    <a:pos x="2477" y="1446"/>
                  </a:cxn>
                  <a:cxn ang="0">
                    <a:pos x="2757" y="943"/>
                  </a:cxn>
                  <a:cxn ang="0">
                    <a:pos x="2846" y="653"/>
                  </a:cxn>
                  <a:cxn ang="0">
                    <a:pos x="2724" y="630"/>
                  </a:cxn>
                  <a:cxn ang="0">
                    <a:pos x="2563" y="722"/>
                  </a:cxn>
                  <a:cxn ang="0">
                    <a:pos x="2624" y="791"/>
                  </a:cxn>
                  <a:cxn ang="0">
                    <a:pos x="2520" y="1086"/>
                  </a:cxn>
                  <a:cxn ang="0">
                    <a:pos x="2213" y="1632"/>
                  </a:cxn>
                  <a:cxn ang="0">
                    <a:pos x="1800" y="2121"/>
                  </a:cxn>
                  <a:cxn ang="0">
                    <a:pos x="1597" y="2191"/>
                  </a:cxn>
                  <a:cxn ang="0">
                    <a:pos x="1746" y="2292"/>
                  </a:cxn>
                  <a:cxn ang="0">
                    <a:pos x="1500" y="2764"/>
                  </a:cxn>
                  <a:cxn ang="0">
                    <a:pos x="1150" y="3374"/>
                  </a:cxn>
                  <a:cxn ang="0">
                    <a:pos x="1076" y="3628"/>
                  </a:cxn>
                  <a:cxn ang="0">
                    <a:pos x="1207" y="3418"/>
                  </a:cxn>
                  <a:cxn ang="0">
                    <a:pos x="1629" y="2733"/>
                  </a:cxn>
                  <a:cxn ang="0">
                    <a:pos x="1945" y="2321"/>
                  </a:cxn>
                  <a:cxn ang="0">
                    <a:pos x="2393" y="2419"/>
                  </a:cxn>
                  <a:cxn ang="0">
                    <a:pos x="2816" y="2584"/>
                  </a:cxn>
                  <a:cxn ang="0">
                    <a:pos x="2973" y="2839"/>
                  </a:cxn>
                  <a:cxn ang="0">
                    <a:pos x="2830" y="3124"/>
                  </a:cxn>
                  <a:cxn ang="0">
                    <a:pos x="2162" y="3335"/>
                  </a:cxn>
                  <a:cxn ang="0">
                    <a:pos x="1707" y="3387"/>
                  </a:cxn>
                  <a:cxn ang="0">
                    <a:pos x="1794" y="3444"/>
                  </a:cxn>
                </a:cxnLst>
                <a:rect l="0" t="0" r="r" b="b"/>
                <a:pathLst>
                  <a:path w="4193" h="3628">
                    <a:moveTo>
                      <a:pt x="1829" y="3447"/>
                    </a:moveTo>
                    <a:lnTo>
                      <a:pt x="1867" y="3448"/>
                    </a:lnTo>
                    <a:lnTo>
                      <a:pt x="1904" y="3449"/>
                    </a:lnTo>
                    <a:lnTo>
                      <a:pt x="1939" y="3449"/>
                    </a:lnTo>
                    <a:lnTo>
                      <a:pt x="1976" y="3449"/>
                    </a:lnTo>
                    <a:lnTo>
                      <a:pt x="2011" y="3448"/>
                    </a:lnTo>
                    <a:lnTo>
                      <a:pt x="2046" y="3447"/>
                    </a:lnTo>
                    <a:lnTo>
                      <a:pt x="2080" y="3446"/>
                    </a:lnTo>
                    <a:lnTo>
                      <a:pt x="2114" y="3443"/>
                    </a:lnTo>
                    <a:lnTo>
                      <a:pt x="2148" y="3439"/>
                    </a:lnTo>
                    <a:lnTo>
                      <a:pt x="2180" y="3436"/>
                    </a:lnTo>
                    <a:lnTo>
                      <a:pt x="2213" y="3432"/>
                    </a:lnTo>
                    <a:lnTo>
                      <a:pt x="2244" y="3428"/>
                    </a:lnTo>
                    <a:lnTo>
                      <a:pt x="2276" y="3423"/>
                    </a:lnTo>
                    <a:lnTo>
                      <a:pt x="2306" y="3416"/>
                    </a:lnTo>
                    <a:lnTo>
                      <a:pt x="2337" y="3410"/>
                    </a:lnTo>
                    <a:lnTo>
                      <a:pt x="2366" y="3404"/>
                    </a:lnTo>
                    <a:lnTo>
                      <a:pt x="2396" y="3396"/>
                    </a:lnTo>
                    <a:lnTo>
                      <a:pt x="2424" y="3388"/>
                    </a:lnTo>
                    <a:lnTo>
                      <a:pt x="2453" y="3380"/>
                    </a:lnTo>
                    <a:lnTo>
                      <a:pt x="2480" y="3371"/>
                    </a:lnTo>
                    <a:lnTo>
                      <a:pt x="2507" y="3363"/>
                    </a:lnTo>
                    <a:lnTo>
                      <a:pt x="2534" y="3353"/>
                    </a:lnTo>
                    <a:lnTo>
                      <a:pt x="2560" y="3343"/>
                    </a:lnTo>
                    <a:lnTo>
                      <a:pt x="2585" y="3333"/>
                    </a:lnTo>
                    <a:lnTo>
                      <a:pt x="2609" y="3323"/>
                    </a:lnTo>
                    <a:lnTo>
                      <a:pt x="2634" y="3311"/>
                    </a:lnTo>
                    <a:lnTo>
                      <a:pt x="2657" y="3299"/>
                    </a:lnTo>
                    <a:lnTo>
                      <a:pt x="2680" y="3288"/>
                    </a:lnTo>
                    <a:lnTo>
                      <a:pt x="2702" y="3275"/>
                    </a:lnTo>
                    <a:lnTo>
                      <a:pt x="2724" y="3263"/>
                    </a:lnTo>
                    <a:lnTo>
                      <a:pt x="2745" y="3250"/>
                    </a:lnTo>
                    <a:lnTo>
                      <a:pt x="2766" y="3236"/>
                    </a:lnTo>
                    <a:lnTo>
                      <a:pt x="2786" y="3222"/>
                    </a:lnTo>
                    <a:lnTo>
                      <a:pt x="2807" y="3207"/>
                    </a:lnTo>
                    <a:lnTo>
                      <a:pt x="2827" y="3191"/>
                    </a:lnTo>
                    <a:lnTo>
                      <a:pt x="2848" y="3175"/>
                    </a:lnTo>
                    <a:lnTo>
                      <a:pt x="2870" y="3158"/>
                    </a:lnTo>
                    <a:lnTo>
                      <a:pt x="2891" y="3142"/>
                    </a:lnTo>
                    <a:lnTo>
                      <a:pt x="2913" y="3125"/>
                    </a:lnTo>
                    <a:lnTo>
                      <a:pt x="2935" y="3107"/>
                    </a:lnTo>
                    <a:lnTo>
                      <a:pt x="2956" y="3089"/>
                    </a:lnTo>
                    <a:lnTo>
                      <a:pt x="2978" y="3070"/>
                    </a:lnTo>
                    <a:lnTo>
                      <a:pt x="2996" y="3051"/>
                    </a:lnTo>
                    <a:lnTo>
                      <a:pt x="3014" y="3032"/>
                    </a:lnTo>
                    <a:lnTo>
                      <a:pt x="3031" y="3012"/>
                    </a:lnTo>
                    <a:lnTo>
                      <a:pt x="3046" y="2991"/>
                    </a:lnTo>
                    <a:lnTo>
                      <a:pt x="3061" y="2971"/>
                    </a:lnTo>
                    <a:lnTo>
                      <a:pt x="3073" y="2949"/>
                    </a:lnTo>
                    <a:lnTo>
                      <a:pt x="3086" y="2928"/>
                    </a:lnTo>
                    <a:lnTo>
                      <a:pt x="3095" y="2906"/>
                    </a:lnTo>
                    <a:lnTo>
                      <a:pt x="3104" y="2883"/>
                    </a:lnTo>
                    <a:lnTo>
                      <a:pt x="3110" y="2861"/>
                    </a:lnTo>
                    <a:lnTo>
                      <a:pt x="3114" y="2837"/>
                    </a:lnTo>
                    <a:lnTo>
                      <a:pt x="3116" y="2813"/>
                    </a:lnTo>
                    <a:lnTo>
                      <a:pt x="3117" y="2790"/>
                    </a:lnTo>
                    <a:lnTo>
                      <a:pt x="3116" y="2765"/>
                    </a:lnTo>
                    <a:lnTo>
                      <a:pt x="3115" y="2753"/>
                    </a:lnTo>
                    <a:lnTo>
                      <a:pt x="3113" y="2741"/>
                    </a:lnTo>
                    <a:lnTo>
                      <a:pt x="3110" y="2728"/>
                    </a:lnTo>
                    <a:lnTo>
                      <a:pt x="3107" y="2715"/>
                    </a:lnTo>
                    <a:lnTo>
                      <a:pt x="3103" y="2703"/>
                    </a:lnTo>
                    <a:lnTo>
                      <a:pt x="3097" y="2690"/>
                    </a:lnTo>
                    <a:lnTo>
                      <a:pt x="3091" y="2678"/>
                    </a:lnTo>
                    <a:lnTo>
                      <a:pt x="3084" y="2664"/>
                    </a:lnTo>
                    <a:lnTo>
                      <a:pt x="3076" y="2651"/>
                    </a:lnTo>
                    <a:lnTo>
                      <a:pt x="3068" y="2639"/>
                    </a:lnTo>
                    <a:lnTo>
                      <a:pt x="3059" y="2625"/>
                    </a:lnTo>
                    <a:lnTo>
                      <a:pt x="3048" y="2611"/>
                    </a:lnTo>
                    <a:lnTo>
                      <a:pt x="3037" y="2599"/>
                    </a:lnTo>
                    <a:lnTo>
                      <a:pt x="3026" y="2585"/>
                    </a:lnTo>
                    <a:lnTo>
                      <a:pt x="3013" y="2571"/>
                    </a:lnTo>
                    <a:lnTo>
                      <a:pt x="3000" y="2558"/>
                    </a:lnTo>
                    <a:lnTo>
                      <a:pt x="2989" y="2548"/>
                    </a:lnTo>
                    <a:lnTo>
                      <a:pt x="2978" y="2538"/>
                    </a:lnTo>
                    <a:lnTo>
                      <a:pt x="2965" y="2527"/>
                    </a:lnTo>
                    <a:lnTo>
                      <a:pt x="2951" y="2515"/>
                    </a:lnTo>
                    <a:lnTo>
                      <a:pt x="2919" y="2492"/>
                    </a:lnTo>
                    <a:lnTo>
                      <a:pt x="2881" y="2467"/>
                    </a:lnTo>
                    <a:lnTo>
                      <a:pt x="2860" y="2453"/>
                    </a:lnTo>
                    <a:lnTo>
                      <a:pt x="2838" y="2441"/>
                    </a:lnTo>
                    <a:lnTo>
                      <a:pt x="2814" y="2427"/>
                    </a:lnTo>
                    <a:lnTo>
                      <a:pt x="2791" y="2414"/>
                    </a:lnTo>
                    <a:lnTo>
                      <a:pt x="2766" y="2401"/>
                    </a:lnTo>
                    <a:lnTo>
                      <a:pt x="2741" y="2388"/>
                    </a:lnTo>
                    <a:lnTo>
                      <a:pt x="2715" y="2374"/>
                    </a:lnTo>
                    <a:lnTo>
                      <a:pt x="2687" y="2362"/>
                    </a:lnTo>
                    <a:lnTo>
                      <a:pt x="2659" y="2348"/>
                    </a:lnTo>
                    <a:lnTo>
                      <a:pt x="2629" y="2336"/>
                    </a:lnTo>
                    <a:lnTo>
                      <a:pt x="2599" y="2323"/>
                    </a:lnTo>
                    <a:lnTo>
                      <a:pt x="2568" y="2311"/>
                    </a:lnTo>
                    <a:lnTo>
                      <a:pt x="2537" y="2300"/>
                    </a:lnTo>
                    <a:lnTo>
                      <a:pt x="2505" y="2288"/>
                    </a:lnTo>
                    <a:lnTo>
                      <a:pt x="2472" y="2277"/>
                    </a:lnTo>
                    <a:lnTo>
                      <a:pt x="2438" y="2266"/>
                    </a:lnTo>
                    <a:lnTo>
                      <a:pt x="2404" y="2256"/>
                    </a:lnTo>
                    <a:lnTo>
                      <a:pt x="2370" y="2246"/>
                    </a:lnTo>
                    <a:lnTo>
                      <a:pt x="2335" y="2237"/>
                    </a:lnTo>
                    <a:lnTo>
                      <a:pt x="2299" y="2229"/>
                    </a:lnTo>
                    <a:lnTo>
                      <a:pt x="2263" y="2222"/>
                    </a:lnTo>
                    <a:lnTo>
                      <a:pt x="2228" y="2214"/>
                    </a:lnTo>
                    <a:lnTo>
                      <a:pt x="2191" y="2209"/>
                    </a:lnTo>
                    <a:lnTo>
                      <a:pt x="2154" y="2204"/>
                    </a:lnTo>
                    <a:lnTo>
                      <a:pt x="2140" y="2201"/>
                    </a:lnTo>
                    <a:lnTo>
                      <a:pt x="2129" y="2198"/>
                    </a:lnTo>
                    <a:lnTo>
                      <a:pt x="2119" y="2193"/>
                    </a:lnTo>
                    <a:lnTo>
                      <a:pt x="2111" y="2189"/>
                    </a:lnTo>
                    <a:lnTo>
                      <a:pt x="2104" y="2184"/>
                    </a:lnTo>
                    <a:lnTo>
                      <a:pt x="2100" y="2179"/>
                    </a:lnTo>
                    <a:lnTo>
                      <a:pt x="2098" y="2172"/>
                    </a:lnTo>
                    <a:lnTo>
                      <a:pt x="2097" y="2165"/>
                    </a:lnTo>
                    <a:lnTo>
                      <a:pt x="2098" y="2159"/>
                    </a:lnTo>
                    <a:lnTo>
                      <a:pt x="2100" y="2152"/>
                    </a:lnTo>
                    <a:lnTo>
                      <a:pt x="2106" y="2147"/>
                    </a:lnTo>
                    <a:lnTo>
                      <a:pt x="2112" y="2142"/>
                    </a:lnTo>
                    <a:lnTo>
                      <a:pt x="2121" y="2137"/>
                    </a:lnTo>
                    <a:lnTo>
                      <a:pt x="2132" y="2133"/>
                    </a:lnTo>
                    <a:lnTo>
                      <a:pt x="2144" y="2130"/>
                    </a:lnTo>
                    <a:lnTo>
                      <a:pt x="2159" y="2127"/>
                    </a:lnTo>
                    <a:lnTo>
                      <a:pt x="2199" y="2120"/>
                    </a:lnTo>
                    <a:lnTo>
                      <a:pt x="2241" y="2111"/>
                    </a:lnTo>
                    <a:lnTo>
                      <a:pt x="2284" y="2103"/>
                    </a:lnTo>
                    <a:lnTo>
                      <a:pt x="2331" y="2093"/>
                    </a:lnTo>
                    <a:lnTo>
                      <a:pt x="2377" y="2084"/>
                    </a:lnTo>
                    <a:lnTo>
                      <a:pt x="2426" y="2073"/>
                    </a:lnTo>
                    <a:lnTo>
                      <a:pt x="2477" y="2063"/>
                    </a:lnTo>
                    <a:lnTo>
                      <a:pt x="2529" y="2050"/>
                    </a:lnTo>
                    <a:lnTo>
                      <a:pt x="2582" y="2039"/>
                    </a:lnTo>
                    <a:lnTo>
                      <a:pt x="2637" y="2025"/>
                    </a:lnTo>
                    <a:lnTo>
                      <a:pt x="2690" y="2011"/>
                    </a:lnTo>
                    <a:lnTo>
                      <a:pt x="2745" y="1997"/>
                    </a:lnTo>
                    <a:lnTo>
                      <a:pt x="2801" y="1982"/>
                    </a:lnTo>
                    <a:lnTo>
                      <a:pt x="2857" y="1966"/>
                    </a:lnTo>
                    <a:lnTo>
                      <a:pt x="2912" y="1949"/>
                    </a:lnTo>
                    <a:lnTo>
                      <a:pt x="2969" y="1931"/>
                    </a:lnTo>
                    <a:lnTo>
                      <a:pt x="3025" y="1914"/>
                    </a:lnTo>
                    <a:lnTo>
                      <a:pt x="3082" y="1894"/>
                    </a:lnTo>
                    <a:lnTo>
                      <a:pt x="3138" y="1874"/>
                    </a:lnTo>
                    <a:lnTo>
                      <a:pt x="3195" y="1854"/>
                    </a:lnTo>
                    <a:lnTo>
                      <a:pt x="3251" y="1831"/>
                    </a:lnTo>
                    <a:lnTo>
                      <a:pt x="3308" y="1809"/>
                    </a:lnTo>
                    <a:lnTo>
                      <a:pt x="3364" y="1786"/>
                    </a:lnTo>
                    <a:lnTo>
                      <a:pt x="3420" y="1762"/>
                    </a:lnTo>
                    <a:lnTo>
                      <a:pt x="3476" y="1737"/>
                    </a:lnTo>
                    <a:lnTo>
                      <a:pt x="3530" y="1711"/>
                    </a:lnTo>
                    <a:lnTo>
                      <a:pt x="3583" y="1684"/>
                    </a:lnTo>
                    <a:lnTo>
                      <a:pt x="3635" y="1657"/>
                    </a:lnTo>
                    <a:lnTo>
                      <a:pt x="3685" y="1629"/>
                    </a:lnTo>
                    <a:lnTo>
                      <a:pt x="3736" y="1600"/>
                    </a:lnTo>
                    <a:lnTo>
                      <a:pt x="3784" y="1570"/>
                    </a:lnTo>
                    <a:lnTo>
                      <a:pt x="3831" y="1540"/>
                    </a:lnTo>
                    <a:lnTo>
                      <a:pt x="3868" y="1514"/>
                    </a:lnTo>
                    <a:lnTo>
                      <a:pt x="3903" y="1487"/>
                    </a:lnTo>
                    <a:lnTo>
                      <a:pt x="3937" y="1460"/>
                    </a:lnTo>
                    <a:lnTo>
                      <a:pt x="3968" y="1432"/>
                    </a:lnTo>
                    <a:lnTo>
                      <a:pt x="3999" y="1403"/>
                    </a:lnTo>
                    <a:lnTo>
                      <a:pt x="4026" y="1373"/>
                    </a:lnTo>
                    <a:lnTo>
                      <a:pt x="4053" y="1342"/>
                    </a:lnTo>
                    <a:lnTo>
                      <a:pt x="4077" y="1309"/>
                    </a:lnTo>
                    <a:lnTo>
                      <a:pt x="4099" y="1278"/>
                    </a:lnTo>
                    <a:lnTo>
                      <a:pt x="4119" y="1245"/>
                    </a:lnTo>
                    <a:lnTo>
                      <a:pt x="4128" y="1228"/>
                    </a:lnTo>
                    <a:lnTo>
                      <a:pt x="4137" y="1213"/>
                    </a:lnTo>
                    <a:lnTo>
                      <a:pt x="4144" y="1196"/>
                    </a:lnTo>
                    <a:lnTo>
                      <a:pt x="4151" y="1179"/>
                    </a:lnTo>
                    <a:lnTo>
                      <a:pt x="4159" y="1162"/>
                    </a:lnTo>
                    <a:lnTo>
                      <a:pt x="4164" y="1146"/>
                    </a:lnTo>
                    <a:lnTo>
                      <a:pt x="4170" y="1130"/>
                    </a:lnTo>
                    <a:lnTo>
                      <a:pt x="4175" y="1113"/>
                    </a:lnTo>
                    <a:lnTo>
                      <a:pt x="4180" y="1096"/>
                    </a:lnTo>
                    <a:lnTo>
                      <a:pt x="4183" y="1079"/>
                    </a:lnTo>
                    <a:lnTo>
                      <a:pt x="4186" y="1062"/>
                    </a:lnTo>
                    <a:lnTo>
                      <a:pt x="4189" y="1044"/>
                    </a:lnTo>
                    <a:lnTo>
                      <a:pt x="4191" y="1027"/>
                    </a:lnTo>
                    <a:lnTo>
                      <a:pt x="4192" y="1011"/>
                    </a:lnTo>
                    <a:lnTo>
                      <a:pt x="4193" y="994"/>
                    </a:lnTo>
                    <a:lnTo>
                      <a:pt x="4193" y="977"/>
                    </a:lnTo>
                    <a:lnTo>
                      <a:pt x="4192" y="960"/>
                    </a:lnTo>
                    <a:lnTo>
                      <a:pt x="4191" y="943"/>
                    </a:lnTo>
                    <a:lnTo>
                      <a:pt x="4189" y="926"/>
                    </a:lnTo>
                    <a:lnTo>
                      <a:pt x="4187" y="910"/>
                    </a:lnTo>
                    <a:lnTo>
                      <a:pt x="4184" y="893"/>
                    </a:lnTo>
                    <a:lnTo>
                      <a:pt x="4180" y="876"/>
                    </a:lnTo>
                    <a:lnTo>
                      <a:pt x="4175" y="859"/>
                    </a:lnTo>
                    <a:lnTo>
                      <a:pt x="4169" y="842"/>
                    </a:lnTo>
                    <a:lnTo>
                      <a:pt x="4164" y="825"/>
                    </a:lnTo>
                    <a:lnTo>
                      <a:pt x="4157" y="809"/>
                    </a:lnTo>
                    <a:lnTo>
                      <a:pt x="4149" y="792"/>
                    </a:lnTo>
                    <a:lnTo>
                      <a:pt x="4142" y="775"/>
                    </a:lnTo>
                    <a:lnTo>
                      <a:pt x="4132" y="758"/>
                    </a:lnTo>
                    <a:lnTo>
                      <a:pt x="4123" y="741"/>
                    </a:lnTo>
                    <a:lnTo>
                      <a:pt x="4114" y="725"/>
                    </a:lnTo>
                    <a:lnTo>
                      <a:pt x="4102" y="709"/>
                    </a:lnTo>
                    <a:lnTo>
                      <a:pt x="4090" y="693"/>
                    </a:lnTo>
                    <a:lnTo>
                      <a:pt x="4078" y="677"/>
                    </a:lnTo>
                    <a:lnTo>
                      <a:pt x="4065" y="661"/>
                    </a:lnTo>
                    <a:lnTo>
                      <a:pt x="4050" y="645"/>
                    </a:lnTo>
                    <a:lnTo>
                      <a:pt x="4036" y="631"/>
                    </a:lnTo>
                    <a:lnTo>
                      <a:pt x="4021" y="615"/>
                    </a:lnTo>
                    <a:lnTo>
                      <a:pt x="4004" y="600"/>
                    </a:lnTo>
                    <a:lnTo>
                      <a:pt x="3987" y="584"/>
                    </a:lnTo>
                    <a:lnTo>
                      <a:pt x="3969" y="570"/>
                    </a:lnTo>
                    <a:lnTo>
                      <a:pt x="3952" y="555"/>
                    </a:lnTo>
                    <a:lnTo>
                      <a:pt x="3933" y="540"/>
                    </a:lnTo>
                    <a:lnTo>
                      <a:pt x="3913" y="527"/>
                    </a:lnTo>
                    <a:lnTo>
                      <a:pt x="3880" y="504"/>
                    </a:lnTo>
                    <a:lnTo>
                      <a:pt x="3848" y="483"/>
                    </a:lnTo>
                    <a:lnTo>
                      <a:pt x="3817" y="462"/>
                    </a:lnTo>
                    <a:lnTo>
                      <a:pt x="3784" y="442"/>
                    </a:lnTo>
                    <a:lnTo>
                      <a:pt x="3753" y="423"/>
                    </a:lnTo>
                    <a:lnTo>
                      <a:pt x="3720" y="405"/>
                    </a:lnTo>
                    <a:lnTo>
                      <a:pt x="3688" y="387"/>
                    </a:lnTo>
                    <a:lnTo>
                      <a:pt x="3655" y="369"/>
                    </a:lnTo>
                    <a:lnTo>
                      <a:pt x="3622" y="352"/>
                    </a:lnTo>
                    <a:lnTo>
                      <a:pt x="3590" y="335"/>
                    </a:lnTo>
                    <a:lnTo>
                      <a:pt x="3557" y="319"/>
                    </a:lnTo>
                    <a:lnTo>
                      <a:pt x="3525" y="303"/>
                    </a:lnTo>
                    <a:lnTo>
                      <a:pt x="3491" y="290"/>
                    </a:lnTo>
                    <a:lnTo>
                      <a:pt x="3458" y="275"/>
                    </a:lnTo>
                    <a:lnTo>
                      <a:pt x="3425" y="261"/>
                    </a:lnTo>
                    <a:lnTo>
                      <a:pt x="3391" y="249"/>
                    </a:lnTo>
                    <a:lnTo>
                      <a:pt x="3325" y="225"/>
                    </a:lnTo>
                    <a:lnTo>
                      <a:pt x="3256" y="201"/>
                    </a:lnTo>
                    <a:lnTo>
                      <a:pt x="3188" y="180"/>
                    </a:lnTo>
                    <a:lnTo>
                      <a:pt x="3120" y="160"/>
                    </a:lnTo>
                    <a:lnTo>
                      <a:pt x="3049" y="141"/>
                    </a:lnTo>
                    <a:lnTo>
                      <a:pt x="2980" y="124"/>
                    </a:lnTo>
                    <a:lnTo>
                      <a:pt x="2908" y="108"/>
                    </a:lnTo>
                    <a:lnTo>
                      <a:pt x="2838" y="94"/>
                    </a:lnTo>
                    <a:lnTo>
                      <a:pt x="2765" y="80"/>
                    </a:lnTo>
                    <a:lnTo>
                      <a:pt x="2692" y="69"/>
                    </a:lnTo>
                    <a:lnTo>
                      <a:pt x="2620" y="58"/>
                    </a:lnTo>
                    <a:lnTo>
                      <a:pt x="2546" y="48"/>
                    </a:lnTo>
                    <a:lnTo>
                      <a:pt x="2473" y="40"/>
                    </a:lnTo>
                    <a:lnTo>
                      <a:pt x="2398" y="33"/>
                    </a:lnTo>
                    <a:lnTo>
                      <a:pt x="2323" y="27"/>
                    </a:lnTo>
                    <a:lnTo>
                      <a:pt x="2248" y="23"/>
                    </a:lnTo>
                    <a:lnTo>
                      <a:pt x="2171" y="18"/>
                    </a:lnTo>
                    <a:lnTo>
                      <a:pt x="2094" y="14"/>
                    </a:lnTo>
                    <a:lnTo>
                      <a:pt x="2017" y="11"/>
                    </a:lnTo>
                    <a:lnTo>
                      <a:pt x="1938" y="8"/>
                    </a:lnTo>
                    <a:lnTo>
                      <a:pt x="1859" y="6"/>
                    </a:lnTo>
                    <a:lnTo>
                      <a:pt x="1780" y="4"/>
                    </a:lnTo>
                    <a:lnTo>
                      <a:pt x="1699" y="1"/>
                    </a:lnTo>
                    <a:lnTo>
                      <a:pt x="1619" y="0"/>
                    </a:lnTo>
                    <a:lnTo>
                      <a:pt x="1604" y="0"/>
                    </a:lnTo>
                    <a:lnTo>
                      <a:pt x="1577" y="1"/>
                    </a:lnTo>
                    <a:lnTo>
                      <a:pt x="1540" y="4"/>
                    </a:lnTo>
                    <a:lnTo>
                      <a:pt x="1490" y="6"/>
                    </a:lnTo>
                    <a:lnTo>
                      <a:pt x="1462" y="7"/>
                    </a:lnTo>
                    <a:lnTo>
                      <a:pt x="1432" y="8"/>
                    </a:lnTo>
                    <a:lnTo>
                      <a:pt x="1401" y="10"/>
                    </a:lnTo>
                    <a:lnTo>
                      <a:pt x="1369" y="12"/>
                    </a:lnTo>
                    <a:lnTo>
                      <a:pt x="1334" y="15"/>
                    </a:lnTo>
                    <a:lnTo>
                      <a:pt x="1300" y="18"/>
                    </a:lnTo>
                    <a:lnTo>
                      <a:pt x="1263" y="21"/>
                    </a:lnTo>
                    <a:lnTo>
                      <a:pt x="1225" y="25"/>
                    </a:lnTo>
                    <a:lnTo>
                      <a:pt x="1185" y="28"/>
                    </a:lnTo>
                    <a:lnTo>
                      <a:pt x="1145" y="33"/>
                    </a:lnTo>
                    <a:lnTo>
                      <a:pt x="1105" y="37"/>
                    </a:lnTo>
                    <a:lnTo>
                      <a:pt x="1063" y="43"/>
                    </a:lnTo>
                    <a:lnTo>
                      <a:pt x="1021" y="49"/>
                    </a:lnTo>
                    <a:lnTo>
                      <a:pt x="977" y="55"/>
                    </a:lnTo>
                    <a:lnTo>
                      <a:pt x="933" y="63"/>
                    </a:lnTo>
                    <a:lnTo>
                      <a:pt x="889" y="70"/>
                    </a:lnTo>
                    <a:lnTo>
                      <a:pt x="843" y="78"/>
                    </a:lnTo>
                    <a:lnTo>
                      <a:pt x="798" y="87"/>
                    </a:lnTo>
                    <a:lnTo>
                      <a:pt x="754" y="96"/>
                    </a:lnTo>
                    <a:lnTo>
                      <a:pt x="710" y="107"/>
                    </a:lnTo>
                    <a:lnTo>
                      <a:pt x="666" y="117"/>
                    </a:lnTo>
                    <a:lnTo>
                      <a:pt x="622" y="129"/>
                    </a:lnTo>
                    <a:lnTo>
                      <a:pt x="579" y="140"/>
                    </a:lnTo>
                    <a:lnTo>
                      <a:pt x="537" y="153"/>
                    </a:lnTo>
                    <a:lnTo>
                      <a:pt x="495" y="167"/>
                    </a:lnTo>
                    <a:lnTo>
                      <a:pt x="454" y="181"/>
                    </a:lnTo>
                    <a:lnTo>
                      <a:pt x="414" y="196"/>
                    </a:lnTo>
                    <a:lnTo>
                      <a:pt x="375" y="211"/>
                    </a:lnTo>
                    <a:lnTo>
                      <a:pt x="338" y="228"/>
                    </a:lnTo>
                    <a:lnTo>
                      <a:pt x="302" y="245"/>
                    </a:lnTo>
                    <a:lnTo>
                      <a:pt x="266" y="261"/>
                    </a:lnTo>
                    <a:lnTo>
                      <a:pt x="231" y="280"/>
                    </a:lnTo>
                    <a:lnTo>
                      <a:pt x="214" y="290"/>
                    </a:lnTo>
                    <a:lnTo>
                      <a:pt x="198" y="299"/>
                    </a:lnTo>
                    <a:lnTo>
                      <a:pt x="183" y="309"/>
                    </a:lnTo>
                    <a:lnTo>
                      <a:pt x="168" y="319"/>
                    </a:lnTo>
                    <a:lnTo>
                      <a:pt x="154" y="330"/>
                    </a:lnTo>
                    <a:lnTo>
                      <a:pt x="141" y="340"/>
                    </a:lnTo>
                    <a:lnTo>
                      <a:pt x="127" y="352"/>
                    </a:lnTo>
                    <a:lnTo>
                      <a:pt x="114" y="363"/>
                    </a:lnTo>
                    <a:lnTo>
                      <a:pt x="103" y="375"/>
                    </a:lnTo>
                    <a:lnTo>
                      <a:pt x="92" y="387"/>
                    </a:lnTo>
                    <a:lnTo>
                      <a:pt x="82" y="399"/>
                    </a:lnTo>
                    <a:lnTo>
                      <a:pt x="71" y="412"/>
                    </a:lnTo>
                    <a:lnTo>
                      <a:pt x="62" y="424"/>
                    </a:lnTo>
                    <a:lnTo>
                      <a:pt x="53" y="437"/>
                    </a:lnTo>
                    <a:lnTo>
                      <a:pt x="45" y="451"/>
                    </a:lnTo>
                    <a:lnTo>
                      <a:pt x="38" y="464"/>
                    </a:lnTo>
                    <a:lnTo>
                      <a:pt x="31" y="477"/>
                    </a:lnTo>
                    <a:lnTo>
                      <a:pt x="25" y="489"/>
                    </a:lnTo>
                    <a:lnTo>
                      <a:pt x="20" y="501"/>
                    </a:lnTo>
                    <a:lnTo>
                      <a:pt x="14" y="514"/>
                    </a:lnTo>
                    <a:lnTo>
                      <a:pt x="10" y="526"/>
                    </a:lnTo>
                    <a:lnTo>
                      <a:pt x="7" y="538"/>
                    </a:lnTo>
                    <a:lnTo>
                      <a:pt x="4" y="550"/>
                    </a:lnTo>
                    <a:lnTo>
                      <a:pt x="2" y="561"/>
                    </a:lnTo>
                    <a:lnTo>
                      <a:pt x="1" y="573"/>
                    </a:lnTo>
                    <a:lnTo>
                      <a:pt x="0" y="584"/>
                    </a:lnTo>
                    <a:lnTo>
                      <a:pt x="0" y="596"/>
                    </a:lnTo>
                    <a:lnTo>
                      <a:pt x="0" y="608"/>
                    </a:lnTo>
                    <a:lnTo>
                      <a:pt x="2" y="619"/>
                    </a:lnTo>
                    <a:lnTo>
                      <a:pt x="3" y="631"/>
                    </a:lnTo>
                    <a:lnTo>
                      <a:pt x="6" y="641"/>
                    </a:lnTo>
                    <a:lnTo>
                      <a:pt x="9" y="653"/>
                    </a:lnTo>
                    <a:lnTo>
                      <a:pt x="16" y="675"/>
                    </a:lnTo>
                    <a:lnTo>
                      <a:pt x="26" y="696"/>
                    </a:lnTo>
                    <a:lnTo>
                      <a:pt x="36" y="717"/>
                    </a:lnTo>
                    <a:lnTo>
                      <a:pt x="49" y="738"/>
                    </a:lnTo>
                    <a:lnTo>
                      <a:pt x="63" y="758"/>
                    </a:lnTo>
                    <a:lnTo>
                      <a:pt x="78" y="777"/>
                    </a:lnTo>
                    <a:lnTo>
                      <a:pt x="94" y="797"/>
                    </a:lnTo>
                    <a:lnTo>
                      <a:pt x="112" y="815"/>
                    </a:lnTo>
                    <a:lnTo>
                      <a:pt x="130" y="834"/>
                    </a:lnTo>
                    <a:lnTo>
                      <a:pt x="150" y="852"/>
                    </a:lnTo>
                    <a:lnTo>
                      <a:pt x="170" y="870"/>
                    </a:lnTo>
                    <a:lnTo>
                      <a:pt x="191" y="888"/>
                    </a:lnTo>
                    <a:lnTo>
                      <a:pt x="213" y="904"/>
                    </a:lnTo>
                    <a:lnTo>
                      <a:pt x="235" y="921"/>
                    </a:lnTo>
                    <a:lnTo>
                      <a:pt x="257" y="938"/>
                    </a:lnTo>
                    <a:lnTo>
                      <a:pt x="282" y="954"/>
                    </a:lnTo>
                    <a:lnTo>
                      <a:pt x="305" y="970"/>
                    </a:lnTo>
                    <a:lnTo>
                      <a:pt x="328" y="985"/>
                    </a:lnTo>
                    <a:lnTo>
                      <a:pt x="351" y="1000"/>
                    </a:lnTo>
                    <a:lnTo>
                      <a:pt x="373" y="1014"/>
                    </a:lnTo>
                    <a:lnTo>
                      <a:pt x="395" y="1029"/>
                    </a:lnTo>
                    <a:lnTo>
                      <a:pt x="416" y="1041"/>
                    </a:lnTo>
                    <a:lnTo>
                      <a:pt x="437" y="1054"/>
                    </a:lnTo>
                    <a:lnTo>
                      <a:pt x="458" y="1066"/>
                    </a:lnTo>
                    <a:lnTo>
                      <a:pt x="478" y="1079"/>
                    </a:lnTo>
                    <a:lnTo>
                      <a:pt x="496" y="1089"/>
                    </a:lnTo>
                    <a:lnTo>
                      <a:pt x="511" y="1096"/>
                    </a:lnTo>
                    <a:lnTo>
                      <a:pt x="524" y="1100"/>
                    </a:lnTo>
                    <a:lnTo>
                      <a:pt x="529" y="1100"/>
                    </a:lnTo>
                    <a:lnTo>
                      <a:pt x="534" y="1101"/>
                    </a:lnTo>
                    <a:lnTo>
                      <a:pt x="538" y="1100"/>
                    </a:lnTo>
                    <a:lnTo>
                      <a:pt x="541" y="1099"/>
                    </a:lnTo>
                    <a:lnTo>
                      <a:pt x="545" y="1096"/>
                    </a:lnTo>
                    <a:lnTo>
                      <a:pt x="547" y="1094"/>
                    </a:lnTo>
                    <a:lnTo>
                      <a:pt x="548" y="1090"/>
                    </a:lnTo>
                    <a:lnTo>
                      <a:pt x="549" y="1085"/>
                    </a:lnTo>
                    <a:lnTo>
                      <a:pt x="549" y="1080"/>
                    </a:lnTo>
                    <a:lnTo>
                      <a:pt x="549" y="1076"/>
                    </a:lnTo>
                    <a:lnTo>
                      <a:pt x="548" y="1071"/>
                    </a:lnTo>
                    <a:lnTo>
                      <a:pt x="547" y="1066"/>
                    </a:lnTo>
                    <a:lnTo>
                      <a:pt x="541" y="1057"/>
                    </a:lnTo>
                    <a:lnTo>
                      <a:pt x="535" y="1047"/>
                    </a:lnTo>
                    <a:lnTo>
                      <a:pt x="525" y="1038"/>
                    </a:lnTo>
                    <a:lnTo>
                      <a:pt x="513" y="1029"/>
                    </a:lnTo>
                    <a:lnTo>
                      <a:pt x="498" y="1018"/>
                    </a:lnTo>
                    <a:lnTo>
                      <a:pt x="482" y="1009"/>
                    </a:lnTo>
                    <a:lnTo>
                      <a:pt x="459" y="995"/>
                    </a:lnTo>
                    <a:lnTo>
                      <a:pt x="432" y="978"/>
                    </a:lnTo>
                    <a:lnTo>
                      <a:pt x="403" y="958"/>
                    </a:lnTo>
                    <a:lnTo>
                      <a:pt x="370" y="935"/>
                    </a:lnTo>
                    <a:lnTo>
                      <a:pt x="353" y="922"/>
                    </a:lnTo>
                    <a:lnTo>
                      <a:pt x="336" y="909"/>
                    </a:lnTo>
                    <a:lnTo>
                      <a:pt x="319" y="895"/>
                    </a:lnTo>
                    <a:lnTo>
                      <a:pt x="304" y="880"/>
                    </a:lnTo>
                    <a:lnTo>
                      <a:pt x="288" y="864"/>
                    </a:lnTo>
                    <a:lnTo>
                      <a:pt x="272" y="849"/>
                    </a:lnTo>
                    <a:lnTo>
                      <a:pt x="257" y="833"/>
                    </a:lnTo>
                    <a:lnTo>
                      <a:pt x="243" y="815"/>
                    </a:lnTo>
                    <a:lnTo>
                      <a:pt x="229" y="798"/>
                    </a:lnTo>
                    <a:lnTo>
                      <a:pt x="216" y="780"/>
                    </a:lnTo>
                    <a:lnTo>
                      <a:pt x="204" y="762"/>
                    </a:lnTo>
                    <a:lnTo>
                      <a:pt x="193" y="744"/>
                    </a:lnTo>
                    <a:lnTo>
                      <a:pt x="183" y="725"/>
                    </a:lnTo>
                    <a:lnTo>
                      <a:pt x="173" y="708"/>
                    </a:lnTo>
                    <a:lnTo>
                      <a:pt x="165" y="689"/>
                    </a:lnTo>
                    <a:lnTo>
                      <a:pt x="157" y="670"/>
                    </a:lnTo>
                    <a:lnTo>
                      <a:pt x="151" y="651"/>
                    </a:lnTo>
                    <a:lnTo>
                      <a:pt x="147" y="632"/>
                    </a:lnTo>
                    <a:lnTo>
                      <a:pt x="146" y="622"/>
                    </a:lnTo>
                    <a:lnTo>
                      <a:pt x="145" y="613"/>
                    </a:lnTo>
                    <a:lnTo>
                      <a:pt x="145" y="603"/>
                    </a:lnTo>
                    <a:lnTo>
                      <a:pt x="145" y="594"/>
                    </a:lnTo>
                    <a:lnTo>
                      <a:pt x="146" y="586"/>
                    </a:lnTo>
                    <a:lnTo>
                      <a:pt x="147" y="576"/>
                    </a:lnTo>
                    <a:lnTo>
                      <a:pt x="149" y="567"/>
                    </a:lnTo>
                    <a:lnTo>
                      <a:pt x="152" y="557"/>
                    </a:lnTo>
                    <a:lnTo>
                      <a:pt x="159" y="539"/>
                    </a:lnTo>
                    <a:lnTo>
                      <a:pt x="167" y="521"/>
                    </a:lnTo>
                    <a:lnTo>
                      <a:pt x="174" y="507"/>
                    </a:lnTo>
                    <a:lnTo>
                      <a:pt x="183" y="491"/>
                    </a:lnTo>
                    <a:lnTo>
                      <a:pt x="192" y="476"/>
                    </a:lnTo>
                    <a:lnTo>
                      <a:pt x="202" y="461"/>
                    </a:lnTo>
                    <a:lnTo>
                      <a:pt x="211" y="448"/>
                    </a:lnTo>
                    <a:lnTo>
                      <a:pt x="222" y="434"/>
                    </a:lnTo>
                    <a:lnTo>
                      <a:pt x="232" y="420"/>
                    </a:lnTo>
                    <a:lnTo>
                      <a:pt x="244" y="408"/>
                    </a:lnTo>
                    <a:lnTo>
                      <a:pt x="255" y="394"/>
                    </a:lnTo>
                    <a:lnTo>
                      <a:pt x="268" y="382"/>
                    </a:lnTo>
                    <a:lnTo>
                      <a:pt x="281" y="370"/>
                    </a:lnTo>
                    <a:lnTo>
                      <a:pt x="293" y="358"/>
                    </a:lnTo>
                    <a:lnTo>
                      <a:pt x="307" y="347"/>
                    </a:lnTo>
                    <a:lnTo>
                      <a:pt x="322" y="335"/>
                    </a:lnTo>
                    <a:lnTo>
                      <a:pt x="335" y="325"/>
                    </a:lnTo>
                    <a:lnTo>
                      <a:pt x="351" y="314"/>
                    </a:lnTo>
                    <a:lnTo>
                      <a:pt x="381" y="293"/>
                    </a:lnTo>
                    <a:lnTo>
                      <a:pt x="413" y="274"/>
                    </a:lnTo>
                    <a:lnTo>
                      <a:pt x="446" y="256"/>
                    </a:lnTo>
                    <a:lnTo>
                      <a:pt x="479" y="239"/>
                    </a:lnTo>
                    <a:lnTo>
                      <a:pt x="513" y="224"/>
                    </a:lnTo>
                    <a:lnTo>
                      <a:pt x="548" y="209"/>
                    </a:lnTo>
                    <a:lnTo>
                      <a:pt x="583" y="195"/>
                    </a:lnTo>
                    <a:lnTo>
                      <a:pt x="620" y="182"/>
                    </a:lnTo>
                    <a:lnTo>
                      <a:pt x="658" y="171"/>
                    </a:lnTo>
                    <a:lnTo>
                      <a:pt x="695" y="160"/>
                    </a:lnTo>
                    <a:lnTo>
                      <a:pt x="733" y="150"/>
                    </a:lnTo>
                    <a:lnTo>
                      <a:pt x="772" y="140"/>
                    </a:lnTo>
                    <a:lnTo>
                      <a:pt x="811" y="133"/>
                    </a:lnTo>
                    <a:lnTo>
                      <a:pt x="850" y="126"/>
                    </a:lnTo>
                    <a:lnTo>
                      <a:pt x="889" y="118"/>
                    </a:lnTo>
                    <a:lnTo>
                      <a:pt x="928" y="113"/>
                    </a:lnTo>
                    <a:lnTo>
                      <a:pt x="968" y="108"/>
                    </a:lnTo>
                    <a:lnTo>
                      <a:pt x="1007" y="102"/>
                    </a:lnTo>
                    <a:lnTo>
                      <a:pt x="1046" y="98"/>
                    </a:lnTo>
                    <a:lnTo>
                      <a:pt x="1084" y="95"/>
                    </a:lnTo>
                    <a:lnTo>
                      <a:pt x="1121" y="92"/>
                    </a:lnTo>
                    <a:lnTo>
                      <a:pt x="1158" y="89"/>
                    </a:lnTo>
                    <a:lnTo>
                      <a:pt x="1195" y="86"/>
                    </a:lnTo>
                    <a:lnTo>
                      <a:pt x="1229" y="85"/>
                    </a:lnTo>
                    <a:lnTo>
                      <a:pt x="1264" y="82"/>
                    </a:lnTo>
                    <a:lnTo>
                      <a:pt x="1298" y="81"/>
                    </a:lnTo>
                    <a:lnTo>
                      <a:pt x="1330" y="80"/>
                    </a:lnTo>
                    <a:lnTo>
                      <a:pt x="1362" y="80"/>
                    </a:lnTo>
                    <a:lnTo>
                      <a:pt x="1392" y="79"/>
                    </a:lnTo>
                    <a:lnTo>
                      <a:pt x="1422" y="80"/>
                    </a:lnTo>
                    <a:lnTo>
                      <a:pt x="1450" y="80"/>
                    </a:lnTo>
                    <a:lnTo>
                      <a:pt x="1479" y="81"/>
                    </a:lnTo>
                    <a:lnTo>
                      <a:pt x="1528" y="84"/>
                    </a:lnTo>
                    <a:lnTo>
                      <a:pt x="1569" y="86"/>
                    </a:lnTo>
                    <a:lnTo>
                      <a:pt x="1603" y="87"/>
                    </a:lnTo>
                    <a:lnTo>
                      <a:pt x="1629" y="87"/>
                    </a:lnTo>
                    <a:lnTo>
                      <a:pt x="1702" y="88"/>
                    </a:lnTo>
                    <a:lnTo>
                      <a:pt x="1774" y="90"/>
                    </a:lnTo>
                    <a:lnTo>
                      <a:pt x="1848" y="93"/>
                    </a:lnTo>
                    <a:lnTo>
                      <a:pt x="1921" y="96"/>
                    </a:lnTo>
                    <a:lnTo>
                      <a:pt x="1995" y="100"/>
                    </a:lnTo>
                    <a:lnTo>
                      <a:pt x="2069" y="105"/>
                    </a:lnTo>
                    <a:lnTo>
                      <a:pt x="2142" y="110"/>
                    </a:lnTo>
                    <a:lnTo>
                      <a:pt x="2216" y="115"/>
                    </a:lnTo>
                    <a:lnTo>
                      <a:pt x="2290" y="121"/>
                    </a:lnTo>
                    <a:lnTo>
                      <a:pt x="2363" y="130"/>
                    </a:lnTo>
                    <a:lnTo>
                      <a:pt x="2437" y="138"/>
                    </a:lnTo>
                    <a:lnTo>
                      <a:pt x="2509" y="148"/>
                    </a:lnTo>
                    <a:lnTo>
                      <a:pt x="2582" y="159"/>
                    </a:lnTo>
                    <a:lnTo>
                      <a:pt x="2654" y="171"/>
                    </a:lnTo>
                    <a:lnTo>
                      <a:pt x="2725" y="185"/>
                    </a:lnTo>
                    <a:lnTo>
                      <a:pt x="2797" y="199"/>
                    </a:lnTo>
                    <a:lnTo>
                      <a:pt x="2867" y="214"/>
                    </a:lnTo>
                    <a:lnTo>
                      <a:pt x="2938" y="232"/>
                    </a:lnTo>
                    <a:lnTo>
                      <a:pt x="3007" y="250"/>
                    </a:lnTo>
                    <a:lnTo>
                      <a:pt x="3075" y="270"/>
                    </a:lnTo>
                    <a:lnTo>
                      <a:pt x="3144" y="291"/>
                    </a:lnTo>
                    <a:lnTo>
                      <a:pt x="3211" y="314"/>
                    </a:lnTo>
                    <a:lnTo>
                      <a:pt x="3277" y="338"/>
                    </a:lnTo>
                    <a:lnTo>
                      <a:pt x="3344" y="363"/>
                    </a:lnTo>
                    <a:lnTo>
                      <a:pt x="3376" y="377"/>
                    </a:lnTo>
                    <a:lnTo>
                      <a:pt x="3409" y="391"/>
                    </a:lnTo>
                    <a:lnTo>
                      <a:pt x="3440" y="406"/>
                    </a:lnTo>
                    <a:lnTo>
                      <a:pt x="3473" y="420"/>
                    </a:lnTo>
                    <a:lnTo>
                      <a:pt x="3505" y="435"/>
                    </a:lnTo>
                    <a:lnTo>
                      <a:pt x="3535" y="451"/>
                    </a:lnTo>
                    <a:lnTo>
                      <a:pt x="3567" y="468"/>
                    </a:lnTo>
                    <a:lnTo>
                      <a:pt x="3597" y="484"/>
                    </a:lnTo>
                    <a:lnTo>
                      <a:pt x="3628" y="501"/>
                    </a:lnTo>
                    <a:lnTo>
                      <a:pt x="3657" y="519"/>
                    </a:lnTo>
                    <a:lnTo>
                      <a:pt x="3686" y="538"/>
                    </a:lnTo>
                    <a:lnTo>
                      <a:pt x="3716" y="556"/>
                    </a:lnTo>
                    <a:lnTo>
                      <a:pt x="3745" y="576"/>
                    </a:lnTo>
                    <a:lnTo>
                      <a:pt x="3774" y="595"/>
                    </a:lnTo>
                    <a:lnTo>
                      <a:pt x="3803" y="615"/>
                    </a:lnTo>
                    <a:lnTo>
                      <a:pt x="3831" y="636"/>
                    </a:lnTo>
                    <a:lnTo>
                      <a:pt x="3850" y="650"/>
                    </a:lnTo>
                    <a:lnTo>
                      <a:pt x="3866" y="663"/>
                    </a:lnTo>
                    <a:lnTo>
                      <a:pt x="3883" y="678"/>
                    </a:lnTo>
                    <a:lnTo>
                      <a:pt x="3898" y="692"/>
                    </a:lnTo>
                    <a:lnTo>
                      <a:pt x="3913" y="705"/>
                    </a:lnTo>
                    <a:lnTo>
                      <a:pt x="3927" y="720"/>
                    </a:lnTo>
                    <a:lnTo>
                      <a:pt x="3940" y="734"/>
                    </a:lnTo>
                    <a:lnTo>
                      <a:pt x="3953" y="749"/>
                    </a:lnTo>
                    <a:lnTo>
                      <a:pt x="3963" y="763"/>
                    </a:lnTo>
                    <a:lnTo>
                      <a:pt x="3974" y="777"/>
                    </a:lnTo>
                    <a:lnTo>
                      <a:pt x="3984" y="792"/>
                    </a:lnTo>
                    <a:lnTo>
                      <a:pt x="3993" y="806"/>
                    </a:lnTo>
                    <a:lnTo>
                      <a:pt x="4001" y="821"/>
                    </a:lnTo>
                    <a:lnTo>
                      <a:pt x="4007" y="836"/>
                    </a:lnTo>
                    <a:lnTo>
                      <a:pt x="4015" y="851"/>
                    </a:lnTo>
                    <a:lnTo>
                      <a:pt x="4020" y="865"/>
                    </a:lnTo>
                    <a:lnTo>
                      <a:pt x="4028" y="895"/>
                    </a:lnTo>
                    <a:lnTo>
                      <a:pt x="4036" y="924"/>
                    </a:lnTo>
                    <a:lnTo>
                      <a:pt x="4038" y="939"/>
                    </a:lnTo>
                    <a:lnTo>
                      <a:pt x="4040" y="954"/>
                    </a:lnTo>
                    <a:lnTo>
                      <a:pt x="4042" y="969"/>
                    </a:lnTo>
                    <a:lnTo>
                      <a:pt x="4043" y="983"/>
                    </a:lnTo>
                    <a:lnTo>
                      <a:pt x="4043" y="998"/>
                    </a:lnTo>
                    <a:lnTo>
                      <a:pt x="4043" y="1012"/>
                    </a:lnTo>
                    <a:lnTo>
                      <a:pt x="4043" y="1026"/>
                    </a:lnTo>
                    <a:lnTo>
                      <a:pt x="4042" y="1041"/>
                    </a:lnTo>
                    <a:lnTo>
                      <a:pt x="4040" y="1055"/>
                    </a:lnTo>
                    <a:lnTo>
                      <a:pt x="4038" y="1070"/>
                    </a:lnTo>
                    <a:lnTo>
                      <a:pt x="4035" y="1083"/>
                    </a:lnTo>
                    <a:lnTo>
                      <a:pt x="4032" y="1097"/>
                    </a:lnTo>
                    <a:lnTo>
                      <a:pt x="4024" y="1125"/>
                    </a:lnTo>
                    <a:lnTo>
                      <a:pt x="4015" y="1153"/>
                    </a:lnTo>
                    <a:lnTo>
                      <a:pt x="4003" y="1180"/>
                    </a:lnTo>
                    <a:lnTo>
                      <a:pt x="3990" y="1206"/>
                    </a:lnTo>
                    <a:lnTo>
                      <a:pt x="3977" y="1233"/>
                    </a:lnTo>
                    <a:lnTo>
                      <a:pt x="3962" y="1259"/>
                    </a:lnTo>
                    <a:lnTo>
                      <a:pt x="3945" y="1284"/>
                    </a:lnTo>
                    <a:lnTo>
                      <a:pt x="3926" y="1309"/>
                    </a:lnTo>
                    <a:lnTo>
                      <a:pt x="3907" y="1335"/>
                    </a:lnTo>
                    <a:lnTo>
                      <a:pt x="3887" y="1358"/>
                    </a:lnTo>
                    <a:lnTo>
                      <a:pt x="3867" y="1381"/>
                    </a:lnTo>
                    <a:lnTo>
                      <a:pt x="3846" y="1403"/>
                    </a:lnTo>
                    <a:lnTo>
                      <a:pt x="3825" y="1424"/>
                    </a:lnTo>
                    <a:lnTo>
                      <a:pt x="3804" y="1444"/>
                    </a:lnTo>
                    <a:lnTo>
                      <a:pt x="3782" y="1464"/>
                    </a:lnTo>
                    <a:lnTo>
                      <a:pt x="3759" y="1482"/>
                    </a:lnTo>
                    <a:lnTo>
                      <a:pt x="3735" y="1501"/>
                    </a:lnTo>
                    <a:lnTo>
                      <a:pt x="3709" y="1520"/>
                    </a:lnTo>
                    <a:lnTo>
                      <a:pt x="3681" y="1539"/>
                    </a:lnTo>
                    <a:lnTo>
                      <a:pt x="3653" y="1558"/>
                    </a:lnTo>
                    <a:lnTo>
                      <a:pt x="3622" y="1576"/>
                    </a:lnTo>
                    <a:lnTo>
                      <a:pt x="3591" y="1594"/>
                    </a:lnTo>
                    <a:lnTo>
                      <a:pt x="3557" y="1613"/>
                    </a:lnTo>
                    <a:lnTo>
                      <a:pt x="3522" y="1630"/>
                    </a:lnTo>
                    <a:lnTo>
                      <a:pt x="3488" y="1648"/>
                    </a:lnTo>
                    <a:lnTo>
                      <a:pt x="3451" y="1665"/>
                    </a:lnTo>
                    <a:lnTo>
                      <a:pt x="3414" y="1683"/>
                    </a:lnTo>
                    <a:lnTo>
                      <a:pt x="3376" y="1700"/>
                    </a:lnTo>
                    <a:lnTo>
                      <a:pt x="3337" y="1717"/>
                    </a:lnTo>
                    <a:lnTo>
                      <a:pt x="3298" y="1734"/>
                    </a:lnTo>
                    <a:lnTo>
                      <a:pt x="3258" y="1750"/>
                    </a:lnTo>
                    <a:lnTo>
                      <a:pt x="3217" y="1766"/>
                    </a:lnTo>
                    <a:lnTo>
                      <a:pt x="3175" y="1782"/>
                    </a:lnTo>
                    <a:lnTo>
                      <a:pt x="3134" y="1798"/>
                    </a:lnTo>
                    <a:lnTo>
                      <a:pt x="3092" y="1814"/>
                    </a:lnTo>
                    <a:lnTo>
                      <a:pt x="3050" y="1828"/>
                    </a:lnTo>
                    <a:lnTo>
                      <a:pt x="3007" y="1842"/>
                    </a:lnTo>
                    <a:lnTo>
                      <a:pt x="2965" y="1857"/>
                    </a:lnTo>
                    <a:lnTo>
                      <a:pt x="2922" y="1870"/>
                    </a:lnTo>
                    <a:lnTo>
                      <a:pt x="2878" y="1884"/>
                    </a:lnTo>
                    <a:lnTo>
                      <a:pt x="2834" y="1897"/>
                    </a:lnTo>
                    <a:lnTo>
                      <a:pt x="2791" y="1909"/>
                    </a:lnTo>
                    <a:lnTo>
                      <a:pt x="2749" y="1921"/>
                    </a:lnTo>
                    <a:lnTo>
                      <a:pt x="2708" y="1934"/>
                    </a:lnTo>
                    <a:lnTo>
                      <a:pt x="2667" y="1945"/>
                    </a:lnTo>
                    <a:lnTo>
                      <a:pt x="2627" y="1956"/>
                    </a:lnTo>
                    <a:lnTo>
                      <a:pt x="2587" y="1966"/>
                    </a:lnTo>
                    <a:lnTo>
                      <a:pt x="2548" y="1977"/>
                    </a:lnTo>
                    <a:lnTo>
                      <a:pt x="2509" y="1987"/>
                    </a:lnTo>
                    <a:lnTo>
                      <a:pt x="2473" y="1997"/>
                    </a:lnTo>
                    <a:lnTo>
                      <a:pt x="2436" y="2005"/>
                    </a:lnTo>
                    <a:lnTo>
                      <a:pt x="2400" y="2015"/>
                    </a:lnTo>
                    <a:lnTo>
                      <a:pt x="2365" y="2023"/>
                    </a:lnTo>
                    <a:lnTo>
                      <a:pt x="2332" y="2031"/>
                    </a:lnTo>
                    <a:lnTo>
                      <a:pt x="2298" y="2039"/>
                    </a:lnTo>
                    <a:lnTo>
                      <a:pt x="2266" y="2046"/>
                    </a:lnTo>
                    <a:lnTo>
                      <a:pt x="2236" y="2052"/>
                    </a:lnTo>
                    <a:lnTo>
                      <a:pt x="2207" y="2059"/>
                    </a:lnTo>
                    <a:lnTo>
                      <a:pt x="2180" y="2065"/>
                    </a:lnTo>
                    <a:lnTo>
                      <a:pt x="2155" y="2070"/>
                    </a:lnTo>
                    <a:lnTo>
                      <a:pt x="2132" y="2075"/>
                    </a:lnTo>
                    <a:lnTo>
                      <a:pt x="2110" y="2079"/>
                    </a:lnTo>
                    <a:lnTo>
                      <a:pt x="2091" y="2082"/>
                    </a:lnTo>
                    <a:lnTo>
                      <a:pt x="2073" y="2084"/>
                    </a:lnTo>
                    <a:lnTo>
                      <a:pt x="2082" y="2069"/>
                    </a:lnTo>
                    <a:lnTo>
                      <a:pt x="2094" y="2052"/>
                    </a:lnTo>
                    <a:lnTo>
                      <a:pt x="2106" y="2035"/>
                    </a:lnTo>
                    <a:lnTo>
                      <a:pt x="2118" y="2015"/>
                    </a:lnTo>
                    <a:lnTo>
                      <a:pt x="2132" y="1994"/>
                    </a:lnTo>
                    <a:lnTo>
                      <a:pt x="2147" y="1971"/>
                    </a:lnTo>
                    <a:lnTo>
                      <a:pt x="2161" y="1947"/>
                    </a:lnTo>
                    <a:lnTo>
                      <a:pt x="2178" y="1922"/>
                    </a:lnTo>
                    <a:lnTo>
                      <a:pt x="2195" y="1895"/>
                    </a:lnTo>
                    <a:lnTo>
                      <a:pt x="2213" y="1867"/>
                    </a:lnTo>
                    <a:lnTo>
                      <a:pt x="2231" y="1839"/>
                    </a:lnTo>
                    <a:lnTo>
                      <a:pt x="2249" y="1810"/>
                    </a:lnTo>
                    <a:lnTo>
                      <a:pt x="2269" y="1780"/>
                    </a:lnTo>
                    <a:lnTo>
                      <a:pt x="2287" y="1749"/>
                    </a:lnTo>
                    <a:lnTo>
                      <a:pt x="2307" y="1718"/>
                    </a:lnTo>
                    <a:lnTo>
                      <a:pt x="2329" y="1685"/>
                    </a:lnTo>
                    <a:lnTo>
                      <a:pt x="2350" y="1653"/>
                    </a:lnTo>
                    <a:lnTo>
                      <a:pt x="2371" y="1619"/>
                    </a:lnTo>
                    <a:lnTo>
                      <a:pt x="2392" y="1585"/>
                    </a:lnTo>
                    <a:lnTo>
                      <a:pt x="2413" y="1550"/>
                    </a:lnTo>
                    <a:lnTo>
                      <a:pt x="2434" y="1516"/>
                    </a:lnTo>
                    <a:lnTo>
                      <a:pt x="2455" y="1481"/>
                    </a:lnTo>
                    <a:lnTo>
                      <a:pt x="2477" y="1446"/>
                    </a:lnTo>
                    <a:lnTo>
                      <a:pt x="2498" y="1411"/>
                    </a:lnTo>
                    <a:lnTo>
                      <a:pt x="2519" y="1375"/>
                    </a:lnTo>
                    <a:lnTo>
                      <a:pt x="2540" y="1339"/>
                    </a:lnTo>
                    <a:lnTo>
                      <a:pt x="2561" y="1304"/>
                    </a:lnTo>
                    <a:lnTo>
                      <a:pt x="2581" y="1270"/>
                    </a:lnTo>
                    <a:lnTo>
                      <a:pt x="2601" y="1235"/>
                    </a:lnTo>
                    <a:lnTo>
                      <a:pt x="2620" y="1201"/>
                    </a:lnTo>
                    <a:lnTo>
                      <a:pt x="2640" y="1166"/>
                    </a:lnTo>
                    <a:lnTo>
                      <a:pt x="2658" y="1133"/>
                    </a:lnTo>
                    <a:lnTo>
                      <a:pt x="2677" y="1100"/>
                    </a:lnTo>
                    <a:lnTo>
                      <a:pt x="2694" y="1067"/>
                    </a:lnTo>
                    <a:lnTo>
                      <a:pt x="2710" y="1036"/>
                    </a:lnTo>
                    <a:lnTo>
                      <a:pt x="2727" y="1004"/>
                    </a:lnTo>
                    <a:lnTo>
                      <a:pt x="2742" y="974"/>
                    </a:lnTo>
                    <a:lnTo>
                      <a:pt x="2757" y="943"/>
                    </a:lnTo>
                    <a:lnTo>
                      <a:pt x="2771" y="914"/>
                    </a:lnTo>
                    <a:lnTo>
                      <a:pt x="2785" y="884"/>
                    </a:lnTo>
                    <a:lnTo>
                      <a:pt x="2798" y="857"/>
                    </a:lnTo>
                    <a:lnTo>
                      <a:pt x="2808" y="831"/>
                    </a:lnTo>
                    <a:lnTo>
                      <a:pt x="2818" y="805"/>
                    </a:lnTo>
                    <a:lnTo>
                      <a:pt x="2826" y="782"/>
                    </a:lnTo>
                    <a:lnTo>
                      <a:pt x="2833" y="760"/>
                    </a:lnTo>
                    <a:lnTo>
                      <a:pt x="2840" y="739"/>
                    </a:lnTo>
                    <a:lnTo>
                      <a:pt x="2844" y="720"/>
                    </a:lnTo>
                    <a:lnTo>
                      <a:pt x="2847" y="703"/>
                    </a:lnTo>
                    <a:lnTo>
                      <a:pt x="2849" y="687"/>
                    </a:lnTo>
                    <a:lnTo>
                      <a:pt x="2850" y="671"/>
                    </a:lnTo>
                    <a:lnTo>
                      <a:pt x="2849" y="664"/>
                    </a:lnTo>
                    <a:lnTo>
                      <a:pt x="2848" y="658"/>
                    </a:lnTo>
                    <a:lnTo>
                      <a:pt x="2846" y="653"/>
                    </a:lnTo>
                    <a:lnTo>
                      <a:pt x="2844" y="648"/>
                    </a:lnTo>
                    <a:lnTo>
                      <a:pt x="2842" y="642"/>
                    </a:lnTo>
                    <a:lnTo>
                      <a:pt x="2839" y="638"/>
                    </a:lnTo>
                    <a:lnTo>
                      <a:pt x="2834" y="635"/>
                    </a:lnTo>
                    <a:lnTo>
                      <a:pt x="2830" y="632"/>
                    </a:lnTo>
                    <a:lnTo>
                      <a:pt x="2826" y="629"/>
                    </a:lnTo>
                    <a:lnTo>
                      <a:pt x="2821" y="627"/>
                    </a:lnTo>
                    <a:lnTo>
                      <a:pt x="2814" y="625"/>
                    </a:lnTo>
                    <a:lnTo>
                      <a:pt x="2808" y="624"/>
                    </a:lnTo>
                    <a:lnTo>
                      <a:pt x="2796" y="622"/>
                    </a:lnTo>
                    <a:lnTo>
                      <a:pt x="2782" y="622"/>
                    </a:lnTo>
                    <a:lnTo>
                      <a:pt x="2768" y="622"/>
                    </a:lnTo>
                    <a:lnTo>
                      <a:pt x="2753" y="624"/>
                    </a:lnTo>
                    <a:lnTo>
                      <a:pt x="2739" y="627"/>
                    </a:lnTo>
                    <a:lnTo>
                      <a:pt x="2724" y="630"/>
                    </a:lnTo>
                    <a:lnTo>
                      <a:pt x="2709" y="634"/>
                    </a:lnTo>
                    <a:lnTo>
                      <a:pt x="2694" y="638"/>
                    </a:lnTo>
                    <a:lnTo>
                      <a:pt x="2679" y="644"/>
                    </a:lnTo>
                    <a:lnTo>
                      <a:pt x="2664" y="650"/>
                    </a:lnTo>
                    <a:lnTo>
                      <a:pt x="2650" y="656"/>
                    </a:lnTo>
                    <a:lnTo>
                      <a:pt x="2637" y="663"/>
                    </a:lnTo>
                    <a:lnTo>
                      <a:pt x="2624" y="670"/>
                    </a:lnTo>
                    <a:lnTo>
                      <a:pt x="2611" y="677"/>
                    </a:lnTo>
                    <a:lnTo>
                      <a:pt x="2600" y="685"/>
                    </a:lnTo>
                    <a:lnTo>
                      <a:pt x="2588" y="694"/>
                    </a:lnTo>
                    <a:lnTo>
                      <a:pt x="2579" y="701"/>
                    </a:lnTo>
                    <a:lnTo>
                      <a:pt x="2572" y="709"/>
                    </a:lnTo>
                    <a:lnTo>
                      <a:pt x="2566" y="715"/>
                    </a:lnTo>
                    <a:lnTo>
                      <a:pt x="2564" y="720"/>
                    </a:lnTo>
                    <a:lnTo>
                      <a:pt x="2563" y="722"/>
                    </a:lnTo>
                    <a:lnTo>
                      <a:pt x="2563" y="724"/>
                    </a:lnTo>
                    <a:lnTo>
                      <a:pt x="2563" y="725"/>
                    </a:lnTo>
                    <a:lnTo>
                      <a:pt x="2564" y="728"/>
                    </a:lnTo>
                    <a:lnTo>
                      <a:pt x="2568" y="730"/>
                    </a:lnTo>
                    <a:lnTo>
                      <a:pt x="2575" y="732"/>
                    </a:lnTo>
                    <a:lnTo>
                      <a:pt x="2582" y="733"/>
                    </a:lnTo>
                    <a:lnTo>
                      <a:pt x="2589" y="736"/>
                    </a:lnTo>
                    <a:lnTo>
                      <a:pt x="2597" y="738"/>
                    </a:lnTo>
                    <a:lnTo>
                      <a:pt x="2602" y="742"/>
                    </a:lnTo>
                    <a:lnTo>
                      <a:pt x="2607" y="747"/>
                    </a:lnTo>
                    <a:lnTo>
                      <a:pt x="2611" y="751"/>
                    </a:lnTo>
                    <a:lnTo>
                      <a:pt x="2615" y="757"/>
                    </a:lnTo>
                    <a:lnTo>
                      <a:pt x="2618" y="762"/>
                    </a:lnTo>
                    <a:lnTo>
                      <a:pt x="2622" y="776"/>
                    </a:lnTo>
                    <a:lnTo>
                      <a:pt x="2624" y="791"/>
                    </a:lnTo>
                    <a:lnTo>
                      <a:pt x="2625" y="804"/>
                    </a:lnTo>
                    <a:lnTo>
                      <a:pt x="2625" y="820"/>
                    </a:lnTo>
                    <a:lnTo>
                      <a:pt x="2623" y="836"/>
                    </a:lnTo>
                    <a:lnTo>
                      <a:pt x="2620" y="853"/>
                    </a:lnTo>
                    <a:lnTo>
                      <a:pt x="2616" y="870"/>
                    </a:lnTo>
                    <a:lnTo>
                      <a:pt x="2610" y="888"/>
                    </a:lnTo>
                    <a:lnTo>
                      <a:pt x="2604" y="904"/>
                    </a:lnTo>
                    <a:lnTo>
                      <a:pt x="2599" y="919"/>
                    </a:lnTo>
                    <a:lnTo>
                      <a:pt x="2594" y="932"/>
                    </a:lnTo>
                    <a:lnTo>
                      <a:pt x="2588" y="942"/>
                    </a:lnTo>
                    <a:lnTo>
                      <a:pt x="2577" y="969"/>
                    </a:lnTo>
                    <a:lnTo>
                      <a:pt x="2563" y="997"/>
                    </a:lnTo>
                    <a:lnTo>
                      <a:pt x="2549" y="1025"/>
                    </a:lnTo>
                    <a:lnTo>
                      <a:pt x="2535" y="1056"/>
                    </a:lnTo>
                    <a:lnTo>
                      <a:pt x="2520" y="1086"/>
                    </a:lnTo>
                    <a:lnTo>
                      <a:pt x="2504" y="1119"/>
                    </a:lnTo>
                    <a:lnTo>
                      <a:pt x="2487" y="1152"/>
                    </a:lnTo>
                    <a:lnTo>
                      <a:pt x="2469" y="1185"/>
                    </a:lnTo>
                    <a:lnTo>
                      <a:pt x="2452" y="1221"/>
                    </a:lnTo>
                    <a:lnTo>
                      <a:pt x="2433" y="1256"/>
                    </a:lnTo>
                    <a:lnTo>
                      <a:pt x="2413" y="1292"/>
                    </a:lnTo>
                    <a:lnTo>
                      <a:pt x="2393" y="1328"/>
                    </a:lnTo>
                    <a:lnTo>
                      <a:pt x="2373" y="1364"/>
                    </a:lnTo>
                    <a:lnTo>
                      <a:pt x="2352" y="1402"/>
                    </a:lnTo>
                    <a:lnTo>
                      <a:pt x="2330" y="1439"/>
                    </a:lnTo>
                    <a:lnTo>
                      <a:pt x="2307" y="1477"/>
                    </a:lnTo>
                    <a:lnTo>
                      <a:pt x="2284" y="1516"/>
                    </a:lnTo>
                    <a:lnTo>
                      <a:pt x="2261" y="1555"/>
                    </a:lnTo>
                    <a:lnTo>
                      <a:pt x="2237" y="1593"/>
                    </a:lnTo>
                    <a:lnTo>
                      <a:pt x="2213" y="1632"/>
                    </a:lnTo>
                    <a:lnTo>
                      <a:pt x="2189" y="1671"/>
                    </a:lnTo>
                    <a:lnTo>
                      <a:pt x="2164" y="1710"/>
                    </a:lnTo>
                    <a:lnTo>
                      <a:pt x="2139" y="1750"/>
                    </a:lnTo>
                    <a:lnTo>
                      <a:pt x="2114" y="1790"/>
                    </a:lnTo>
                    <a:lnTo>
                      <a:pt x="2088" y="1830"/>
                    </a:lnTo>
                    <a:lnTo>
                      <a:pt x="2062" y="1869"/>
                    </a:lnTo>
                    <a:lnTo>
                      <a:pt x="2036" y="1908"/>
                    </a:lnTo>
                    <a:lnTo>
                      <a:pt x="2010" y="1947"/>
                    </a:lnTo>
                    <a:lnTo>
                      <a:pt x="1985" y="1986"/>
                    </a:lnTo>
                    <a:lnTo>
                      <a:pt x="1958" y="2024"/>
                    </a:lnTo>
                    <a:lnTo>
                      <a:pt x="1932" y="2061"/>
                    </a:lnTo>
                    <a:lnTo>
                      <a:pt x="1906" y="2099"/>
                    </a:lnTo>
                    <a:lnTo>
                      <a:pt x="1873" y="2107"/>
                    </a:lnTo>
                    <a:lnTo>
                      <a:pt x="1838" y="2115"/>
                    </a:lnTo>
                    <a:lnTo>
                      <a:pt x="1800" y="2121"/>
                    </a:lnTo>
                    <a:lnTo>
                      <a:pt x="1759" y="2125"/>
                    </a:lnTo>
                    <a:lnTo>
                      <a:pt x="1721" y="2128"/>
                    </a:lnTo>
                    <a:lnTo>
                      <a:pt x="1687" y="2131"/>
                    </a:lnTo>
                    <a:lnTo>
                      <a:pt x="1657" y="2135"/>
                    </a:lnTo>
                    <a:lnTo>
                      <a:pt x="1633" y="2137"/>
                    </a:lnTo>
                    <a:lnTo>
                      <a:pt x="1630" y="2137"/>
                    </a:lnTo>
                    <a:lnTo>
                      <a:pt x="1626" y="2138"/>
                    </a:lnTo>
                    <a:lnTo>
                      <a:pt x="1623" y="2139"/>
                    </a:lnTo>
                    <a:lnTo>
                      <a:pt x="1620" y="2141"/>
                    </a:lnTo>
                    <a:lnTo>
                      <a:pt x="1613" y="2146"/>
                    </a:lnTo>
                    <a:lnTo>
                      <a:pt x="1607" y="2153"/>
                    </a:lnTo>
                    <a:lnTo>
                      <a:pt x="1602" y="2162"/>
                    </a:lnTo>
                    <a:lnTo>
                      <a:pt x="1599" y="2171"/>
                    </a:lnTo>
                    <a:lnTo>
                      <a:pt x="1597" y="2181"/>
                    </a:lnTo>
                    <a:lnTo>
                      <a:pt x="1597" y="2191"/>
                    </a:lnTo>
                    <a:lnTo>
                      <a:pt x="1600" y="2203"/>
                    </a:lnTo>
                    <a:lnTo>
                      <a:pt x="1604" y="2213"/>
                    </a:lnTo>
                    <a:lnTo>
                      <a:pt x="1610" y="2224"/>
                    </a:lnTo>
                    <a:lnTo>
                      <a:pt x="1619" y="2234"/>
                    </a:lnTo>
                    <a:lnTo>
                      <a:pt x="1624" y="2240"/>
                    </a:lnTo>
                    <a:lnTo>
                      <a:pt x="1630" y="2245"/>
                    </a:lnTo>
                    <a:lnTo>
                      <a:pt x="1636" y="2250"/>
                    </a:lnTo>
                    <a:lnTo>
                      <a:pt x="1643" y="2254"/>
                    </a:lnTo>
                    <a:lnTo>
                      <a:pt x="1658" y="2263"/>
                    </a:lnTo>
                    <a:lnTo>
                      <a:pt x="1676" y="2270"/>
                    </a:lnTo>
                    <a:lnTo>
                      <a:pt x="1692" y="2278"/>
                    </a:lnTo>
                    <a:lnTo>
                      <a:pt x="1708" y="2283"/>
                    </a:lnTo>
                    <a:lnTo>
                      <a:pt x="1722" y="2287"/>
                    </a:lnTo>
                    <a:lnTo>
                      <a:pt x="1734" y="2290"/>
                    </a:lnTo>
                    <a:lnTo>
                      <a:pt x="1746" y="2292"/>
                    </a:lnTo>
                    <a:lnTo>
                      <a:pt x="1759" y="2296"/>
                    </a:lnTo>
                    <a:lnTo>
                      <a:pt x="1775" y="2300"/>
                    </a:lnTo>
                    <a:lnTo>
                      <a:pt x="1791" y="2304"/>
                    </a:lnTo>
                    <a:lnTo>
                      <a:pt x="1770" y="2334"/>
                    </a:lnTo>
                    <a:lnTo>
                      <a:pt x="1749" y="2367"/>
                    </a:lnTo>
                    <a:lnTo>
                      <a:pt x="1727" y="2401"/>
                    </a:lnTo>
                    <a:lnTo>
                      <a:pt x="1704" y="2437"/>
                    </a:lnTo>
                    <a:lnTo>
                      <a:pt x="1681" y="2473"/>
                    </a:lnTo>
                    <a:lnTo>
                      <a:pt x="1655" y="2511"/>
                    </a:lnTo>
                    <a:lnTo>
                      <a:pt x="1631" y="2551"/>
                    </a:lnTo>
                    <a:lnTo>
                      <a:pt x="1605" y="2593"/>
                    </a:lnTo>
                    <a:lnTo>
                      <a:pt x="1579" y="2635"/>
                    </a:lnTo>
                    <a:lnTo>
                      <a:pt x="1552" y="2679"/>
                    </a:lnTo>
                    <a:lnTo>
                      <a:pt x="1526" y="2721"/>
                    </a:lnTo>
                    <a:lnTo>
                      <a:pt x="1500" y="2764"/>
                    </a:lnTo>
                    <a:lnTo>
                      <a:pt x="1473" y="2806"/>
                    </a:lnTo>
                    <a:lnTo>
                      <a:pt x="1447" y="2849"/>
                    </a:lnTo>
                    <a:lnTo>
                      <a:pt x="1421" y="2892"/>
                    </a:lnTo>
                    <a:lnTo>
                      <a:pt x="1394" y="2935"/>
                    </a:lnTo>
                    <a:lnTo>
                      <a:pt x="1368" y="2977"/>
                    </a:lnTo>
                    <a:lnTo>
                      <a:pt x="1343" y="3021"/>
                    </a:lnTo>
                    <a:lnTo>
                      <a:pt x="1319" y="3062"/>
                    </a:lnTo>
                    <a:lnTo>
                      <a:pt x="1295" y="3104"/>
                    </a:lnTo>
                    <a:lnTo>
                      <a:pt x="1271" y="3145"/>
                    </a:lnTo>
                    <a:lnTo>
                      <a:pt x="1249" y="3185"/>
                    </a:lnTo>
                    <a:lnTo>
                      <a:pt x="1227" y="3225"/>
                    </a:lnTo>
                    <a:lnTo>
                      <a:pt x="1206" y="3265"/>
                    </a:lnTo>
                    <a:lnTo>
                      <a:pt x="1186" y="3304"/>
                    </a:lnTo>
                    <a:lnTo>
                      <a:pt x="1167" y="3339"/>
                    </a:lnTo>
                    <a:lnTo>
                      <a:pt x="1150" y="3374"/>
                    </a:lnTo>
                    <a:lnTo>
                      <a:pt x="1136" y="3407"/>
                    </a:lnTo>
                    <a:lnTo>
                      <a:pt x="1123" y="3437"/>
                    </a:lnTo>
                    <a:lnTo>
                      <a:pt x="1111" y="3467"/>
                    </a:lnTo>
                    <a:lnTo>
                      <a:pt x="1102" y="3493"/>
                    </a:lnTo>
                    <a:lnTo>
                      <a:pt x="1094" y="3518"/>
                    </a:lnTo>
                    <a:lnTo>
                      <a:pt x="1085" y="3545"/>
                    </a:lnTo>
                    <a:lnTo>
                      <a:pt x="1079" y="3568"/>
                    </a:lnTo>
                    <a:lnTo>
                      <a:pt x="1074" y="3588"/>
                    </a:lnTo>
                    <a:lnTo>
                      <a:pt x="1072" y="3602"/>
                    </a:lnTo>
                    <a:lnTo>
                      <a:pt x="1070" y="3609"/>
                    </a:lnTo>
                    <a:lnTo>
                      <a:pt x="1070" y="3615"/>
                    </a:lnTo>
                    <a:lnTo>
                      <a:pt x="1072" y="3619"/>
                    </a:lnTo>
                    <a:lnTo>
                      <a:pt x="1073" y="3622"/>
                    </a:lnTo>
                    <a:lnTo>
                      <a:pt x="1074" y="3626"/>
                    </a:lnTo>
                    <a:lnTo>
                      <a:pt x="1076" y="3628"/>
                    </a:lnTo>
                    <a:lnTo>
                      <a:pt x="1079" y="3628"/>
                    </a:lnTo>
                    <a:lnTo>
                      <a:pt x="1082" y="3628"/>
                    </a:lnTo>
                    <a:lnTo>
                      <a:pt x="1085" y="3627"/>
                    </a:lnTo>
                    <a:lnTo>
                      <a:pt x="1088" y="3626"/>
                    </a:lnTo>
                    <a:lnTo>
                      <a:pt x="1093" y="3622"/>
                    </a:lnTo>
                    <a:lnTo>
                      <a:pt x="1096" y="3620"/>
                    </a:lnTo>
                    <a:lnTo>
                      <a:pt x="1104" y="3612"/>
                    </a:lnTo>
                    <a:lnTo>
                      <a:pt x="1114" y="3600"/>
                    </a:lnTo>
                    <a:lnTo>
                      <a:pt x="1123" y="3587"/>
                    </a:lnTo>
                    <a:lnTo>
                      <a:pt x="1133" y="3570"/>
                    </a:lnTo>
                    <a:lnTo>
                      <a:pt x="1144" y="3550"/>
                    </a:lnTo>
                    <a:lnTo>
                      <a:pt x="1156" y="3528"/>
                    </a:lnTo>
                    <a:lnTo>
                      <a:pt x="1170" y="3493"/>
                    </a:lnTo>
                    <a:lnTo>
                      <a:pt x="1188" y="3457"/>
                    </a:lnTo>
                    <a:lnTo>
                      <a:pt x="1207" y="3418"/>
                    </a:lnTo>
                    <a:lnTo>
                      <a:pt x="1228" y="3378"/>
                    </a:lnTo>
                    <a:lnTo>
                      <a:pt x="1250" y="3337"/>
                    </a:lnTo>
                    <a:lnTo>
                      <a:pt x="1276" y="3293"/>
                    </a:lnTo>
                    <a:lnTo>
                      <a:pt x="1302" y="3248"/>
                    </a:lnTo>
                    <a:lnTo>
                      <a:pt x="1330" y="3201"/>
                    </a:lnTo>
                    <a:lnTo>
                      <a:pt x="1360" y="3152"/>
                    </a:lnTo>
                    <a:lnTo>
                      <a:pt x="1389" y="3104"/>
                    </a:lnTo>
                    <a:lnTo>
                      <a:pt x="1419" y="3056"/>
                    </a:lnTo>
                    <a:lnTo>
                      <a:pt x="1448" y="3009"/>
                    </a:lnTo>
                    <a:lnTo>
                      <a:pt x="1479" y="2962"/>
                    </a:lnTo>
                    <a:lnTo>
                      <a:pt x="1508" y="2915"/>
                    </a:lnTo>
                    <a:lnTo>
                      <a:pt x="1539" y="2869"/>
                    </a:lnTo>
                    <a:lnTo>
                      <a:pt x="1569" y="2823"/>
                    </a:lnTo>
                    <a:lnTo>
                      <a:pt x="1599" y="2777"/>
                    </a:lnTo>
                    <a:lnTo>
                      <a:pt x="1629" y="2733"/>
                    </a:lnTo>
                    <a:lnTo>
                      <a:pt x="1657" y="2691"/>
                    </a:lnTo>
                    <a:lnTo>
                      <a:pt x="1686" y="2649"/>
                    </a:lnTo>
                    <a:lnTo>
                      <a:pt x="1713" y="2609"/>
                    </a:lnTo>
                    <a:lnTo>
                      <a:pt x="1741" y="2571"/>
                    </a:lnTo>
                    <a:lnTo>
                      <a:pt x="1768" y="2533"/>
                    </a:lnTo>
                    <a:lnTo>
                      <a:pt x="1793" y="2498"/>
                    </a:lnTo>
                    <a:lnTo>
                      <a:pt x="1818" y="2464"/>
                    </a:lnTo>
                    <a:lnTo>
                      <a:pt x="1840" y="2433"/>
                    </a:lnTo>
                    <a:lnTo>
                      <a:pt x="1860" y="2406"/>
                    </a:lnTo>
                    <a:lnTo>
                      <a:pt x="1877" y="2383"/>
                    </a:lnTo>
                    <a:lnTo>
                      <a:pt x="1893" y="2362"/>
                    </a:lnTo>
                    <a:lnTo>
                      <a:pt x="1906" y="2344"/>
                    </a:lnTo>
                    <a:lnTo>
                      <a:pt x="1916" y="2329"/>
                    </a:lnTo>
                    <a:lnTo>
                      <a:pt x="1925" y="2319"/>
                    </a:lnTo>
                    <a:lnTo>
                      <a:pt x="1945" y="2321"/>
                    </a:lnTo>
                    <a:lnTo>
                      <a:pt x="1967" y="2324"/>
                    </a:lnTo>
                    <a:lnTo>
                      <a:pt x="1990" y="2328"/>
                    </a:lnTo>
                    <a:lnTo>
                      <a:pt x="2014" y="2332"/>
                    </a:lnTo>
                    <a:lnTo>
                      <a:pt x="2041" y="2337"/>
                    </a:lnTo>
                    <a:lnTo>
                      <a:pt x="2069" y="2342"/>
                    </a:lnTo>
                    <a:lnTo>
                      <a:pt x="2099" y="2348"/>
                    </a:lnTo>
                    <a:lnTo>
                      <a:pt x="2130" y="2354"/>
                    </a:lnTo>
                    <a:lnTo>
                      <a:pt x="2162" y="2361"/>
                    </a:lnTo>
                    <a:lnTo>
                      <a:pt x="2195" y="2368"/>
                    </a:lnTo>
                    <a:lnTo>
                      <a:pt x="2228" y="2375"/>
                    </a:lnTo>
                    <a:lnTo>
                      <a:pt x="2260" y="2384"/>
                    </a:lnTo>
                    <a:lnTo>
                      <a:pt x="2294" y="2392"/>
                    </a:lnTo>
                    <a:lnTo>
                      <a:pt x="2326" y="2401"/>
                    </a:lnTo>
                    <a:lnTo>
                      <a:pt x="2360" y="2409"/>
                    </a:lnTo>
                    <a:lnTo>
                      <a:pt x="2393" y="2419"/>
                    </a:lnTo>
                    <a:lnTo>
                      <a:pt x="2426" y="2428"/>
                    </a:lnTo>
                    <a:lnTo>
                      <a:pt x="2459" y="2439"/>
                    </a:lnTo>
                    <a:lnTo>
                      <a:pt x="2492" y="2448"/>
                    </a:lnTo>
                    <a:lnTo>
                      <a:pt x="2524" y="2459"/>
                    </a:lnTo>
                    <a:lnTo>
                      <a:pt x="2556" y="2469"/>
                    </a:lnTo>
                    <a:lnTo>
                      <a:pt x="2587" y="2480"/>
                    </a:lnTo>
                    <a:lnTo>
                      <a:pt x="2618" y="2491"/>
                    </a:lnTo>
                    <a:lnTo>
                      <a:pt x="2648" y="2503"/>
                    </a:lnTo>
                    <a:lnTo>
                      <a:pt x="2678" y="2513"/>
                    </a:lnTo>
                    <a:lnTo>
                      <a:pt x="2706" y="2525"/>
                    </a:lnTo>
                    <a:lnTo>
                      <a:pt x="2731" y="2536"/>
                    </a:lnTo>
                    <a:lnTo>
                      <a:pt x="2756" y="2548"/>
                    </a:lnTo>
                    <a:lnTo>
                      <a:pt x="2778" y="2560"/>
                    </a:lnTo>
                    <a:lnTo>
                      <a:pt x="2798" y="2572"/>
                    </a:lnTo>
                    <a:lnTo>
                      <a:pt x="2816" y="2584"/>
                    </a:lnTo>
                    <a:lnTo>
                      <a:pt x="2832" y="2595"/>
                    </a:lnTo>
                    <a:lnTo>
                      <a:pt x="2856" y="2613"/>
                    </a:lnTo>
                    <a:lnTo>
                      <a:pt x="2877" y="2632"/>
                    </a:lnTo>
                    <a:lnTo>
                      <a:pt x="2894" y="2651"/>
                    </a:lnTo>
                    <a:lnTo>
                      <a:pt x="2911" y="2671"/>
                    </a:lnTo>
                    <a:lnTo>
                      <a:pt x="2926" y="2691"/>
                    </a:lnTo>
                    <a:lnTo>
                      <a:pt x="2939" y="2711"/>
                    </a:lnTo>
                    <a:lnTo>
                      <a:pt x="2944" y="2722"/>
                    </a:lnTo>
                    <a:lnTo>
                      <a:pt x="2948" y="2732"/>
                    </a:lnTo>
                    <a:lnTo>
                      <a:pt x="2953" y="2743"/>
                    </a:lnTo>
                    <a:lnTo>
                      <a:pt x="2956" y="2753"/>
                    </a:lnTo>
                    <a:lnTo>
                      <a:pt x="2963" y="2774"/>
                    </a:lnTo>
                    <a:lnTo>
                      <a:pt x="2968" y="2796"/>
                    </a:lnTo>
                    <a:lnTo>
                      <a:pt x="2971" y="2817"/>
                    </a:lnTo>
                    <a:lnTo>
                      <a:pt x="2973" y="2839"/>
                    </a:lnTo>
                    <a:lnTo>
                      <a:pt x="2973" y="2860"/>
                    </a:lnTo>
                    <a:lnTo>
                      <a:pt x="2971" y="2881"/>
                    </a:lnTo>
                    <a:lnTo>
                      <a:pt x="2968" y="2902"/>
                    </a:lnTo>
                    <a:lnTo>
                      <a:pt x="2964" y="2923"/>
                    </a:lnTo>
                    <a:lnTo>
                      <a:pt x="2958" y="2944"/>
                    </a:lnTo>
                    <a:lnTo>
                      <a:pt x="2950" y="2964"/>
                    </a:lnTo>
                    <a:lnTo>
                      <a:pt x="2942" y="2984"/>
                    </a:lnTo>
                    <a:lnTo>
                      <a:pt x="2932" y="3003"/>
                    </a:lnTo>
                    <a:lnTo>
                      <a:pt x="2921" y="3022"/>
                    </a:lnTo>
                    <a:lnTo>
                      <a:pt x="2909" y="3041"/>
                    </a:lnTo>
                    <a:lnTo>
                      <a:pt x="2895" y="3058"/>
                    </a:lnTo>
                    <a:lnTo>
                      <a:pt x="2881" y="3076"/>
                    </a:lnTo>
                    <a:lnTo>
                      <a:pt x="2864" y="3093"/>
                    </a:lnTo>
                    <a:lnTo>
                      <a:pt x="2848" y="3109"/>
                    </a:lnTo>
                    <a:lnTo>
                      <a:pt x="2830" y="3124"/>
                    </a:lnTo>
                    <a:lnTo>
                      <a:pt x="2812" y="3137"/>
                    </a:lnTo>
                    <a:lnTo>
                      <a:pt x="2793" y="3150"/>
                    </a:lnTo>
                    <a:lnTo>
                      <a:pt x="2773" y="3163"/>
                    </a:lnTo>
                    <a:lnTo>
                      <a:pt x="2753" y="3173"/>
                    </a:lnTo>
                    <a:lnTo>
                      <a:pt x="2732" y="3184"/>
                    </a:lnTo>
                    <a:lnTo>
                      <a:pt x="2681" y="3206"/>
                    </a:lnTo>
                    <a:lnTo>
                      <a:pt x="2629" y="3226"/>
                    </a:lnTo>
                    <a:lnTo>
                      <a:pt x="2576" y="3245"/>
                    </a:lnTo>
                    <a:lnTo>
                      <a:pt x="2520" y="3263"/>
                    </a:lnTo>
                    <a:lnTo>
                      <a:pt x="2463" y="3278"/>
                    </a:lnTo>
                    <a:lnTo>
                      <a:pt x="2405" y="3293"/>
                    </a:lnTo>
                    <a:lnTo>
                      <a:pt x="2346" y="3306"/>
                    </a:lnTo>
                    <a:lnTo>
                      <a:pt x="2285" y="3317"/>
                    </a:lnTo>
                    <a:lnTo>
                      <a:pt x="2224" y="3327"/>
                    </a:lnTo>
                    <a:lnTo>
                      <a:pt x="2162" y="3335"/>
                    </a:lnTo>
                    <a:lnTo>
                      <a:pt x="2101" y="3343"/>
                    </a:lnTo>
                    <a:lnTo>
                      <a:pt x="2040" y="3347"/>
                    </a:lnTo>
                    <a:lnTo>
                      <a:pt x="1979" y="3351"/>
                    </a:lnTo>
                    <a:lnTo>
                      <a:pt x="1918" y="3352"/>
                    </a:lnTo>
                    <a:lnTo>
                      <a:pt x="1856" y="3352"/>
                    </a:lnTo>
                    <a:lnTo>
                      <a:pt x="1796" y="3351"/>
                    </a:lnTo>
                    <a:lnTo>
                      <a:pt x="1782" y="3351"/>
                    </a:lnTo>
                    <a:lnTo>
                      <a:pt x="1767" y="3354"/>
                    </a:lnTo>
                    <a:lnTo>
                      <a:pt x="1753" y="3357"/>
                    </a:lnTo>
                    <a:lnTo>
                      <a:pt x="1738" y="3363"/>
                    </a:lnTo>
                    <a:lnTo>
                      <a:pt x="1726" y="3369"/>
                    </a:lnTo>
                    <a:lnTo>
                      <a:pt x="1715" y="3376"/>
                    </a:lnTo>
                    <a:lnTo>
                      <a:pt x="1712" y="3379"/>
                    </a:lnTo>
                    <a:lnTo>
                      <a:pt x="1709" y="3384"/>
                    </a:lnTo>
                    <a:lnTo>
                      <a:pt x="1707" y="3387"/>
                    </a:lnTo>
                    <a:lnTo>
                      <a:pt x="1705" y="3391"/>
                    </a:lnTo>
                    <a:lnTo>
                      <a:pt x="1705" y="3395"/>
                    </a:lnTo>
                    <a:lnTo>
                      <a:pt x="1705" y="3399"/>
                    </a:lnTo>
                    <a:lnTo>
                      <a:pt x="1706" y="3404"/>
                    </a:lnTo>
                    <a:lnTo>
                      <a:pt x="1708" y="3408"/>
                    </a:lnTo>
                    <a:lnTo>
                      <a:pt x="1711" y="3412"/>
                    </a:lnTo>
                    <a:lnTo>
                      <a:pt x="1715" y="3416"/>
                    </a:lnTo>
                    <a:lnTo>
                      <a:pt x="1721" y="3420"/>
                    </a:lnTo>
                    <a:lnTo>
                      <a:pt x="1727" y="3425"/>
                    </a:lnTo>
                    <a:lnTo>
                      <a:pt x="1734" y="3429"/>
                    </a:lnTo>
                    <a:lnTo>
                      <a:pt x="1743" y="3432"/>
                    </a:lnTo>
                    <a:lnTo>
                      <a:pt x="1753" y="3435"/>
                    </a:lnTo>
                    <a:lnTo>
                      <a:pt x="1766" y="3438"/>
                    </a:lnTo>
                    <a:lnTo>
                      <a:pt x="1779" y="3441"/>
                    </a:lnTo>
                    <a:lnTo>
                      <a:pt x="1794" y="3444"/>
                    </a:lnTo>
                    <a:lnTo>
                      <a:pt x="1811" y="3445"/>
                    </a:lnTo>
                    <a:lnTo>
                      <a:pt x="1829" y="344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6" name="Freeform 32"/>
              <p:cNvSpPr>
                <a:spLocks noEditPoints="1"/>
              </p:cNvSpPr>
              <p:nvPr userDrawn="1"/>
            </p:nvSpPr>
            <p:spPr bwMode="auto">
              <a:xfrm>
                <a:off x="4519613" y="6235701"/>
                <a:ext cx="204788" cy="195263"/>
              </a:xfrm>
              <a:custGeom>
                <a:avLst/>
                <a:gdLst/>
                <a:ahLst/>
                <a:cxnLst>
                  <a:cxn ang="0">
                    <a:pos x="2189" y="579"/>
                  </a:cxn>
                  <a:cxn ang="0">
                    <a:pos x="2151" y="592"/>
                  </a:cxn>
                  <a:cxn ang="0">
                    <a:pos x="2010" y="692"/>
                  </a:cxn>
                  <a:cxn ang="0">
                    <a:pos x="1807" y="764"/>
                  </a:cxn>
                  <a:cxn ang="0">
                    <a:pos x="1624" y="781"/>
                  </a:cxn>
                  <a:cxn ang="0">
                    <a:pos x="1397" y="788"/>
                  </a:cxn>
                  <a:cxn ang="0">
                    <a:pos x="1138" y="791"/>
                  </a:cxn>
                  <a:cxn ang="0">
                    <a:pos x="873" y="791"/>
                  </a:cxn>
                  <a:cxn ang="0">
                    <a:pos x="1145" y="713"/>
                  </a:cxn>
                  <a:cxn ang="0">
                    <a:pos x="1332" y="627"/>
                  </a:cxn>
                  <a:cxn ang="0">
                    <a:pos x="1469" y="517"/>
                  </a:cxn>
                  <a:cxn ang="0">
                    <a:pos x="1550" y="382"/>
                  </a:cxn>
                  <a:cxn ang="0">
                    <a:pos x="1550" y="218"/>
                  </a:cxn>
                  <a:cxn ang="0">
                    <a:pos x="1477" y="77"/>
                  </a:cxn>
                  <a:cxn ang="0">
                    <a:pos x="1372" y="8"/>
                  </a:cxn>
                  <a:cxn ang="0">
                    <a:pos x="1260" y="6"/>
                  </a:cxn>
                  <a:cxn ang="0">
                    <a:pos x="1012" y="135"/>
                  </a:cxn>
                  <a:cxn ang="0">
                    <a:pos x="610" y="474"/>
                  </a:cxn>
                  <a:cxn ang="0">
                    <a:pos x="354" y="781"/>
                  </a:cxn>
                  <a:cxn ang="0">
                    <a:pos x="197" y="1028"/>
                  </a:cxn>
                  <a:cxn ang="0">
                    <a:pos x="75" y="1290"/>
                  </a:cxn>
                  <a:cxn ang="0">
                    <a:pos x="10" y="1553"/>
                  </a:cxn>
                  <a:cxn ang="0">
                    <a:pos x="15" y="1767"/>
                  </a:cxn>
                  <a:cxn ang="0">
                    <a:pos x="112" y="1927"/>
                  </a:cxn>
                  <a:cxn ang="0">
                    <a:pos x="258" y="2042"/>
                  </a:cxn>
                  <a:cxn ang="0">
                    <a:pos x="422" y="2091"/>
                  </a:cxn>
                  <a:cxn ang="0">
                    <a:pos x="588" y="2060"/>
                  </a:cxn>
                  <a:cxn ang="0">
                    <a:pos x="770" y="1989"/>
                  </a:cxn>
                  <a:cxn ang="0">
                    <a:pos x="939" y="1902"/>
                  </a:cxn>
                  <a:cxn ang="0">
                    <a:pos x="1127" y="1779"/>
                  </a:cxn>
                  <a:cxn ang="0">
                    <a:pos x="1132" y="1741"/>
                  </a:cxn>
                  <a:cxn ang="0">
                    <a:pos x="1047" y="1770"/>
                  </a:cxn>
                  <a:cxn ang="0">
                    <a:pos x="727" y="1907"/>
                  </a:cxn>
                  <a:cxn ang="0">
                    <a:pos x="419" y="1982"/>
                  </a:cxn>
                  <a:cxn ang="0">
                    <a:pos x="298" y="1971"/>
                  </a:cxn>
                  <a:cxn ang="0">
                    <a:pos x="197" y="1917"/>
                  </a:cxn>
                  <a:cxn ang="0">
                    <a:pos x="131" y="1806"/>
                  </a:cxn>
                  <a:cxn ang="0">
                    <a:pos x="117" y="1623"/>
                  </a:cxn>
                  <a:cxn ang="0">
                    <a:pos x="168" y="1403"/>
                  </a:cxn>
                  <a:cxn ang="0">
                    <a:pos x="262" y="1196"/>
                  </a:cxn>
                  <a:cxn ang="0">
                    <a:pos x="376" y="1011"/>
                  </a:cxn>
                  <a:cxn ang="0">
                    <a:pos x="509" y="872"/>
                  </a:cxn>
                  <a:cxn ang="0">
                    <a:pos x="855" y="872"/>
                  </a:cxn>
                  <a:cxn ang="0">
                    <a:pos x="1237" y="866"/>
                  </a:cxn>
                  <a:cxn ang="0">
                    <a:pos x="1580" y="856"/>
                  </a:cxn>
                  <a:cxn ang="0">
                    <a:pos x="1815" y="833"/>
                  </a:cxn>
                  <a:cxn ang="0">
                    <a:pos x="2049" y="728"/>
                  </a:cxn>
                  <a:cxn ang="0">
                    <a:pos x="1410" y="394"/>
                  </a:cxn>
                  <a:cxn ang="0">
                    <a:pos x="1254" y="552"/>
                  </a:cxn>
                  <a:cxn ang="0">
                    <a:pos x="1036" y="679"/>
                  </a:cxn>
                  <a:cxn ang="0">
                    <a:pos x="784" y="763"/>
                  </a:cxn>
                  <a:cxn ang="0">
                    <a:pos x="525" y="791"/>
                  </a:cxn>
                  <a:cxn ang="0">
                    <a:pos x="870" y="449"/>
                  </a:cxn>
                  <a:cxn ang="0">
                    <a:pos x="1228" y="184"/>
                  </a:cxn>
                  <a:cxn ang="0">
                    <a:pos x="1354" y="144"/>
                  </a:cxn>
                  <a:cxn ang="0">
                    <a:pos x="1438" y="172"/>
                  </a:cxn>
                  <a:cxn ang="0">
                    <a:pos x="1462" y="261"/>
                  </a:cxn>
                  <a:cxn ang="0">
                    <a:pos x="1410" y="394"/>
                  </a:cxn>
                </a:cxnLst>
                <a:rect l="0" t="0" r="r" b="b"/>
                <a:pathLst>
                  <a:path w="2192" h="2091">
                    <a:moveTo>
                      <a:pt x="2179" y="619"/>
                    </a:moveTo>
                    <a:lnTo>
                      <a:pt x="2184" y="611"/>
                    </a:lnTo>
                    <a:lnTo>
                      <a:pt x="2188" y="604"/>
                    </a:lnTo>
                    <a:lnTo>
                      <a:pt x="2191" y="598"/>
                    </a:lnTo>
                    <a:lnTo>
                      <a:pt x="2192" y="591"/>
                    </a:lnTo>
                    <a:lnTo>
                      <a:pt x="2192" y="587"/>
                    </a:lnTo>
                    <a:lnTo>
                      <a:pt x="2191" y="583"/>
                    </a:lnTo>
                    <a:lnTo>
                      <a:pt x="2189" y="579"/>
                    </a:lnTo>
                    <a:lnTo>
                      <a:pt x="2186" y="577"/>
                    </a:lnTo>
                    <a:lnTo>
                      <a:pt x="2182" y="574"/>
                    </a:lnTo>
                    <a:lnTo>
                      <a:pt x="2177" y="574"/>
                    </a:lnTo>
                    <a:lnTo>
                      <a:pt x="2172" y="575"/>
                    </a:lnTo>
                    <a:lnTo>
                      <a:pt x="2167" y="578"/>
                    </a:lnTo>
                    <a:lnTo>
                      <a:pt x="2162" y="581"/>
                    </a:lnTo>
                    <a:lnTo>
                      <a:pt x="2157" y="586"/>
                    </a:lnTo>
                    <a:lnTo>
                      <a:pt x="2151" y="592"/>
                    </a:lnTo>
                    <a:lnTo>
                      <a:pt x="2145" y="600"/>
                    </a:lnTo>
                    <a:lnTo>
                      <a:pt x="2130" y="613"/>
                    </a:lnTo>
                    <a:lnTo>
                      <a:pt x="2114" y="626"/>
                    </a:lnTo>
                    <a:lnTo>
                      <a:pt x="2096" y="640"/>
                    </a:lnTo>
                    <a:lnTo>
                      <a:pt x="2077" y="652"/>
                    </a:lnTo>
                    <a:lnTo>
                      <a:pt x="2056" y="666"/>
                    </a:lnTo>
                    <a:lnTo>
                      <a:pt x="2034" y="679"/>
                    </a:lnTo>
                    <a:lnTo>
                      <a:pt x="2010" y="692"/>
                    </a:lnTo>
                    <a:lnTo>
                      <a:pt x="1985" y="705"/>
                    </a:lnTo>
                    <a:lnTo>
                      <a:pt x="1960" y="718"/>
                    </a:lnTo>
                    <a:lnTo>
                      <a:pt x="1934" y="729"/>
                    </a:lnTo>
                    <a:lnTo>
                      <a:pt x="1908" y="739"/>
                    </a:lnTo>
                    <a:lnTo>
                      <a:pt x="1883" y="747"/>
                    </a:lnTo>
                    <a:lnTo>
                      <a:pt x="1858" y="754"/>
                    </a:lnTo>
                    <a:lnTo>
                      <a:pt x="1833" y="760"/>
                    </a:lnTo>
                    <a:lnTo>
                      <a:pt x="1807" y="764"/>
                    </a:lnTo>
                    <a:lnTo>
                      <a:pt x="1782" y="767"/>
                    </a:lnTo>
                    <a:lnTo>
                      <a:pt x="1762" y="769"/>
                    </a:lnTo>
                    <a:lnTo>
                      <a:pt x="1742" y="771"/>
                    </a:lnTo>
                    <a:lnTo>
                      <a:pt x="1720" y="773"/>
                    </a:lnTo>
                    <a:lnTo>
                      <a:pt x="1698" y="775"/>
                    </a:lnTo>
                    <a:lnTo>
                      <a:pt x="1675" y="778"/>
                    </a:lnTo>
                    <a:lnTo>
                      <a:pt x="1650" y="779"/>
                    </a:lnTo>
                    <a:lnTo>
                      <a:pt x="1624" y="781"/>
                    </a:lnTo>
                    <a:lnTo>
                      <a:pt x="1598" y="782"/>
                    </a:lnTo>
                    <a:lnTo>
                      <a:pt x="1571" y="783"/>
                    </a:lnTo>
                    <a:lnTo>
                      <a:pt x="1543" y="784"/>
                    </a:lnTo>
                    <a:lnTo>
                      <a:pt x="1515" y="785"/>
                    </a:lnTo>
                    <a:lnTo>
                      <a:pt x="1487" y="786"/>
                    </a:lnTo>
                    <a:lnTo>
                      <a:pt x="1457" y="787"/>
                    </a:lnTo>
                    <a:lnTo>
                      <a:pt x="1428" y="787"/>
                    </a:lnTo>
                    <a:lnTo>
                      <a:pt x="1397" y="788"/>
                    </a:lnTo>
                    <a:lnTo>
                      <a:pt x="1367" y="789"/>
                    </a:lnTo>
                    <a:lnTo>
                      <a:pt x="1335" y="789"/>
                    </a:lnTo>
                    <a:lnTo>
                      <a:pt x="1304" y="790"/>
                    </a:lnTo>
                    <a:lnTo>
                      <a:pt x="1271" y="790"/>
                    </a:lnTo>
                    <a:lnTo>
                      <a:pt x="1238" y="790"/>
                    </a:lnTo>
                    <a:lnTo>
                      <a:pt x="1206" y="791"/>
                    </a:lnTo>
                    <a:lnTo>
                      <a:pt x="1172" y="791"/>
                    </a:lnTo>
                    <a:lnTo>
                      <a:pt x="1138" y="791"/>
                    </a:lnTo>
                    <a:lnTo>
                      <a:pt x="1104" y="791"/>
                    </a:lnTo>
                    <a:lnTo>
                      <a:pt x="1070" y="791"/>
                    </a:lnTo>
                    <a:lnTo>
                      <a:pt x="1037" y="791"/>
                    </a:lnTo>
                    <a:lnTo>
                      <a:pt x="1004" y="791"/>
                    </a:lnTo>
                    <a:lnTo>
                      <a:pt x="971" y="791"/>
                    </a:lnTo>
                    <a:lnTo>
                      <a:pt x="939" y="791"/>
                    </a:lnTo>
                    <a:lnTo>
                      <a:pt x="906" y="791"/>
                    </a:lnTo>
                    <a:lnTo>
                      <a:pt x="873" y="791"/>
                    </a:lnTo>
                    <a:lnTo>
                      <a:pt x="841" y="791"/>
                    </a:lnTo>
                    <a:lnTo>
                      <a:pt x="900" y="781"/>
                    </a:lnTo>
                    <a:lnTo>
                      <a:pt x="958" y="769"/>
                    </a:lnTo>
                    <a:lnTo>
                      <a:pt x="1013" y="755"/>
                    </a:lnTo>
                    <a:lnTo>
                      <a:pt x="1067" y="740"/>
                    </a:lnTo>
                    <a:lnTo>
                      <a:pt x="1093" y="731"/>
                    </a:lnTo>
                    <a:lnTo>
                      <a:pt x="1119" y="723"/>
                    </a:lnTo>
                    <a:lnTo>
                      <a:pt x="1145" y="713"/>
                    </a:lnTo>
                    <a:lnTo>
                      <a:pt x="1170" y="704"/>
                    </a:lnTo>
                    <a:lnTo>
                      <a:pt x="1194" y="694"/>
                    </a:lnTo>
                    <a:lnTo>
                      <a:pt x="1218" y="684"/>
                    </a:lnTo>
                    <a:lnTo>
                      <a:pt x="1243" y="673"/>
                    </a:lnTo>
                    <a:lnTo>
                      <a:pt x="1266" y="662"/>
                    </a:lnTo>
                    <a:lnTo>
                      <a:pt x="1289" y="650"/>
                    </a:lnTo>
                    <a:lnTo>
                      <a:pt x="1311" y="639"/>
                    </a:lnTo>
                    <a:lnTo>
                      <a:pt x="1332" y="627"/>
                    </a:lnTo>
                    <a:lnTo>
                      <a:pt x="1352" y="614"/>
                    </a:lnTo>
                    <a:lnTo>
                      <a:pt x="1372" y="601"/>
                    </a:lnTo>
                    <a:lnTo>
                      <a:pt x="1390" y="588"/>
                    </a:lnTo>
                    <a:lnTo>
                      <a:pt x="1408" y="574"/>
                    </a:lnTo>
                    <a:lnTo>
                      <a:pt x="1423" y="561"/>
                    </a:lnTo>
                    <a:lnTo>
                      <a:pt x="1439" y="546"/>
                    </a:lnTo>
                    <a:lnTo>
                      <a:pt x="1454" y="532"/>
                    </a:lnTo>
                    <a:lnTo>
                      <a:pt x="1469" y="517"/>
                    </a:lnTo>
                    <a:lnTo>
                      <a:pt x="1481" y="502"/>
                    </a:lnTo>
                    <a:lnTo>
                      <a:pt x="1493" y="486"/>
                    </a:lnTo>
                    <a:lnTo>
                      <a:pt x="1504" y="470"/>
                    </a:lnTo>
                    <a:lnTo>
                      <a:pt x="1515" y="454"/>
                    </a:lnTo>
                    <a:lnTo>
                      <a:pt x="1524" y="438"/>
                    </a:lnTo>
                    <a:lnTo>
                      <a:pt x="1534" y="420"/>
                    </a:lnTo>
                    <a:lnTo>
                      <a:pt x="1542" y="401"/>
                    </a:lnTo>
                    <a:lnTo>
                      <a:pt x="1550" y="382"/>
                    </a:lnTo>
                    <a:lnTo>
                      <a:pt x="1555" y="362"/>
                    </a:lnTo>
                    <a:lnTo>
                      <a:pt x="1558" y="342"/>
                    </a:lnTo>
                    <a:lnTo>
                      <a:pt x="1560" y="322"/>
                    </a:lnTo>
                    <a:lnTo>
                      <a:pt x="1561" y="301"/>
                    </a:lnTo>
                    <a:lnTo>
                      <a:pt x="1560" y="280"/>
                    </a:lnTo>
                    <a:lnTo>
                      <a:pt x="1558" y="259"/>
                    </a:lnTo>
                    <a:lnTo>
                      <a:pt x="1554" y="238"/>
                    </a:lnTo>
                    <a:lnTo>
                      <a:pt x="1550" y="218"/>
                    </a:lnTo>
                    <a:lnTo>
                      <a:pt x="1544" y="198"/>
                    </a:lnTo>
                    <a:lnTo>
                      <a:pt x="1538" y="179"/>
                    </a:lnTo>
                    <a:lnTo>
                      <a:pt x="1531" y="160"/>
                    </a:lnTo>
                    <a:lnTo>
                      <a:pt x="1522" y="142"/>
                    </a:lnTo>
                    <a:lnTo>
                      <a:pt x="1512" y="124"/>
                    </a:lnTo>
                    <a:lnTo>
                      <a:pt x="1501" y="107"/>
                    </a:lnTo>
                    <a:lnTo>
                      <a:pt x="1490" y="91"/>
                    </a:lnTo>
                    <a:lnTo>
                      <a:pt x="1477" y="77"/>
                    </a:lnTo>
                    <a:lnTo>
                      <a:pt x="1463" y="63"/>
                    </a:lnTo>
                    <a:lnTo>
                      <a:pt x="1450" y="50"/>
                    </a:lnTo>
                    <a:lnTo>
                      <a:pt x="1434" y="39"/>
                    </a:lnTo>
                    <a:lnTo>
                      <a:pt x="1417" y="28"/>
                    </a:lnTo>
                    <a:lnTo>
                      <a:pt x="1400" y="19"/>
                    </a:lnTo>
                    <a:lnTo>
                      <a:pt x="1391" y="15"/>
                    </a:lnTo>
                    <a:lnTo>
                      <a:pt x="1381" y="11"/>
                    </a:lnTo>
                    <a:lnTo>
                      <a:pt x="1372" y="8"/>
                    </a:lnTo>
                    <a:lnTo>
                      <a:pt x="1362" y="5"/>
                    </a:lnTo>
                    <a:lnTo>
                      <a:pt x="1353" y="3"/>
                    </a:lnTo>
                    <a:lnTo>
                      <a:pt x="1344" y="2"/>
                    </a:lnTo>
                    <a:lnTo>
                      <a:pt x="1334" y="0"/>
                    </a:lnTo>
                    <a:lnTo>
                      <a:pt x="1324" y="0"/>
                    </a:lnTo>
                    <a:lnTo>
                      <a:pt x="1303" y="0"/>
                    </a:lnTo>
                    <a:lnTo>
                      <a:pt x="1281" y="2"/>
                    </a:lnTo>
                    <a:lnTo>
                      <a:pt x="1260" y="6"/>
                    </a:lnTo>
                    <a:lnTo>
                      <a:pt x="1237" y="12"/>
                    </a:lnTo>
                    <a:lnTo>
                      <a:pt x="1216" y="21"/>
                    </a:lnTo>
                    <a:lnTo>
                      <a:pt x="1195" y="30"/>
                    </a:lnTo>
                    <a:lnTo>
                      <a:pt x="1173" y="41"/>
                    </a:lnTo>
                    <a:lnTo>
                      <a:pt x="1151" y="51"/>
                    </a:lnTo>
                    <a:lnTo>
                      <a:pt x="1107" y="76"/>
                    </a:lnTo>
                    <a:lnTo>
                      <a:pt x="1061" y="104"/>
                    </a:lnTo>
                    <a:lnTo>
                      <a:pt x="1012" y="135"/>
                    </a:lnTo>
                    <a:lnTo>
                      <a:pt x="964" y="167"/>
                    </a:lnTo>
                    <a:lnTo>
                      <a:pt x="913" y="204"/>
                    </a:lnTo>
                    <a:lnTo>
                      <a:pt x="863" y="244"/>
                    </a:lnTo>
                    <a:lnTo>
                      <a:pt x="811" y="286"/>
                    </a:lnTo>
                    <a:lnTo>
                      <a:pt x="760" y="330"/>
                    </a:lnTo>
                    <a:lnTo>
                      <a:pt x="709" y="377"/>
                    </a:lnTo>
                    <a:lnTo>
                      <a:pt x="660" y="424"/>
                    </a:lnTo>
                    <a:lnTo>
                      <a:pt x="610" y="474"/>
                    </a:lnTo>
                    <a:lnTo>
                      <a:pt x="562" y="526"/>
                    </a:lnTo>
                    <a:lnTo>
                      <a:pt x="514" y="580"/>
                    </a:lnTo>
                    <a:lnTo>
                      <a:pt x="466" y="635"/>
                    </a:lnTo>
                    <a:lnTo>
                      <a:pt x="443" y="664"/>
                    </a:lnTo>
                    <a:lnTo>
                      <a:pt x="420" y="693"/>
                    </a:lnTo>
                    <a:lnTo>
                      <a:pt x="397" y="722"/>
                    </a:lnTo>
                    <a:lnTo>
                      <a:pt x="375" y="751"/>
                    </a:lnTo>
                    <a:lnTo>
                      <a:pt x="354" y="781"/>
                    </a:lnTo>
                    <a:lnTo>
                      <a:pt x="333" y="811"/>
                    </a:lnTo>
                    <a:lnTo>
                      <a:pt x="312" y="842"/>
                    </a:lnTo>
                    <a:lnTo>
                      <a:pt x="292" y="872"/>
                    </a:lnTo>
                    <a:lnTo>
                      <a:pt x="272" y="903"/>
                    </a:lnTo>
                    <a:lnTo>
                      <a:pt x="253" y="933"/>
                    </a:lnTo>
                    <a:lnTo>
                      <a:pt x="234" y="965"/>
                    </a:lnTo>
                    <a:lnTo>
                      <a:pt x="215" y="996"/>
                    </a:lnTo>
                    <a:lnTo>
                      <a:pt x="197" y="1028"/>
                    </a:lnTo>
                    <a:lnTo>
                      <a:pt x="179" y="1061"/>
                    </a:lnTo>
                    <a:lnTo>
                      <a:pt x="162" y="1093"/>
                    </a:lnTo>
                    <a:lnTo>
                      <a:pt x="145" y="1126"/>
                    </a:lnTo>
                    <a:lnTo>
                      <a:pt x="130" y="1158"/>
                    </a:lnTo>
                    <a:lnTo>
                      <a:pt x="115" y="1191"/>
                    </a:lnTo>
                    <a:lnTo>
                      <a:pt x="101" y="1225"/>
                    </a:lnTo>
                    <a:lnTo>
                      <a:pt x="88" y="1257"/>
                    </a:lnTo>
                    <a:lnTo>
                      <a:pt x="75" y="1290"/>
                    </a:lnTo>
                    <a:lnTo>
                      <a:pt x="63" y="1323"/>
                    </a:lnTo>
                    <a:lnTo>
                      <a:pt x="53" y="1355"/>
                    </a:lnTo>
                    <a:lnTo>
                      <a:pt x="43" y="1389"/>
                    </a:lnTo>
                    <a:lnTo>
                      <a:pt x="35" y="1422"/>
                    </a:lnTo>
                    <a:lnTo>
                      <a:pt x="28" y="1454"/>
                    </a:lnTo>
                    <a:lnTo>
                      <a:pt x="20" y="1487"/>
                    </a:lnTo>
                    <a:lnTo>
                      <a:pt x="15" y="1520"/>
                    </a:lnTo>
                    <a:lnTo>
                      <a:pt x="10" y="1553"/>
                    </a:lnTo>
                    <a:lnTo>
                      <a:pt x="6" y="1586"/>
                    </a:lnTo>
                    <a:lnTo>
                      <a:pt x="2" y="1618"/>
                    </a:lnTo>
                    <a:lnTo>
                      <a:pt x="0" y="1651"/>
                    </a:lnTo>
                    <a:lnTo>
                      <a:pt x="0" y="1675"/>
                    </a:lnTo>
                    <a:lnTo>
                      <a:pt x="1" y="1698"/>
                    </a:lnTo>
                    <a:lnTo>
                      <a:pt x="5" y="1721"/>
                    </a:lnTo>
                    <a:lnTo>
                      <a:pt x="9" y="1744"/>
                    </a:lnTo>
                    <a:lnTo>
                      <a:pt x="15" y="1767"/>
                    </a:lnTo>
                    <a:lnTo>
                      <a:pt x="22" y="1788"/>
                    </a:lnTo>
                    <a:lnTo>
                      <a:pt x="32" y="1810"/>
                    </a:lnTo>
                    <a:lnTo>
                      <a:pt x="43" y="1831"/>
                    </a:lnTo>
                    <a:lnTo>
                      <a:pt x="55" y="1851"/>
                    </a:lnTo>
                    <a:lnTo>
                      <a:pt x="69" y="1871"/>
                    </a:lnTo>
                    <a:lnTo>
                      <a:pt x="82" y="1890"/>
                    </a:lnTo>
                    <a:lnTo>
                      <a:pt x="97" y="1909"/>
                    </a:lnTo>
                    <a:lnTo>
                      <a:pt x="112" y="1927"/>
                    </a:lnTo>
                    <a:lnTo>
                      <a:pt x="129" y="1943"/>
                    </a:lnTo>
                    <a:lnTo>
                      <a:pt x="145" y="1960"/>
                    </a:lnTo>
                    <a:lnTo>
                      <a:pt x="162" y="1976"/>
                    </a:lnTo>
                    <a:lnTo>
                      <a:pt x="181" y="1992"/>
                    </a:lnTo>
                    <a:lnTo>
                      <a:pt x="199" y="2006"/>
                    </a:lnTo>
                    <a:lnTo>
                      <a:pt x="218" y="2018"/>
                    </a:lnTo>
                    <a:lnTo>
                      <a:pt x="238" y="2031"/>
                    </a:lnTo>
                    <a:lnTo>
                      <a:pt x="258" y="2042"/>
                    </a:lnTo>
                    <a:lnTo>
                      <a:pt x="278" y="2052"/>
                    </a:lnTo>
                    <a:lnTo>
                      <a:pt x="299" y="2061"/>
                    </a:lnTo>
                    <a:lnTo>
                      <a:pt x="320" y="2070"/>
                    </a:lnTo>
                    <a:lnTo>
                      <a:pt x="341" y="2077"/>
                    </a:lnTo>
                    <a:lnTo>
                      <a:pt x="362" y="2082"/>
                    </a:lnTo>
                    <a:lnTo>
                      <a:pt x="383" y="2087"/>
                    </a:lnTo>
                    <a:lnTo>
                      <a:pt x="403" y="2090"/>
                    </a:lnTo>
                    <a:lnTo>
                      <a:pt x="422" y="2091"/>
                    </a:lnTo>
                    <a:lnTo>
                      <a:pt x="441" y="2091"/>
                    </a:lnTo>
                    <a:lnTo>
                      <a:pt x="460" y="2089"/>
                    </a:lnTo>
                    <a:lnTo>
                      <a:pt x="478" y="2087"/>
                    </a:lnTo>
                    <a:lnTo>
                      <a:pt x="500" y="2082"/>
                    </a:lnTo>
                    <a:lnTo>
                      <a:pt x="521" y="2078"/>
                    </a:lnTo>
                    <a:lnTo>
                      <a:pt x="543" y="2073"/>
                    </a:lnTo>
                    <a:lnTo>
                      <a:pt x="566" y="2067"/>
                    </a:lnTo>
                    <a:lnTo>
                      <a:pt x="588" y="2060"/>
                    </a:lnTo>
                    <a:lnTo>
                      <a:pt x="611" y="2053"/>
                    </a:lnTo>
                    <a:lnTo>
                      <a:pt x="634" y="2045"/>
                    </a:lnTo>
                    <a:lnTo>
                      <a:pt x="657" y="2036"/>
                    </a:lnTo>
                    <a:lnTo>
                      <a:pt x="680" y="2027"/>
                    </a:lnTo>
                    <a:lnTo>
                      <a:pt x="703" y="2018"/>
                    </a:lnTo>
                    <a:lnTo>
                      <a:pt x="726" y="2009"/>
                    </a:lnTo>
                    <a:lnTo>
                      <a:pt x="748" y="1998"/>
                    </a:lnTo>
                    <a:lnTo>
                      <a:pt x="770" y="1989"/>
                    </a:lnTo>
                    <a:lnTo>
                      <a:pt x="792" y="1978"/>
                    </a:lnTo>
                    <a:lnTo>
                      <a:pt x="814" y="1968"/>
                    </a:lnTo>
                    <a:lnTo>
                      <a:pt x="837" y="1957"/>
                    </a:lnTo>
                    <a:lnTo>
                      <a:pt x="858" y="1947"/>
                    </a:lnTo>
                    <a:lnTo>
                      <a:pt x="879" y="1936"/>
                    </a:lnTo>
                    <a:lnTo>
                      <a:pt x="899" y="1925"/>
                    </a:lnTo>
                    <a:lnTo>
                      <a:pt x="919" y="1914"/>
                    </a:lnTo>
                    <a:lnTo>
                      <a:pt x="939" y="1902"/>
                    </a:lnTo>
                    <a:lnTo>
                      <a:pt x="958" y="1892"/>
                    </a:lnTo>
                    <a:lnTo>
                      <a:pt x="975" y="1880"/>
                    </a:lnTo>
                    <a:lnTo>
                      <a:pt x="994" y="1869"/>
                    </a:lnTo>
                    <a:lnTo>
                      <a:pt x="1029" y="1847"/>
                    </a:lnTo>
                    <a:lnTo>
                      <a:pt x="1061" y="1826"/>
                    </a:lnTo>
                    <a:lnTo>
                      <a:pt x="1091" y="1805"/>
                    </a:lnTo>
                    <a:lnTo>
                      <a:pt x="1118" y="1786"/>
                    </a:lnTo>
                    <a:lnTo>
                      <a:pt x="1127" y="1779"/>
                    </a:lnTo>
                    <a:lnTo>
                      <a:pt x="1133" y="1774"/>
                    </a:lnTo>
                    <a:lnTo>
                      <a:pt x="1138" y="1769"/>
                    </a:lnTo>
                    <a:lnTo>
                      <a:pt x="1142" y="1764"/>
                    </a:lnTo>
                    <a:lnTo>
                      <a:pt x="1144" y="1758"/>
                    </a:lnTo>
                    <a:lnTo>
                      <a:pt x="1144" y="1753"/>
                    </a:lnTo>
                    <a:lnTo>
                      <a:pt x="1142" y="1749"/>
                    </a:lnTo>
                    <a:lnTo>
                      <a:pt x="1137" y="1745"/>
                    </a:lnTo>
                    <a:lnTo>
                      <a:pt x="1132" y="1741"/>
                    </a:lnTo>
                    <a:lnTo>
                      <a:pt x="1127" y="1738"/>
                    </a:lnTo>
                    <a:lnTo>
                      <a:pt x="1121" y="1737"/>
                    </a:lnTo>
                    <a:lnTo>
                      <a:pt x="1113" y="1738"/>
                    </a:lnTo>
                    <a:lnTo>
                      <a:pt x="1106" y="1739"/>
                    </a:lnTo>
                    <a:lnTo>
                      <a:pt x="1097" y="1743"/>
                    </a:lnTo>
                    <a:lnTo>
                      <a:pt x="1089" y="1747"/>
                    </a:lnTo>
                    <a:lnTo>
                      <a:pt x="1080" y="1752"/>
                    </a:lnTo>
                    <a:lnTo>
                      <a:pt x="1047" y="1770"/>
                    </a:lnTo>
                    <a:lnTo>
                      <a:pt x="1012" y="1788"/>
                    </a:lnTo>
                    <a:lnTo>
                      <a:pt x="976" y="1805"/>
                    </a:lnTo>
                    <a:lnTo>
                      <a:pt x="939" y="1822"/>
                    </a:lnTo>
                    <a:lnTo>
                      <a:pt x="899" y="1839"/>
                    </a:lnTo>
                    <a:lnTo>
                      <a:pt x="859" y="1856"/>
                    </a:lnTo>
                    <a:lnTo>
                      <a:pt x="816" y="1874"/>
                    </a:lnTo>
                    <a:lnTo>
                      <a:pt x="771" y="1891"/>
                    </a:lnTo>
                    <a:lnTo>
                      <a:pt x="727" y="1907"/>
                    </a:lnTo>
                    <a:lnTo>
                      <a:pt x="684" y="1921"/>
                    </a:lnTo>
                    <a:lnTo>
                      <a:pt x="641" y="1934"/>
                    </a:lnTo>
                    <a:lnTo>
                      <a:pt x="598" y="1947"/>
                    </a:lnTo>
                    <a:lnTo>
                      <a:pt x="556" y="1957"/>
                    </a:lnTo>
                    <a:lnTo>
                      <a:pt x="515" y="1967"/>
                    </a:lnTo>
                    <a:lnTo>
                      <a:pt x="475" y="1974"/>
                    </a:lnTo>
                    <a:lnTo>
                      <a:pt x="435" y="1981"/>
                    </a:lnTo>
                    <a:lnTo>
                      <a:pt x="419" y="1982"/>
                    </a:lnTo>
                    <a:lnTo>
                      <a:pt x="404" y="1982"/>
                    </a:lnTo>
                    <a:lnTo>
                      <a:pt x="388" y="1982"/>
                    </a:lnTo>
                    <a:lnTo>
                      <a:pt x="374" y="1981"/>
                    </a:lnTo>
                    <a:lnTo>
                      <a:pt x="358" y="1980"/>
                    </a:lnTo>
                    <a:lnTo>
                      <a:pt x="343" y="1979"/>
                    </a:lnTo>
                    <a:lnTo>
                      <a:pt x="328" y="1977"/>
                    </a:lnTo>
                    <a:lnTo>
                      <a:pt x="313" y="1974"/>
                    </a:lnTo>
                    <a:lnTo>
                      <a:pt x="298" y="1971"/>
                    </a:lnTo>
                    <a:lnTo>
                      <a:pt x="284" y="1967"/>
                    </a:lnTo>
                    <a:lnTo>
                      <a:pt x="271" y="1961"/>
                    </a:lnTo>
                    <a:lnTo>
                      <a:pt x="257" y="1956"/>
                    </a:lnTo>
                    <a:lnTo>
                      <a:pt x="244" y="1950"/>
                    </a:lnTo>
                    <a:lnTo>
                      <a:pt x="232" y="1942"/>
                    </a:lnTo>
                    <a:lnTo>
                      <a:pt x="219" y="1935"/>
                    </a:lnTo>
                    <a:lnTo>
                      <a:pt x="208" y="1927"/>
                    </a:lnTo>
                    <a:lnTo>
                      <a:pt x="197" y="1917"/>
                    </a:lnTo>
                    <a:lnTo>
                      <a:pt x="186" y="1907"/>
                    </a:lnTo>
                    <a:lnTo>
                      <a:pt x="177" y="1895"/>
                    </a:lnTo>
                    <a:lnTo>
                      <a:pt x="168" y="1882"/>
                    </a:lnTo>
                    <a:lnTo>
                      <a:pt x="159" y="1869"/>
                    </a:lnTo>
                    <a:lnTo>
                      <a:pt x="151" y="1855"/>
                    </a:lnTo>
                    <a:lnTo>
                      <a:pt x="143" y="1839"/>
                    </a:lnTo>
                    <a:lnTo>
                      <a:pt x="136" y="1824"/>
                    </a:lnTo>
                    <a:lnTo>
                      <a:pt x="131" y="1806"/>
                    </a:lnTo>
                    <a:lnTo>
                      <a:pt x="125" y="1788"/>
                    </a:lnTo>
                    <a:lnTo>
                      <a:pt x="121" y="1768"/>
                    </a:lnTo>
                    <a:lnTo>
                      <a:pt x="118" y="1747"/>
                    </a:lnTo>
                    <a:lnTo>
                      <a:pt x="116" y="1725"/>
                    </a:lnTo>
                    <a:lnTo>
                      <a:pt x="114" y="1701"/>
                    </a:lnTo>
                    <a:lnTo>
                      <a:pt x="114" y="1677"/>
                    </a:lnTo>
                    <a:lnTo>
                      <a:pt x="115" y="1651"/>
                    </a:lnTo>
                    <a:lnTo>
                      <a:pt x="117" y="1623"/>
                    </a:lnTo>
                    <a:lnTo>
                      <a:pt x="119" y="1594"/>
                    </a:lnTo>
                    <a:lnTo>
                      <a:pt x="123" y="1567"/>
                    </a:lnTo>
                    <a:lnTo>
                      <a:pt x="128" y="1538"/>
                    </a:lnTo>
                    <a:lnTo>
                      <a:pt x="134" y="1511"/>
                    </a:lnTo>
                    <a:lnTo>
                      <a:pt x="141" y="1484"/>
                    </a:lnTo>
                    <a:lnTo>
                      <a:pt x="149" y="1456"/>
                    </a:lnTo>
                    <a:lnTo>
                      <a:pt x="158" y="1429"/>
                    </a:lnTo>
                    <a:lnTo>
                      <a:pt x="168" y="1403"/>
                    </a:lnTo>
                    <a:lnTo>
                      <a:pt x="178" y="1376"/>
                    </a:lnTo>
                    <a:lnTo>
                      <a:pt x="189" y="1350"/>
                    </a:lnTo>
                    <a:lnTo>
                      <a:pt x="200" y="1324"/>
                    </a:lnTo>
                    <a:lnTo>
                      <a:pt x="212" y="1297"/>
                    </a:lnTo>
                    <a:lnTo>
                      <a:pt x="223" y="1272"/>
                    </a:lnTo>
                    <a:lnTo>
                      <a:pt x="236" y="1247"/>
                    </a:lnTo>
                    <a:lnTo>
                      <a:pt x="249" y="1222"/>
                    </a:lnTo>
                    <a:lnTo>
                      <a:pt x="262" y="1196"/>
                    </a:lnTo>
                    <a:lnTo>
                      <a:pt x="275" y="1172"/>
                    </a:lnTo>
                    <a:lnTo>
                      <a:pt x="290" y="1148"/>
                    </a:lnTo>
                    <a:lnTo>
                      <a:pt x="303" y="1124"/>
                    </a:lnTo>
                    <a:lnTo>
                      <a:pt x="317" y="1101"/>
                    </a:lnTo>
                    <a:lnTo>
                      <a:pt x="332" y="1077"/>
                    </a:lnTo>
                    <a:lnTo>
                      <a:pt x="346" y="1054"/>
                    </a:lnTo>
                    <a:lnTo>
                      <a:pt x="361" y="1032"/>
                    </a:lnTo>
                    <a:lnTo>
                      <a:pt x="376" y="1011"/>
                    </a:lnTo>
                    <a:lnTo>
                      <a:pt x="391" y="989"/>
                    </a:lnTo>
                    <a:lnTo>
                      <a:pt x="404" y="969"/>
                    </a:lnTo>
                    <a:lnTo>
                      <a:pt x="419" y="948"/>
                    </a:lnTo>
                    <a:lnTo>
                      <a:pt x="433" y="928"/>
                    </a:lnTo>
                    <a:lnTo>
                      <a:pt x="446" y="909"/>
                    </a:lnTo>
                    <a:lnTo>
                      <a:pt x="460" y="890"/>
                    </a:lnTo>
                    <a:lnTo>
                      <a:pt x="474" y="872"/>
                    </a:lnTo>
                    <a:lnTo>
                      <a:pt x="509" y="872"/>
                    </a:lnTo>
                    <a:lnTo>
                      <a:pt x="548" y="872"/>
                    </a:lnTo>
                    <a:lnTo>
                      <a:pt x="587" y="872"/>
                    </a:lnTo>
                    <a:lnTo>
                      <a:pt x="628" y="872"/>
                    </a:lnTo>
                    <a:lnTo>
                      <a:pt x="671" y="872"/>
                    </a:lnTo>
                    <a:lnTo>
                      <a:pt x="715" y="872"/>
                    </a:lnTo>
                    <a:lnTo>
                      <a:pt x="761" y="872"/>
                    </a:lnTo>
                    <a:lnTo>
                      <a:pt x="807" y="872"/>
                    </a:lnTo>
                    <a:lnTo>
                      <a:pt x="855" y="872"/>
                    </a:lnTo>
                    <a:lnTo>
                      <a:pt x="903" y="872"/>
                    </a:lnTo>
                    <a:lnTo>
                      <a:pt x="951" y="872"/>
                    </a:lnTo>
                    <a:lnTo>
                      <a:pt x="999" y="871"/>
                    </a:lnTo>
                    <a:lnTo>
                      <a:pt x="1047" y="870"/>
                    </a:lnTo>
                    <a:lnTo>
                      <a:pt x="1094" y="870"/>
                    </a:lnTo>
                    <a:lnTo>
                      <a:pt x="1142" y="869"/>
                    </a:lnTo>
                    <a:lnTo>
                      <a:pt x="1190" y="868"/>
                    </a:lnTo>
                    <a:lnTo>
                      <a:pt x="1237" y="866"/>
                    </a:lnTo>
                    <a:lnTo>
                      <a:pt x="1284" y="865"/>
                    </a:lnTo>
                    <a:lnTo>
                      <a:pt x="1329" y="864"/>
                    </a:lnTo>
                    <a:lnTo>
                      <a:pt x="1373" y="863"/>
                    </a:lnTo>
                    <a:lnTo>
                      <a:pt x="1416" y="862"/>
                    </a:lnTo>
                    <a:lnTo>
                      <a:pt x="1459" y="861"/>
                    </a:lnTo>
                    <a:lnTo>
                      <a:pt x="1500" y="860"/>
                    </a:lnTo>
                    <a:lnTo>
                      <a:pt x="1541" y="859"/>
                    </a:lnTo>
                    <a:lnTo>
                      <a:pt x="1580" y="856"/>
                    </a:lnTo>
                    <a:lnTo>
                      <a:pt x="1616" y="855"/>
                    </a:lnTo>
                    <a:lnTo>
                      <a:pt x="1650" y="853"/>
                    </a:lnTo>
                    <a:lnTo>
                      <a:pt x="1681" y="851"/>
                    </a:lnTo>
                    <a:lnTo>
                      <a:pt x="1711" y="848"/>
                    </a:lnTo>
                    <a:lnTo>
                      <a:pt x="1737" y="846"/>
                    </a:lnTo>
                    <a:lnTo>
                      <a:pt x="1761" y="843"/>
                    </a:lnTo>
                    <a:lnTo>
                      <a:pt x="1782" y="839"/>
                    </a:lnTo>
                    <a:lnTo>
                      <a:pt x="1815" y="833"/>
                    </a:lnTo>
                    <a:lnTo>
                      <a:pt x="1847" y="826"/>
                    </a:lnTo>
                    <a:lnTo>
                      <a:pt x="1879" y="816"/>
                    </a:lnTo>
                    <a:lnTo>
                      <a:pt x="1909" y="806"/>
                    </a:lnTo>
                    <a:lnTo>
                      <a:pt x="1939" y="793"/>
                    </a:lnTo>
                    <a:lnTo>
                      <a:pt x="1968" y="780"/>
                    </a:lnTo>
                    <a:lnTo>
                      <a:pt x="1996" y="764"/>
                    </a:lnTo>
                    <a:lnTo>
                      <a:pt x="2023" y="746"/>
                    </a:lnTo>
                    <a:lnTo>
                      <a:pt x="2049" y="728"/>
                    </a:lnTo>
                    <a:lnTo>
                      <a:pt x="2074" y="710"/>
                    </a:lnTo>
                    <a:lnTo>
                      <a:pt x="2096" y="693"/>
                    </a:lnTo>
                    <a:lnTo>
                      <a:pt x="2116" y="678"/>
                    </a:lnTo>
                    <a:lnTo>
                      <a:pt x="2135" y="662"/>
                    </a:lnTo>
                    <a:lnTo>
                      <a:pt x="2151" y="647"/>
                    </a:lnTo>
                    <a:lnTo>
                      <a:pt x="2166" y="632"/>
                    </a:lnTo>
                    <a:lnTo>
                      <a:pt x="2179" y="619"/>
                    </a:lnTo>
                    <a:close/>
                    <a:moveTo>
                      <a:pt x="1410" y="394"/>
                    </a:moveTo>
                    <a:lnTo>
                      <a:pt x="1395" y="416"/>
                    </a:lnTo>
                    <a:lnTo>
                      <a:pt x="1378" y="437"/>
                    </a:lnTo>
                    <a:lnTo>
                      <a:pt x="1360" y="457"/>
                    </a:lnTo>
                    <a:lnTo>
                      <a:pt x="1342" y="477"/>
                    </a:lnTo>
                    <a:lnTo>
                      <a:pt x="1323" y="497"/>
                    </a:lnTo>
                    <a:lnTo>
                      <a:pt x="1300" y="515"/>
                    </a:lnTo>
                    <a:lnTo>
                      <a:pt x="1278" y="534"/>
                    </a:lnTo>
                    <a:lnTo>
                      <a:pt x="1254" y="552"/>
                    </a:lnTo>
                    <a:lnTo>
                      <a:pt x="1230" y="570"/>
                    </a:lnTo>
                    <a:lnTo>
                      <a:pt x="1204" y="587"/>
                    </a:lnTo>
                    <a:lnTo>
                      <a:pt x="1177" y="604"/>
                    </a:lnTo>
                    <a:lnTo>
                      <a:pt x="1151" y="620"/>
                    </a:lnTo>
                    <a:lnTo>
                      <a:pt x="1124" y="635"/>
                    </a:lnTo>
                    <a:lnTo>
                      <a:pt x="1095" y="650"/>
                    </a:lnTo>
                    <a:lnTo>
                      <a:pt x="1067" y="665"/>
                    </a:lnTo>
                    <a:lnTo>
                      <a:pt x="1036" y="679"/>
                    </a:lnTo>
                    <a:lnTo>
                      <a:pt x="1007" y="692"/>
                    </a:lnTo>
                    <a:lnTo>
                      <a:pt x="976" y="705"/>
                    </a:lnTo>
                    <a:lnTo>
                      <a:pt x="945" y="716"/>
                    </a:lnTo>
                    <a:lnTo>
                      <a:pt x="914" y="727"/>
                    </a:lnTo>
                    <a:lnTo>
                      <a:pt x="882" y="738"/>
                    </a:lnTo>
                    <a:lnTo>
                      <a:pt x="849" y="747"/>
                    </a:lnTo>
                    <a:lnTo>
                      <a:pt x="817" y="754"/>
                    </a:lnTo>
                    <a:lnTo>
                      <a:pt x="784" y="763"/>
                    </a:lnTo>
                    <a:lnTo>
                      <a:pt x="750" y="769"/>
                    </a:lnTo>
                    <a:lnTo>
                      <a:pt x="718" y="775"/>
                    </a:lnTo>
                    <a:lnTo>
                      <a:pt x="685" y="780"/>
                    </a:lnTo>
                    <a:lnTo>
                      <a:pt x="652" y="784"/>
                    </a:lnTo>
                    <a:lnTo>
                      <a:pt x="620" y="787"/>
                    </a:lnTo>
                    <a:lnTo>
                      <a:pt x="588" y="789"/>
                    </a:lnTo>
                    <a:lnTo>
                      <a:pt x="557" y="791"/>
                    </a:lnTo>
                    <a:lnTo>
                      <a:pt x="525" y="791"/>
                    </a:lnTo>
                    <a:lnTo>
                      <a:pt x="566" y="747"/>
                    </a:lnTo>
                    <a:lnTo>
                      <a:pt x="608" y="704"/>
                    </a:lnTo>
                    <a:lnTo>
                      <a:pt x="650" y="661"/>
                    </a:lnTo>
                    <a:lnTo>
                      <a:pt x="692" y="618"/>
                    </a:lnTo>
                    <a:lnTo>
                      <a:pt x="737" y="574"/>
                    </a:lnTo>
                    <a:lnTo>
                      <a:pt x="780" y="532"/>
                    </a:lnTo>
                    <a:lnTo>
                      <a:pt x="825" y="491"/>
                    </a:lnTo>
                    <a:lnTo>
                      <a:pt x="870" y="449"/>
                    </a:lnTo>
                    <a:lnTo>
                      <a:pt x="915" y="409"/>
                    </a:lnTo>
                    <a:lnTo>
                      <a:pt x="961" y="371"/>
                    </a:lnTo>
                    <a:lnTo>
                      <a:pt x="1005" y="335"/>
                    </a:lnTo>
                    <a:lnTo>
                      <a:pt x="1050" y="301"/>
                    </a:lnTo>
                    <a:lnTo>
                      <a:pt x="1094" y="268"/>
                    </a:lnTo>
                    <a:lnTo>
                      <a:pt x="1139" y="239"/>
                    </a:lnTo>
                    <a:lnTo>
                      <a:pt x="1184" y="210"/>
                    </a:lnTo>
                    <a:lnTo>
                      <a:pt x="1228" y="184"/>
                    </a:lnTo>
                    <a:lnTo>
                      <a:pt x="1246" y="176"/>
                    </a:lnTo>
                    <a:lnTo>
                      <a:pt x="1263" y="167"/>
                    </a:lnTo>
                    <a:lnTo>
                      <a:pt x="1279" y="161"/>
                    </a:lnTo>
                    <a:lnTo>
                      <a:pt x="1295" y="155"/>
                    </a:lnTo>
                    <a:lnTo>
                      <a:pt x="1311" y="150"/>
                    </a:lnTo>
                    <a:lnTo>
                      <a:pt x="1326" y="147"/>
                    </a:lnTo>
                    <a:lnTo>
                      <a:pt x="1340" y="145"/>
                    </a:lnTo>
                    <a:lnTo>
                      <a:pt x="1354" y="144"/>
                    </a:lnTo>
                    <a:lnTo>
                      <a:pt x="1368" y="144"/>
                    </a:lnTo>
                    <a:lnTo>
                      <a:pt x="1380" y="144"/>
                    </a:lnTo>
                    <a:lnTo>
                      <a:pt x="1392" y="146"/>
                    </a:lnTo>
                    <a:lnTo>
                      <a:pt x="1404" y="149"/>
                    </a:lnTo>
                    <a:lnTo>
                      <a:pt x="1413" y="154"/>
                    </a:lnTo>
                    <a:lnTo>
                      <a:pt x="1422" y="159"/>
                    </a:lnTo>
                    <a:lnTo>
                      <a:pt x="1431" y="165"/>
                    </a:lnTo>
                    <a:lnTo>
                      <a:pt x="1438" y="172"/>
                    </a:lnTo>
                    <a:lnTo>
                      <a:pt x="1445" y="181"/>
                    </a:lnTo>
                    <a:lnTo>
                      <a:pt x="1451" y="189"/>
                    </a:lnTo>
                    <a:lnTo>
                      <a:pt x="1455" y="199"/>
                    </a:lnTo>
                    <a:lnTo>
                      <a:pt x="1458" y="210"/>
                    </a:lnTo>
                    <a:lnTo>
                      <a:pt x="1461" y="221"/>
                    </a:lnTo>
                    <a:lnTo>
                      <a:pt x="1462" y="233"/>
                    </a:lnTo>
                    <a:lnTo>
                      <a:pt x="1462" y="247"/>
                    </a:lnTo>
                    <a:lnTo>
                      <a:pt x="1462" y="261"/>
                    </a:lnTo>
                    <a:lnTo>
                      <a:pt x="1460" y="276"/>
                    </a:lnTo>
                    <a:lnTo>
                      <a:pt x="1457" y="290"/>
                    </a:lnTo>
                    <a:lnTo>
                      <a:pt x="1453" y="306"/>
                    </a:lnTo>
                    <a:lnTo>
                      <a:pt x="1447" y="323"/>
                    </a:lnTo>
                    <a:lnTo>
                      <a:pt x="1439" y="340"/>
                    </a:lnTo>
                    <a:lnTo>
                      <a:pt x="1431" y="358"/>
                    </a:lnTo>
                    <a:lnTo>
                      <a:pt x="1420" y="376"/>
                    </a:lnTo>
                    <a:lnTo>
                      <a:pt x="1410" y="394"/>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7" name="Freeform 33"/>
              <p:cNvSpPr>
                <a:spLocks noEditPoints="1"/>
              </p:cNvSpPr>
              <p:nvPr userDrawn="1"/>
            </p:nvSpPr>
            <p:spPr bwMode="auto">
              <a:xfrm>
                <a:off x="4676776" y="6223001"/>
                <a:ext cx="130175" cy="211138"/>
              </a:xfrm>
              <a:custGeom>
                <a:avLst/>
                <a:gdLst/>
                <a:ahLst/>
                <a:cxnLst>
                  <a:cxn ang="0">
                    <a:pos x="1372" y="1527"/>
                  </a:cxn>
                  <a:cxn ang="0">
                    <a:pos x="1373" y="1489"/>
                  </a:cxn>
                  <a:cxn ang="0">
                    <a:pos x="1351" y="1490"/>
                  </a:cxn>
                  <a:cxn ang="0">
                    <a:pos x="1277" y="1552"/>
                  </a:cxn>
                  <a:cxn ang="0">
                    <a:pos x="1134" y="1667"/>
                  </a:cxn>
                  <a:cxn ang="0">
                    <a:pos x="940" y="1802"/>
                  </a:cxn>
                  <a:cxn ang="0">
                    <a:pos x="729" y="1935"/>
                  </a:cxn>
                  <a:cxn ang="0">
                    <a:pos x="522" y="2050"/>
                  </a:cxn>
                  <a:cxn ang="0">
                    <a:pos x="352" y="2118"/>
                  </a:cxn>
                  <a:cxn ang="0">
                    <a:pos x="219" y="2135"/>
                  </a:cxn>
                  <a:cxn ang="0">
                    <a:pos x="156" y="2116"/>
                  </a:cxn>
                  <a:cxn ang="0">
                    <a:pos x="120" y="2059"/>
                  </a:cxn>
                  <a:cxn ang="0">
                    <a:pos x="126" y="1959"/>
                  </a:cxn>
                  <a:cxn ang="0">
                    <a:pos x="190" y="1803"/>
                  </a:cxn>
                  <a:cxn ang="0">
                    <a:pos x="246" y="1685"/>
                  </a:cxn>
                  <a:cxn ang="0">
                    <a:pos x="277" y="1607"/>
                  </a:cxn>
                  <a:cxn ang="0">
                    <a:pos x="339" y="1477"/>
                  </a:cxn>
                  <a:cxn ang="0">
                    <a:pos x="434" y="1296"/>
                  </a:cxn>
                  <a:cxn ang="0">
                    <a:pos x="595" y="994"/>
                  </a:cxn>
                  <a:cxn ang="0">
                    <a:pos x="730" y="725"/>
                  </a:cxn>
                  <a:cxn ang="0">
                    <a:pos x="733" y="653"/>
                  </a:cxn>
                  <a:cxn ang="0">
                    <a:pos x="697" y="595"/>
                  </a:cxn>
                  <a:cxn ang="0">
                    <a:pos x="635" y="574"/>
                  </a:cxn>
                  <a:cxn ang="0">
                    <a:pos x="566" y="592"/>
                  </a:cxn>
                  <a:cxn ang="0">
                    <a:pos x="524" y="652"/>
                  </a:cxn>
                  <a:cxn ang="0">
                    <a:pos x="468" y="790"/>
                  </a:cxn>
                  <a:cxn ang="0">
                    <a:pos x="395" y="941"/>
                  </a:cxn>
                  <a:cxn ang="0">
                    <a:pos x="306" y="1125"/>
                  </a:cxn>
                  <a:cxn ang="0">
                    <a:pos x="209" y="1332"/>
                  </a:cxn>
                  <a:cxn ang="0">
                    <a:pos x="120" y="1538"/>
                  </a:cxn>
                  <a:cxn ang="0">
                    <a:pos x="47" y="1732"/>
                  </a:cxn>
                  <a:cxn ang="0">
                    <a:pos x="5" y="1897"/>
                  </a:cxn>
                  <a:cxn ang="0">
                    <a:pos x="6" y="2021"/>
                  </a:cxn>
                  <a:cxn ang="0">
                    <a:pos x="57" y="2121"/>
                  </a:cxn>
                  <a:cxn ang="0">
                    <a:pos x="135" y="2193"/>
                  </a:cxn>
                  <a:cxn ang="0">
                    <a:pos x="225" y="2237"/>
                  </a:cxn>
                  <a:cxn ang="0">
                    <a:pos x="332" y="2252"/>
                  </a:cxn>
                  <a:cxn ang="0">
                    <a:pos x="442" y="2206"/>
                  </a:cxn>
                  <a:cxn ang="0">
                    <a:pos x="642" y="2092"/>
                  </a:cxn>
                  <a:cxn ang="0">
                    <a:pos x="855" y="1954"/>
                  </a:cxn>
                  <a:cxn ang="0">
                    <a:pos x="1057" y="1810"/>
                  </a:cxn>
                  <a:cxn ang="0">
                    <a:pos x="1227" y="1677"/>
                  </a:cxn>
                  <a:cxn ang="0">
                    <a:pos x="1022" y="115"/>
                  </a:cxn>
                  <a:cxn ang="0">
                    <a:pos x="1010" y="52"/>
                  </a:cxn>
                  <a:cxn ang="0">
                    <a:pos x="943" y="4"/>
                  </a:cxn>
                  <a:cxn ang="0">
                    <a:pos x="876" y="6"/>
                  </a:cxn>
                  <a:cxn ang="0">
                    <a:pos x="769" y="80"/>
                  </a:cxn>
                  <a:cxn ang="0">
                    <a:pos x="634" y="229"/>
                  </a:cxn>
                  <a:cxn ang="0">
                    <a:pos x="608" y="290"/>
                  </a:cxn>
                  <a:cxn ang="0">
                    <a:pos x="613" y="335"/>
                  </a:cxn>
                  <a:cxn ang="0">
                    <a:pos x="648" y="368"/>
                  </a:cxn>
                  <a:cxn ang="0">
                    <a:pos x="711" y="388"/>
                  </a:cxn>
                  <a:cxn ang="0">
                    <a:pos x="770" y="383"/>
                  </a:cxn>
                  <a:cxn ang="0">
                    <a:pos x="837" y="346"/>
                  </a:cxn>
                  <a:cxn ang="0">
                    <a:pos x="981" y="203"/>
                  </a:cxn>
                  <a:cxn ang="0">
                    <a:pos x="1017" y="137"/>
                  </a:cxn>
                </a:cxnLst>
                <a:rect l="0" t="0" r="r" b="b"/>
                <a:pathLst>
                  <a:path w="1378" h="2253">
                    <a:moveTo>
                      <a:pt x="1323" y="1593"/>
                    </a:moveTo>
                    <a:lnTo>
                      <a:pt x="1337" y="1580"/>
                    </a:lnTo>
                    <a:lnTo>
                      <a:pt x="1348" y="1568"/>
                    </a:lnTo>
                    <a:lnTo>
                      <a:pt x="1358" y="1554"/>
                    </a:lnTo>
                    <a:lnTo>
                      <a:pt x="1366" y="1540"/>
                    </a:lnTo>
                    <a:lnTo>
                      <a:pt x="1372" y="1527"/>
                    </a:lnTo>
                    <a:lnTo>
                      <a:pt x="1376" y="1515"/>
                    </a:lnTo>
                    <a:lnTo>
                      <a:pt x="1378" y="1506"/>
                    </a:lnTo>
                    <a:lnTo>
                      <a:pt x="1378" y="1497"/>
                    </a:lnTo>
                    <a:lnTo>
                      <a:pt x="1377" y="1494"/>
                    </a:lnTo>
                    <a:lnTo>
                      <a:pt x="1376" y="1491"/>
                    </a:lnTo>
                    <a:lnTo>
                      <a:pt x="1373" y="1489"/>
                    </a:lnTo>
                    <a:lnTo>
                      <a:pt x="1371" y="1488"/>
                    </a:lnTo>
                    <a:lnTo>
                      <a:pt x="1368" y="1487"/>
                    </a:lnTo>
                    <a:lnTo>
                      <a:pt x="1365" y="1487"/>
                    </a:lnTo>
                    <a:lnTo>
                      <a:pt x="1361" y="1487"/>
                    </a:lnTo>
                    <a:lnTo>
                      <a:pt x="1357" y="1488"/>
                    </a:lnTo>
                    <a:lnTo>
                      <a:pt x="1351" y="1490"/>
                    </a:lnTo>
                    <a:lnTo>
                      <a:pt x="1345" y="1492"/>
                    </a:lnTo>
                    <a:lnTo>
                      <a:pt x="1339" y="1496"/>
                    </a:lnTo>
                    <a:lnTo>
                      <a:pt x="1331" y="1502"/>
                    </a:lnTo>
                    <a:lnTo>
                      <a:pt x="1315" y="1516"/>
                    </a:lnTo>
                    <a:lnTo>
                      <a:pt x="1295" y="1535"/>
                    </a:lnTo>
                    <a:lnTo>
                      <a:pt x="1277" y="1552"/>
                    </a:lnTo>
                    <a:lnTo>
                      <a:pt x="1257" y="1569"/>
                    </a:lnTo>
                    <a:lnTo>
                      <a:pt x="1236" y="1586"/>
                    </a:lnTo>
                    <a:lnTo>
                      <a:pt x="1213" y="1605"/>
                    </a:lnTo>
                    <a:lnTo>
                      <a:pt x="1188" y="1625"/>
                    </a:lnTo>
                    <a:lnTo>
                      <a:pt x="1162" y="1645"/>
                    </a:lnTo>
                    <a:lnTo>
                      <a:pt x="1134" y="1667"/>
                    </a:lnTo>
                    <a:lnTo>
                      <a:pt x="1103" y="1689"/>
                    </a:lnTo>
                    <a:lnTo>
                      <a:pt x="1072" y="1711"/>
                    </a:lnTo>
                    <a:lnTo>
                      <a:pt x="1040" y="1734"/>
                    </a:lnTo>
                    <a:lnTo>
                      <a:pt x="1007" y="1756"/>
                    </a:lnTo>
                    <a:lnTo>
                      <a:pt x="974" y="1779"/>
                    </a:lnTo>
                    <a:lnTo>
                      <a:pt x="940" y="1802"/>
                    </a:lnTo>
                    <a:lnTo>
                      <a:pt x="906" y="1824"/>
                    </a:lnTo>
                    <a:lnTo>
                      <a:pt x="871" y="1848"/>
                    </a:lnTo>
                    <a:lnTo>
                      <a:pt x="836" y="1870"/>
                    </a:lnTo>
                    <a:lnTo>
                      <a:pt x="800" y="1893"/>
                    </a:lnTo>
                    <a:lnTo>
                      <a:pt x="764" y="1914"/>
                    </a:lnTo>
                    <a:lnTo>
                      <a:pt x="729" y="1935"/>
                    </a:lnTo>
                    <a:lnTo>
                      <a:pt x="694" y="1956"/>
                    </a:lnTo>
                    <a:lnTo>
                      <a:pt x="659" y="1976"/>
                    </a:lnTo>
                    <a:lnTo>
                      <a:pt x="625" y="1995"/>
                    </a:lnTo>
                    <a:lnTo>
                      <a:pt x="590" y="2014"/>
                    </a:lnTo>
                    <a:lnTo>
                      <a:pt x="556" y="2033"/>
                    </a:lnTo>
                    <a:lnTo>
                      <a:pt x="522" y="2050"/>
                    </a:lnTo>
                    <a:lnTo>
                      <a:pt x="491" y="2065"/>
                    </a:lnTo>
                    <a:lnTo>
                      <a:pt x="460" y="2079"/>
                    </a:lnTo>
                    <a:lnTo>
                      <a:pt x="431" y="2091"/>
                    </a:lnTo>
                    <a:lnTo>
                      <a:pt x="404" y="2101"/>
                    </a:lnTo>
                    <a:lnTo>
                      <a:pt x="377" y="2111"/>
                    </a:lnTo>
                    <a:lnTo>
                      <a:pt x="352" y="2118"/>
                    </a:lnTo>
                    <a:lnTo>
                      <a:pt x="329" y="2123"/>
                    </a:lnTo>
                    <a:lnTo>
                      <a:pt x="305" y="2128"/>
                    </a:lnTo>
                    <a:lnTo>
                      <a:pt x="281" y="2131"/>
                    </a:lnTo>
                    <a:lnTo>
                      <a:pt x="256" y="2134"/>
                    </a:lnTo>
                    <a:lnTo>
                      <a:pt x="231" y="2135"/>
                    </a:lnTo>
                    <a:lnTo>
                      <a:pt x="219" y="2135"/>
                    </a:lnTo>
                    <a:lnTo>
                      <a:pt x="207" y="2135"/>
                    </a:lnTo>
                    <a:lnTo>
                      <a:pt x="195" y="2133"/>
                    </a:lnTo>
                    <a:lnTo>
                      <a:pt x="185" y="2130"/>
                    </a:lnTo>
                    <a:lnTo>
                      <a:pt x="175" y="2126"/>
                    </a:lnTo>
                    <a:lnTo>
                      <a:pt x="165" y="2121"/>
                    </a:lnTo>
                    <a:lnTo>
                      <a:pt x="156" y="2116"/>
                    </a:lnTo>
                    <a:lnTo>
                      <a:pt x="148" y="2109"/>
                    </a:lnTo>
                    <a:lnTo>
                      <a:pt x="140" y="2101"/>
                    </a:lnTo>
                    <a:lnTo>
                      <a:pt x="133" y="2093"/>
                    </a:lnTo>
                    <a:lnTo>
                      <a:pt x="127" y="2082"/>
                    </a:lnTo>
                    <a:lnTo>
                      <a:pt x="123" y="2072"/>
                    </a:lnTo>
                    <a:lnTo>
                      <a:pt x="120" y="2059"/>
                    </a:lnTo>
                    <a:lnTo>
                      <a:pt x="118" y="2045"/>
                    </a:lnTo>
                    <a:lnTo>
                      <a:pt x="116" y="2032"/>
                    </a:lnTo>
                    <a:lnTo>
                      <a:pt x="116" y="2016"/>
                    </a:lnTo>
                    <a:lnTo>
                      <a:pt x="118" y="1999"/>
                    </a:lnTo>
                    <a:lnTo>
                      <a:pt x="121" y="1980"/>
                    </a:lnTo>
                    <a:lnTo>
                      <a:pt x="126" y="1959"/>
                    </a:lnTo>
                    <a:lnTo>
                      <a:pt x="132" y="1937"/>
                    </a:lnTo>
                    <a:lnTo>
                      <a:pt x="141" y="1914"/>
                    </a:lnTo>
                    <a:lnTo>
                      <a:pt x="151" y="1888"/>
                    </a:lnTo>
                    <a:lnTo>
                      <a:pt x="163" y="1860"/>
                    </a:lnTo>
                    <a:lnTo>
                      <a:pt x="176" y="1832"/>
                    </a:lnTo>
                    <a:lnTo>
                      <a:pt x="190" y="1803"/>
                    </a:lnTo>
                    <a:lnTo>
                      <a:pt x="203" y="1777"/>
                    </a:lnTo>
                    <a:lnTo>
                      <a:pt x="213" y="1754"/>
                    </a:lnTo>
                    <a:lnTo>
                      <a:pt x="224" y="1733"/>
                    </a:lnTo>
                    <a:lnTo>
                      <a:pt x="232" y="1714"/>
                    </a:lnTo>
                    <a:lnTo>
                      <a:pt x="240" y="1698"/>
                    </a:lnTo>
                    <a:lnTo>
                      <a:pt x="246" y="1685"/>
                    </a:lnTo>
                    <a:lnTo>
                      <a:pt x="250" y="1674"/>
                    </a:lnTo>
                    <a:lnTo>
                      <a:pt x="257" y="1656"/>
                    </a:lnTo>
                    <a:lnTo>
                      <a:pt x="264" y="1641"/>
                    </a:lnTo>
                    <a:lnTo>
                      <a:pt x="269" y="1630"/>
                    </a:lnTo>
                    <a:lnTo>
                      <a:pt x="272" y="1621"/>
                    </a:lnTo>
                    <a:lnTo>
                      <a:pt x="277" y="1607"/>
                    </a:lnTo>
                    <a:lnTo>
                      <a:pt x="284" y="1591"/>
                    </a:lnTo>
                    <a:lnTo>
                      <a:pt x="289" y="1578"/>
                    </a:lnTo>
                    <a:lnTo>
                      <a:pt x="298" y="1559"/>
                    </a:lnTo>
                    <a:lnTo>
                      <a:pt x="312" y="1532"/>
                    </a:lnTo>
                    <a:lnTo>
                      <a:pt x="329" y="1497"/>
                    </a:lnTo>
                    <a:lnTo>
                      <a:pt x="339" y="1477"/>
                    </a:lnTo>
                    <a:lnTo>
                      <a:pt x="351" y="1453"/>
                    </a:lnTo>
                    <a:lnTo>
                      <a:pt x="365" y="1428"/>
                    </a:lnTo>
                    <a:lnTo>
                      <a:pt x="379" y="1398"/>
                    </a:lnTo>
                    <a:lnTo>
                      <a:pt x="396" y="1367"/>
                    </a:lnTo>
                    <a:lnTo>
                      <a:pt x="414" y="1333"/>
                    </a:lnTo>
                    <a:lnTo>
                      <a:pt x="434" y="1296"/>
                    </a:lnTo>
                    <a:lnTo>
                      <a:pt x="455" y="1256"/>
                    </a:lnTo>
                    <a:lnTo>
                      <a:pt x="479" y="1212"/>
                    </a:lnTo>
                    <a:lnTo>
                      <a:pt x="505" y="1165"/>
                    </a:lnTo>
                    <a:lnTo>
                      <a:pt x="532" y="1112"/>
                    </a:lnTo>
                    <a:lnTo>
                      <a:pt x="562" y="1055"/>
                    </a:lnTo>
                    <a:lnTo>
                      <a:pt x="595" y="994"/>
                    </a:lnTo>
                    <a:lnTo>
                      <a:pt x="630" y="929"/>
                    </a:lnTo>
                    <a:lnTo>
                      <a:pt x="667" y="859"/>
                    </a:lnTo>
                    <a:lnTo>
                      <a:pt x="707" y="785"/>
                    </a:lnTo>
                    <a:lnTo>
                      <a:pt x="716" y="764"/>
                    </a:lnTo>
                    <a:lnTo>
                      <a:pt x="724" y="744"/>
                    </a:lnTo>
                    <a:lnTo>
                      <a:pt x="730" y="725"/>
                    </a:lnTo>
                    <a:lnTo>
                      <a:pt x="734" y="708"/>
                    </a:lnTo>
                    <a:lnTo>
                      <a:pt x="736" y="691"/>
                    </a:lnTo>
                    <a:lnTo>
                      <a:pt x="736" y="675"/>
                    </a:lnTo>
                    <a:lnTo>
                      <a:pt x="735" y="667"/>
                    </a:lnTo>
                    <a:lnTo>
                      <a:pt x="734" y="661"/>
                    </a:lnTo>
                    <a:lnTo>
                      <a:pt x="733" y="653"/>
                    </a:lnTo>
                    <a:lnTo>
                      <a:pt x="731" y="647"/>
                    </a:lnTo>
                    <a:lnTo>
                      <a:pt x="726" y="634"/>
                    </a:lnTo>
                    <a:lnTo>
                      <a:pt x="719" y="623"/>
                    </a:lnTo>
                    <a:lnTo>
                      <a:pt x="713" y="612"/>
                    </a:lnTo>
                    <a:lnTo>
                      <a:pt x="706" y="604"/>
                    </a:lnTo>
                    <a:lnTo>
                      <a:pt x="697" y="595"/>
                    </a:lnTo>
                    <a:lnTo>
                      <a:pt x="689" y="589"/>
                    </a:lnTo>
                    <a:lnTo>
                      <a:pt x="678" y="584"/>
                    </a:lnTo>
                    <a:lnTo>
                      <a:pt x="669" y="580"/>
                    </a:lnTo>
                    <a:lnTo>
                      <a:pt x="657" y="576"/>
                    </a:lnTo>
                    <a:lnTo>
                      <a:pt x="647" y="574"/>
                    </a:lnTo>
                    <a:lnTo>
                      <a:pt x="635" y="574"/>
                    </a:lnTo>
                    <a:lnTo>
                      <a:pt x="625" y="574"/>
                    </a:lnTo>
                    <a:lnTo>
                      <a:pt x="613" y="575"/>
                    </a:lnTo>
                    <a:lnTo>
                      <a:pt x="601" y="579"/>
                    </a:lnTo>
                    <a:lnTo>
                      <a:pt x="590" y="582"/>
                    </a:lnTo>
                    <a:lnTo>
                      <a:pt x="577" y="587"/>
                    </a:lnTo>
                    <a:lnTo>
                      <a:pt x="566" y="592"/>
                    </a:lnTo>
                    <a:lnTo>
                      <a:pt x="556" y="600"/>
                    </a:lnTo>
                    <a:lnTo>
                      <a:pt x="547" y="608"/>
                    </a:lnTo>
                    <a:lnTo>
                      <a:pt x="539" y="617"/>
                    </a:lnTo>
                    <a:lnTo>
                      <a:pt x="533" y="628"/>
                    </a:lnTo>
                    <a:lnTo>
                      <a:pt x="528" y="640"/>
                    </a:lnTo>
                    <a:lnTo>
                      <a:pt x="524" y="652"/>
                    </a:lnTo>
                    <a:lnTo>
                      <a:pt x="520" y="666"/>
                    </a:lnTo>
                    <a:lnTo>
                      <a:pt x="516" y="680"/>
                    </a:lnTo>
                    <a:lnTo>
                      <a:pt x="507" y="701"/>
                    </a:lnTo>
                    <a:lnTo>
                      <a:pt x="494" y="731"/>
                    </a:lnTo>
                    <a:lnTo>
                      <a:pt x="477" y="768"/>
                    </a:lnTo>
                    <a:lnTo>
                      <a:pt x="468" y="790"/>
                    </a:lnTo>
                    <a:lnTo>
                      <a:pt x="457" y="812"/>
                    </a:lnTo>
                    <a:lnTo>
                      <a:pt x="446" y="836"/>
                    </a:lnTo>
                    <a:lnTo>
                      <a:pt x="434" y="861"/>
                    </a:lnTo>
                    <a:lnTo>
                      <a:pt x="422" y="886"/>
                    </a:lnTo>
                    <a:lnTo>
                      <a:pt x="409" y="913"/>
                    </a:lnTo>
                    <a:lnTo>
                      <a:pt x="395" y="941"/>
                    </a:lnTo>
                    <a:lnTo>
                      <a:pt x="382" y="969"/>
                    </a:lnTo>
                    <a:lnTo>
                      <a:pt x="367" y="998"/>
                    </a:lnTo>
                    <a:lnTo>
                      <a:pt x="352" y="1029"/>
                    </a:lnTo>
                    <a:lnTo>
                      <a:pt x="337" y="1060"/>
                    </a:lnTo>
                    <a:lnTo>
                      <a:pt x="322" y="1092"/>
                    </a:lnTo>
                    <a:lnTo>
                      <a:pt x="306" y="1125"/>
                    </a:lnTo>
                    <a:lnTo>
                      <a:pt x="290" y="1158"/>
                    </a:lnTo>
                    <a:lnTo>
                      <a:pt x="274" y="1192"/>
                    </a:lnTo>
                    <a:lnTo>
                      <a:pt x="257" y="1227"/>
                    </a:lnTo>
                    <a:lnTo>
                      <a:pt x="241" y="1263"/>
                    </a:lnTo>
                    <a:lnTo>
                      <a:pt x="225" y="1297"/>
                    </a:lnTo>
                    <a:lnTo>
                      <a:pt x="209" y="1332"/>
                    </a:lnTo>
                    <a:lnTo>
                      <a:pt x="193" y="1367"/>
                    </a:lnTo>
                    <a:lnTo>
                      <a:pt x="177" y="1401"/>
                    </a:lnTo>
                    <a:lnTo>
                      <a:pt x="163" y="1436"/>
                    </a:lnTo>
                    <a:lnTo>
                      <a:pt x="148" y="1470"/>
                    </a:lnTo>
                    <a:lnTo>
                      <a:pt x="133" y="1505"/>
                    </a:lnTo>
                    <a:lnTo>
                      <a:pt x="120" y="1538"/>
                    </a:lnTo>
                    <a:lnTo>
                      <a:pt x="106" y="1572"/>
                    </a:lnTo>
                    <a:lnTo>
                      <a:pt x="93" y="1605"/>
                    </a:lnTo>
                    <a:lnTo>
                      <a:pt x="81" y="1637"/>
                    </a:lnTo>
                    <a:lnTo>
                      <a:pt x="69" y="1669"/>
                    </a:lnTo>
                    <a:lnTo>
                      <a:pt x="58" y="1700"/>
                    </a:lnTo>
                    <a:lnTo>
                      <a:pt x="47" y="1732"/>
                    </a:lnTo>
                    <a:lnTo>
                      <a:pt x="38" y="1762"/>
                    </a:lnTo>
                    <a:lnTo>
                      <a:pt x="29" y="1792"/>
                    </a:lnTo>
                    <a:lnTo>
                      <a:pt x="21" y="1820"/>
                    </a:lnTo>
                    <a:lnTo>
                      <a:pt x="14" y="1848"/>
                    </a:lnTo>
                    <a:lnTo>
                      <a:pt x="9" y="1873"/>
                    </a:lnTo>
                    <a:lnTo>
                      <a:pt x="5" y="1897"/>
                    </a:lnTo>
                    <a:lnTo>
                      <a:pt x="2" y="1920"/>
                    </a:lnTo>
                    <a:lnTo>
                      <a:pt x="0" y="1941"/>
                    </a:lnTo>
                    <a:lnTo>
                      <a:pt x="0" y="1961"/>
                    </a:lnTo>
                    <a:lnTo>
                      <a:pt x="0" y="1982"/>
                    </a:lnTo>
                    <a:lnTo>
                      <a:pt x="2" y="2002"/>
                    </a:lnTo>
                    <a:lnTo>
                      <a:pt x="6" y="2021"/>
                    </a:lnTo>
                    <a:lnTo>
                      <a:pt x="11" y="2040"/>
                    </a:lnTo>
                    <a:lnTo>
                      <a:pt x="18" y="2058"/>
                    </a:lnTo>
                    <a:lnTo>
                      <a:pt x="25" y="2075"/>
                    </a:lnTo>
                    <a:lnTo>
                      <a:pt x="34" y="2091"/>
                    </a:lnTo>
                    <a:lnTo>
                      <a:pt x="45" y="2106"/>
                    </a:lnTo>
                    <a:lnTo>
                      <a:pt x="57" y="2121"/>
                    </a:lnTo>
                    <a:lnTo>
                      <a:pt x="68" y="2135"/>
                    </a:lnTo>
                    <a:lnTo>
                      <a:pt x="81" y="2148"/>
                    </a:lnTo>
                    <a:lnTo>
                      <a:pt x="93" y="2160"/>
                    </a:lnTo>
                    <a:lnTo>
                      <a:pt x="107" y="2172"/>
                    </a:lnTo>
                    <a:lnTo>
                      <a:pt x="121" y="2182"/>
                    </a:lnTo>
                    <a:lnTo>
                      <a:pt x="135" y="2193"/>
                    </a:lnTo>
                    <a:lnTo>
                      <a:pt x="150" y="2202"/>
                    </a:lnTo>
                    <a:lnTo>
                      <a:pt x="165" y="2211"/>
                    </a:lnTo>
                    <a:lnTo>
                      <a:pt x="180" y="2218"/>
                    </a:lnTo>
                    <a:lnTo>
                      <a:pt x="194" y="2225"/>
                    </a:lnTo>
                    <a:lnTo>
                      <a:pt x="210" y="2232"/>
                    </a:lnTo>
                    <a:lnTo>
                      <a:pt x="225" y="2237"/>
                    </a:lnTo>
                    <a:lnTo>
                      <a:pt x="240" y="2241"/>
                    </a:lnTo>
                    <a:lnTo>
                      <a:pt x="254" y="2244"/>
                    </a:lnTo>
                    <a:lnTo>
                      <a:pt x="269" y="2247"/>
                    </a:lnTo>
                    <a:lnTo>
                      <a:pt x="297" y="2251"/>
                    </a:lnTo>
                    <a:lnTo>
                      <a:pt x="322" y="2253"/>
                    </a:lnTo>
                    <a:lnTo>
                      <a:pt x="332" y="2252"/>
                    </a:lnTo>
                    <a:lnTo>
                      <a:pt x="342" y="2251"/>
                    </a:lnTo>
                    <a:lnTo>
                      <a:pt x="350" y="2250"/>
                    </a:lnTo>
                    <a:lnTo>
                      <a:pt x="357" y="2247"/>
                    </a:lnTo>
                    <a:lnTo>
                      <a:pt x="385" y="2235"/>
                    </a:lnTo>
                    <a:lnTo>
                      <a:pt x="413" y="2221"/>
                    </a:lnTo>
                    <a:lnTo>
                      <a:pt x="442" y="2206"/>
                    </a:lnTo>
                    <a:lnTo>
                      <a:pt x="472" y="2191"/>
                    </a:lnTo>
                    <a:lnTo>
                      <a:pt x="504" y="2173"/>
                    </a:lnTo>
                    <a:lnTo>
                      <a:pt x="537" y="2155"/>
                    </a:lnTo>
                    <a:lnTo>
                      <a:pt x="571" y="2135"/>
                    </a:lnTo>
                    <a:lnTo>
                      <a:pt x="607" y="2114"/>
                    </a:lnTo>
                    <a:lnTo>
                      <a:pt x="642" y="2092"/>
                    </a:lnTo>
                    <a:lnTo>
                      <a:pt x="678" y="2070"/>
                    </a:lnTo>
                    <a:lnTo>
                      <a:pt x="713" y="2048"/>
                    </a:lnTo>
                    <a:lnTo>
                      <a:pt x="749" y="2024"/>
                    </a:lnTo>
                    <a:lnTo>
                      <a:pt x="784" y="2001"/>
                    </a:lnTo>
                    <a:lnTo>
                      <a:pt x="820" y="1978"/>
                    </a:lnTo>
                    <a:lnTo>
                      <a:pt x="855" y="1954"/>
                    </a:lnTo>
                    <a:lnTo>
                      <a:pt x="891" y="1930"/>
                    </a:lnTo>
                    <a:lnTo>
                      <a:pt x="925" y="1905"/>
                    </a:lnTo>
                    <a:lnTo>
                      <a:pt x="959" y="1881"/>
                    </a:lnTo>
                    <a:lnTo>
                      <a:pt x="993" y="1857"/>
                    </a:lnTo>
                    <a:lnTo>
                      <a:pt x="1025" y="1834"/>
                    </a:lnTo>
                    <a:lnTo>
                      <a:pt x="1057" y="1810"/>
                    </a:lnTo>
                    <a:lnTo>
                      <a:pt x="1088" y="1787"/>
                    </a:lnTo>
                    <a:lnTo>
                      <a:pt x="1119" y="1763"/>
                    </a:lnTo>
                    <a:lnTo>
                      <a:pt x="1148" y="1741"/>
                    </a:lnTo>
                    <a:lnTo>
                      <a:pt x="1177" y="1719"/>
                    </a:lnTo>
                    <a:lnTo>
                      <a:pt x="1203" y="1697"/>
                    </a:lnTo>
                    <a:lnTo>
                      <a:pt x="1227" y="1677"/>
                    </a:lnTo>
                    <a:lnTo>
                      <a:pt x="1250" y="1658"/>
                    </a:lnTo>
                    <a:lnTo>
                      <a:pt x="1271" y="1640"/>
                    </a:lnTo>
                    <a:lnTo>
                      <a:pt x="1290" y="1623"/>
                    </a:lnTo>
                    <a:lnTo>
                      <a:pt x="1307" y="1608"/>
                    </a:lnTo>
                    <a:lnTo>
                      <a:pt x="1323" y="1593"/>
                    </a:lnTo>
                    <a:close/>
                    <a:moveTo>
                      <a:pt x="1022" y="115"/>
                    </a:moveTo>
                    <a:lnTo>
                      <a:pt x="1024" y="105"/>
                    </a:lnTo>
                    <a:lnTo>
                      <a:pt x="1025" y="94"/>
                    </a:lnTo>
                    <a:lnTo>
                      <a:pt x="1024" y="84"/>
                    </a:lnTo>
                    <a:lnTo>
                      <a:pt x="1021" y="73"/>
                    </a:lnTo>
                    <a:lnTo>
                      <a:pt x="1017" y="63"/>
                    </a:lnTo>
                    <a:lnTo>
                      <a:pt x="1010" y="52"/>
                    </a:lnTo>
                    <a:lnTo>
                      <a:pt x="1001" y="43"/>
                    </a:lnTo>
                    <a:lnTo>
                      <a:pt x="991" y="32"/>
                    </a:lnTo>
                    <a:lnTo>
                      <a:pt x="979" y="23"/>
                    </a:lnTo>
                    <a:lnTo>
                      <a:pt x="967" y="16"/>
                    </a:lnTo>
                    <a:lnTo>
                      <a:pt x="956" y="9"/>
                    </a:lnTo>
                    <a:lnTo>
                      <a:pt x="943" y="4"/>
                    </a:lnTo>
                    <a:lnTo>
                      <a:pt x="932" y="1"/>
                    </a:lnTo>
                    <a:lnTo>
                      <a:pt x="919" y="0"/>
                    </a:lnTo>
                    <a:lnTo>
                      <a:pt x="905" y="0"/>
                    </a:lnTo>
                    <a:lnTo>
                      <a:pt x="893" y="2"/>
                    </a:lnTo>
                    <a:lnTo>
                      <a:pt x="884" y="4"/>
                    </a:lnTo>
                    <a:lnTo>
                      <a:pt x="876" y="6"/>
                    </a:lnTo>
                    <a:lnTo>
                      <a:pt x="866" y="10"/>
                    </a:lnTo>
                    <a:lnTo>
                      <a:pt x="857" y="14"/>
                    </a:lnTo>
                    <a:lnTo>
                      <a:pt x="837" y="26"/>
                    </a:lnTo>
                    <a:lnTo>
                      <a:pt x="815" y="41"/>
                    </a:lnTo>
                    <a:lnTo>
                      <a:pt x="793" y="59"/>
                    </a:lnTo>
                    <a:lnTo>
                      <a:pt x="769" y="80"/>
                    </a:lnTo>
                    <a:lnTo>
                      <a:pt x="742" y="103"/>
                    </a:lnTo>
                    <a:lnTo>
                      <a:pt x="716" y="130"/>
                    </a:lnTo>
                    <a:lnTo>
                      <a:pt x="690" y="158"/>
                    </a:lnTo>
                    <a:lnTo>
                      <a:pt x="668" y="183"/>
                    </a:lnTo>
                    <a:lnTo>
                      <a:pt x="649" y="207"/>
                    </a:lnTo>
                    <a:lnTo>
                      <a:pt x="634" y="229"/>
                    </a:lnTo>
                    <a:lnTo>
                      <a:pt x="628" y="241"/>
                    </a:lnTo>
                    <a:lnTo>
                      <a:pt x="621" y="251"/>
                    </a:lnTo>
                    <a:lnTo>
                      <a:pt x="617" y="261"/>
                    </a:lnTo>
                    <a:lnTo>
                      <a:pt x="613" y="271"/>
                    </a:lnTo>
                    <a:lnTo>
                      <a:pt x="610" y="281"/>
                    </a:lnTo>
                    <a:lnTo>
                      <a:pt x="608" y="290"/>
                    </a:lnTo>
                    <a:lnTo>
                      <a:pt x="607" y="299"/>
                    </a:lnTo>
                    <a:lnTo>
                      <a:pt x="607" y="307"/>
                    </a:lnTo>
                    <a:lnTo>
                      <a:pt x="607" y="314"/>
                    </a:lnTo>
                    <a:lnTo>
                      <a:pt x="608" y="322"/>
                    </a:lnTo>
                    <a:lnTo>
                      <a:pt x="610" y="329"/>
                    </a:lnTo>
                    <a:lnTo>
                      <a:pt x="613" y="335"/>
                    </a:lnTo>
                    <a:lnTo>
                      <a:pt x="616" y="342"/>
                    </a:lnTo>
                    <a:lnTo>
                      <a:pt x="621" y="348"/>
                    </a:lnTo>
                    <a:lnTo>
                      <a:pt x="627" y="353"/>
                    </a:lnTo>
                    <a:lnTo>
                      <a:pt x="632" y="359"/>
                    </a:lnTo>
                    <a:lnTo>
                      <a:pt x="639" y="364"/>
                    </a:lnTo>
                    <a:lnTo>
                      <a:pt x="648" y="368"/>
                    </a:lnTo>
                    <a:lnTo>
                      <a:pt x="656" y="372"/>
                    </a:lnTo>
                    <a:lnTo>
                      <a:pt x="666" y="376"/>
                    </a:lnTo>
                    <a:lnTo>
                      <a:pt x="675" y="380"/>
                    </a:lnTo>
                    <a:lnTo>
                      <a:pt x="687" y="383"/>
                    </a:lnTo>
                    <a:lnTo>
                      <a:pt x="698" y="386"/>
                    </a:lnTo>
                    <a:lnTo>
                      <a:pt x="711" y="388"/>
                    </a:lnTo>
                    <a:lnTo>
                      <a:pt x="720" y="390"/>
                    </a:lnTo>
                    <a:lnTo>
                      <a:pt x="730" y="390"/>
                    </a:lnTo>
                    <a:lnTo>
                      <a:pt x="739" y="390"/>
                    </a:lnTo>
                    <a:lnTo>
                      <a:pt x="749" y="388"/>
                    </a:lnTo>
                    <a:lnTo>
                      <a:pt x="759" y="386"/>
                    </a:lnTo>
                    <a:lnTo>
                      <a:pt x="770" y="383"/>
                    </a:lnTo>
                    <a:lnTo>
                      <a:pt x="780" y="379"/>
                    </a:lnTo>
                    <a:lnTo>
                      <a:pt x="792" y="374"/>
                    </a:lnTo>
                    <a:lnTo>
                      <a:pt x="802" y="368"/>
                    </a:lnTo>
                    <a:lnTo>
                      <a:pt x="814" y="362"/>
                    </a:lnTo>
                    <a:lnTo>
                      <a:pt x="825" y="354"/>
                    </a:lnTo>
                    <a:lnTo>
                      <a:pt x="837" y="346"/>
                    </a:lnTo>
                    <a:lnTo>
                      <a:pt x="862" y="326"/>
                    </a:lnTo>
                    <a:lnTo>
                      <a:pt x="887" y="303"/>
                    </a:lnTo>
                    <a:lnTo>
                      <a:pt x="916" y="277"/>
                    </a:lnTo>
                    <a:lnTo>
                      <a:pt x="941" y="251"/>
                    </a:lnTo>
                    <a:lnTo>
                      <a:pt x="963" y="227"/>
                    </a:lnTo>
                    <a:lnTo>
                      <a:pt x="981" y="203"/>
                    </a:lnTo>
                    <a:lnTo>
                      <a:pt x="990" y="191"/>
                    </a:lnTo>
                    <a:lnTo>
                      <a:pt x="996" y="181"/>
                    </a:lnTo>
                    <a:lnTo>
                      <a:pt x="1002" y="169"/>
                    </a:lnTo>
                    <a:lnTo>
                      <a:pt x="1008" y="159"/>
                    </a:lnTo>
                    <a:lnTo>
                      <a:pt x="1013" y="147"/>
                    </a:lnTo>
                    <a:lnTo>
                      <a:pt x="1017" y="137"/>
                    </a:lnTo>
                    <a:lnTo>
                      <a:pt x="1020" y="126"/>
                    </a:lnTo>
                    <a:lnTo>
                      <a:pt x="1022" y="11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8" name="Freeform 34"/>
              <p:cNvSpPr>
                <a:spLocks noEditPoints="1"/>
              </p:cNvSpPr>
              <p:nvPr userDrawn="1"/>
            </p:nvSpPr>
            <p:spPr bwMode="auto">
              <a:xfrm>
                <a:off x="4775201" y="5929313"/>
                <a:ext cx="582613" cy="574675"/>
              </a:xfrm>
              <a:custGeom>
                <a:avLst/>
                <a:gdLst/>
                <a:ahLst/>
                <a:cxnLst>
                  <a:cxn ang="0">
                    <a:pos x="3296" y="3081"/>
                  </a:cxn>
                  <a:cxn ang="0">
                    <a:pos x="5267" y="2373"/>
                  </a:cxn>
                  <a:cxn ang="0">
                    <a:pos x="5957" y="1850"/>
                  </a:cxn>
                  <a:cxn ang="0">
                    <a:pos x="6233" y="1186"/>
                  </a:cxn>
                  <a:cxn ang="0">
                    <a:pos x="6137" y="712"/>
                  </a:cxn>
                  <a:cxn ang="0">
                    <a:pos x="5821" y="319"/>
                  </a:cxn>
                  <a:cxn ang="0">
                    <a:pos x="5315" y="65"/>
                  </a:cxn>
                  <a:cxn ang="0">
                    <a:pos x="4684" y="4"/>
                  </a:cxn>
                  <a:cxn ang="0">
                    <a:pos x="3905" y="196"/>
                  </a:cxn>
                  <a:cxn ang="0">
                    <a:pos x="3175" y="607"/>
                  </a:cxn>
                  <a:cxn ang="0">
                    <a:pos x="2459" y="1228"/>
                  </a:cxn>
                  <a:cxn ang="0">
                    <a:pos x="1314" y="2614"/>
                  </a:cxn>
                  <a:cxn ang="0">
                    <a:pos x="654" y="2972"/>
                  </a:cxn>
                  <a:cxn ang="0">
                    <a:pos x="728" y="3224"/>
                  </a:cxn>
                  <a:cxn ang="0">
                    <a:pos x="887" y="3410"/>
                  </a:cxn>
                  <a:cxn ang="0">
                    <a:pos x="470" y="4065"/>
                  </a:cxn>
                  <a:cxn ang="0">
                    <a:pos x="376" y="4167"/>
                  </a:cxn>
                  <a:cxn ang="0">
                    <a:pos x="227" y="4676"/>
                  </a:cxn>
                  <a:cxn ang="0">
                    <a:pos x="29" y="5332"/>
                  </a:cxn>
                  <a:cxn ang="0">
                    <a:pos x="191" y="5049"/>
                  </a:cxn>
                  <a:cxn ang="0">
                    <a:pos x="842" y="4848"/>
                  </a:cxn>
                  <a:cxn ang="0">
                    <a:pos x="1931" y="5822"/>
                  </a:cxn>
                  <a:cxn ang="0">
                    <a:pos x="2638" y="6122"/>
                  </a:cxn>
                  <a:cxn ang="0">
                    <a:pos x="3071" y="6084"/>
                  </a:cxn>
                  <a:cxn ang="0">
                    <a:pos x="3233" y="5807"/>
                  </a:cxn>
                  <a:cxn ang="0">
                    <a:pos x="3146" y="5909"/>
                  </a:cxn>
                  <a:cxn ang="0">
                    <a:pos x="2922" y="6059"/>
                  </a:cxn>
                  <a:cxn ang="0">
                    <a:pos x="2608" y="6055"/>
                  </a:cxn>
                  <a:cxn ang="0">
                    <a:pos x="2074" y="5791"/>
                  </a:cxn>
                  <a:cxn ang="0">
                    <a:pos x="1058" y="4853"/>
                  </a:cxn>
                  <a:cxn ang="0">
                    <a:pos x="1112" y="4306"/>
                  </a:cxn>
                  <a:cxn ang="0">
                    <a:pos x="1819" y="3944"/>
                  </a:cxn>
                  <a:cxn ang="0">
                    <a:pos x="2005" y="3499"/>
                  </a:cxn>
                  <a:cxn ang="0">
                    <a:pos x="1771" y="3437"/>
                  </a:cxn>
                  <a:cxn ang="0">
                    <a:pos x="1139" y="3736"/>
                  </a:cxn>
                  <a:cxn ang="0">
                    <a:pos x="986" y="3471"/>
                  </a:cxn>
                  <a:cxn ang="0">
                    <a:pos x="1315" y="3307"/>
                  </a:cxn>
                  <a:cxn ang="0">
                    <a:pos x="1893" y="2079"/>
                  </a:cxn>
                  <a:cxn ang="0">
                    <a:pos x="2667" y="1186"/>
                  </a:cxn>
                  <a:cxn ang="0">
                    <a:pos x="3472" y="532"/>
                  </a:cxn>
                  <a:cxn ang="0">
                    <a:pos x="4280" y="130"/>
                  </a:cxn>
                  <a:cxn ang="0">
                    <a:pos x="4957" y="60"/>
                  </a:cxn>
                  <a:cxn ang="0">
                    <a:pos x="5462" y="186"/>
                  </a:cxn>
                  <a:cxn ang="0">
                    <a:pos x="5884" y="464"/>
                  </a:cxn>
                  <a:cxn ang="0">
                    <a:pos x="6104" y="827"/>
                  </a:cxn>
                  <a:cxn ang="0">
                    <a:pos x="6050" y="1379"/>
                  </a:cxn>
                  <a:cxn ang="0">
                    <a:pos x="5472" y="2023"/>
                  </a:cxn>
                  <a:cxn ang="0">
                    <a:pos x="4479" y="2573"/>
                  </a:cxn>
                  <a:cxn ang="0">
                    <a:pos x="3393" y="2964"/>
                  </a:cxn>
                  <a:cxn ang="0">
                    <a:pos x="1794" y="3219"/>
                  </a:cxn>
                  <a:cxn ang="0">
                    <a:pos x="1182" y="3219"/>
                  </a:cxn>
                  <a:cxn ang="0">
                    <a:pos x="1192" y="4229"/>
                  </a:cxn>
                  <a:cxn ang="0">
                    <a:pos x="783" y="4316"/>
                  </a:cxn>
                  <a:cxn ang="0">
                    <a:pos x="793" y="4030"/>
                  </a:cxn>
                  <a:cxn ang="0">
                    <a:pos x="1495" y="3604"/>
                  </a:cxn>
                  <a:cxn ang="0">
                    <a:pos x="1717" y="3672"/>
                  </a:cxn>
                  <a:cxn ang="0">
                    <a:pos x="1524" y="4063"/>
                  </a:cxn>
                  <a:cxn ang="0">
                    <a:pos x="759" y="3159"/>
                  </a:cxn>
                  <a:cxn ang="0">
                    <a:pos x="764" y="3001"/>
                  </a:cxn>
                  <a:cxn ang="0">
                    <a:pos x="1321" y="2688"/>
                  </a:cxn>
                </a:cxnLst>
                <a:rect l="0" t="0" r="r" b="b"/>
                <a:pathLst>
                  <a:path w="6234" h="6158">
                    <a:moveTo>
                      <a:pt x="1419" y="3307"/>
                    </a:moveTo>
                    <a:lnTo>
                      <a:pt x="1535" y="3306"/>
                    </a:lnTo>
                    <a:lnTo>
                      <a:pt x="1651" y="3303"/>
                    </a:lnTo>
                    <a:lnTo>
                      <a:pt x="1768" y="3299"/>
                    </a:lnTo>
                    <a:lnTo>
                      <a:pt x="1886" y="3293"/>
                    </a:lnTo>
                    <a:lnTo>
                      <a:pt x="2002" y="3285"/>
                    </a:lnTo>
                    <a:lnTo>
                      <a:pt x="2119" y="3276"/>
                    </a:lnTo>
                    <a:lnTo>
                      <a:pt x="2236" y="3264"/>
                    </a:lnTo>
                    <a:lnTo>
                      <a:pt x="2354" y="3251"/>
                    </a:lnTo>
                    <a:lnTo>
                      <a:pt x="2471" y="3236"/>
                    </a:lnTo>
                    <a:lnTo>
                      <a:pt x="2588" y="3219"/>
                    </a:lnTo>
                    <a:lnTo>
                      <a:pt x="2706" y="3200"/>
                    </a:lnTo>
                    <a:lnTo>
                      <a:pt x="2824" y="3180"/>
                    </a:lnTo>
                    <a:lnTo>
                      <a:pt x="2942" y="3158"/>
                    </a:lnTo>
                    <a:lnTo>
                      <a:pt x="3059" y="3135"/>
                    </a:lnTo>
                    <a:lnTo>
                      <a:pt x="3177" y="3109"/>
                    </a:lnTo>
                    <a:lnTo>
                      <a:pt x="3296" y="3081"/>
                    </a:lnTo>
                    <a:lnTo>
                      <a:pt x="3414" y="3053"/>
                    </a:lnTo>
                    <a:lnTo>
                      <a:pt x="3533" y="3021"/>
                    </a:lnTo>
                    <a:lnTo>
                      <a:pt x="3651" y="2989"/>
                    </a:lnTo>
                    <a:lnTo>
                      <a:pt x="3769" y="2955"/>
                    </a:lnTo>
                    <a:lnTo>
                      <a:pt x="3888" y="2918"/>
                    </a:lnTo>
                    <a:lnTo>
                      <a:pt x="4007" y="2880"/>
                    </a:lnTo>
                    <a:lnTo>
                      <a:pt x="4126" y="2840"/>
                    </a:lnTo>
                    <a:lnTo>
                      <a:pt x="4245" y="2799"/>
                    </a:lnTo>
                    <a:lnTo>
                      <a:pt x="4365" y="2756"/>
                    </a:lnTo>
                    <a:lnTo>
                      <a:pt x="4484" y="2711"/>
                    </a:lnTo>
                    <a:lnTo>
                      <a:pt x="4604" y="2664"/>
                    </a:lnTo>
                    <a:lnTo>
                      <a:pt x="4722" y="2616"/>
                    </a:lnTo>
                    <a:lnTo>
                      <a:pt x="4842" y="2566"/>
                    </a:lnTo>
                    <a:lnTo>
                      <a:pt x="4962" y="2513"/>
                    </a:lnTo>
                    <a:lnTo>
                      <a:pt x="5082" y="2459"/>
                    </a:lnTo>
                    <a:lnTo>
                      <a:pt x="5202" y="2403"/>
                    </a:lnTo>
                    <a:lnTo>
                      <a:pt x="5267" y="2373"/>
                    </a:lnTo>
                    <a:lnTo>
                      <a:pt x="5330" y="2340"/>
                    </a:lnTo>
                    <a:lnTo>
                      <a:pt x="5391" y="2308"/>
                    </a:lnTo>
                    <a:lnTo>
                      <a:pt x="5450" y="2273"/>
                    </a:lnTo>
                    <a:lnTo>
                      <a:pt x="5507" y="2239"/>
                    </a:lnTo>
                    <a:lnTo>
                      <a:pt x="5562" y="2204"/>
                    </a:lnTo>
                    <a:lnTo>
                      <a:pt x="5614" y="2168"/>
                    </a:lnTo>
                    <a:lnTo>
                      <a:pt x="5664" y="2130"/>
                    </a:lnTo>
                    <a:lnTo>
                      <a:pt x="5712" y="2093"/>
                    </a:lnTo>
                    <a:lnTo>
                      <a:pt x="5759" y="2054"/>
                    </a:lnTo>
                    <a:lnTo>
                      <a:pt x="5803" y="2015"/>
                    </a:lnTo>
                    <a:lnTo>
                      <a:pt x="5845" y="1975"/>
                    </a:lnTo>
                    <a:lnTo>
                      <a:pt x="5865" y="1954"/>
                    </a:lnTo>
                    <a:lnTo>
                      <a:pt x="5884" y="1934"/>
                    </a:lnTo>
                    <a:lnTo>
                      <a:pt x="5903" y="1913"/>
                    </a:lnTo>
                    <a:lnTo>
                      <a:pt x="5922" y="1892"/>
                    </a:lnTo>
                    <a:lnTo>
                      <a:pt x="5939" y="1871"/>
                    </a:lnTo>
                    <a:lnTo>
                      <a:pt x="5957" y="1850"/>
                    </a:lnTo>
                    <a:lnTo>
                      <a:pt x="5974" y="1828"/>
                    </a:lnTo>
                    <a:lnTo>
                      <a:pt x="5990" y="1807"/>
                    </a:lnTo>
                    <a:lnTo>
                      <a:pt x="6019" y="1767"/>
                    </a:lnTo>
                    <a:lnTo>
                      <a:pt x="6048" y="1727"/>
                    </a:lnTo>
                    <a:lnTo>
                      <a:pt x="6073" y="1687"/>
                    </a:lnTo>
                    <a:lnTo>
                      <a:pt x="6097" y="1647"/>
                    </a:lnTo>
                    <a:lnTo>
                      <a:pt x="6119" y="1606"/>
                    </a:lnTo>
                    <a:lnTo>
                      <a:pt x="6139" y="1565"/>
                    </a:lnTo>
                    <a:lnTo>
                      <a:pt x="6157" y="1524"/>
                    </a:lnTo>
                    <a:lnTo>
                      <a:pt x="6173" y="1483"/>
                    </a:lnTo>
                    <a:lnTo>
                      <a:pt x="6188" y="1441"/>
                    </a:lnTo>
                    <a:lnTo>
                      <a:pt x="6199" y="1400"/>
                    </a:lnTo>
                    <a:lnTo>
                      <a:pt x="6210" y="1357"/>
                    </a:lnTo>
                    <a:lnTo>
                      <a:pt x="6219" y="1314"/>
                    </a:lnTo>
                    <a:lnTo>
                      <a:pt x="6226" y="1272"/>
                    </a:lnTo>
                    <a:lnTo>
                      <a:pt x="6230" y="1229"/>
                    </a:lnTo>
                    <a:lnTo>
                      <a:pt x="6233" y="1186"/>
                    </a:lnTo>
                    <a:lnTo>
                      <a:pt x="6234" y="1142"/>
                    </a:lnTo>
                    <a:lnTo>
                      <a:pt x="6234" y="1113"/>
                    </a:lnTo>
                    <a:lnTo>
                      <a:pt x="6233" y="1085"/>
                    </a:lnTo>
                    <a:lnTo>
                      <a:pt x="6231" y="1058"/>
                    </a:lnTo>
                    <a:lnTo>
                      <a:pt x="6228" y="1029"/>
                    </a:lnTo>
                    <a:lnTo>
                      <a:pt x="6225" y="1002"/>
                    </a:lnTo>
                    <a:lnTo>
                      <a:pt x="6220" y="974"/>
                    </a:lnTo>
                    <a:lnTo>
                      <a:pt x="6215" y="947"/>
                    </a:lnTo>
                    <a:lnTo>
                      <a:pt x="6210" y="920"/>
                    </a:lnTo>
                    <a:lnTo>
                      <a:pt x="6203" y="893"/>
                    </a:lnTo>
                    <a:lnTo>
                      <a:pt x="6196" y="867"/>
                    </a:lnTo>
                    <a:lnTo>
                      <a:pt x="6189" y="841"/>
                    </a:lnTo>
                    <a:lnTo>
                      <a:pt x="6179" y="814"/>
                    </a:lnTo>
                    <a:lnTo>
                      <a:pt x="6170" y="788"/>
                    </a:lnTo>
                    <a:lnTo>
                      <a:pt x="6160" y="763"/>
                    </a:lnTo>
                    <a:lnTo>
                      <a:pt x="6149" y="738"/>
                    </a:lnTo>
                    <a:lnTo>
                      <a:pt x="6137" y="712"/>
                    </a:lnTo>
                    <a:lnTo>
                      <a:pt x="6125" y="687"/>
                    </a:lnTo>
                    <a:lnTo>
                      <a:pt x="6112" y="662"/>
                    </a:lnTo>
                    <a:lnTo>
                      <a:pt x="6097" y="638"/>
                    </a:lnTo>
                    <a:lnTo>
                      <a:pt x="6083" y="614"/>
                    </a:lnTo>
                    <a:lnTo>
                      <a:pt x="6068" y="589"/>
                    </a:lnTo>
                    <a:lnTo>
                      <a:pt x="6051" y="565"/>
                    </a:lnTo>
                    <a:lnTo>
                      <a:pt x="6034" y="542"/>
                    </a:lnTo>
                    <a:lnTo>
                      <a:pt x="6016" y="519"/>
                    </a:lnTo>
                    <a:lnTo>
                      <a:pt x="5997" y="496"/>
                    </a:lnTo>
                    <a:lnTo>
                      <a:pt x="5978" y="472"/>
                    </a:lnTo>
                    <a:lnTo>
                      <a:pt x="5958" y="449"/>
                    </a:lnTo>
                    <a:lnTo>
                      <a:pt x="5937" y="427"/>
                    </a:lnTo>
                    <a:lnTo>
                      <a:pt x="5916" y="405"/>
                    </a:lnTo>
                    <a:lnTo>
                      <a:pt x="5894" y="383"/>
                    </a:lnTo>
                    <a:lnTo>
                      <a:pt x="5871" y="361"/>
                    </a:lnTo>
                    <a:lnTo>
                      <a:pt x="5847" y="339"/>
                    </a:lnTo>
                    <a:lnTo>
                      <a:pt x="5821" y="319"/>
                    </a:lnTo>
                    <a:lnTo>
                      <a:pt x="5793" y="298"/>
                    </a:lnTo>
                    <a:lnTo>
                      <a:pt x="5767" y="279"/>
                    </a:lnTo>
                    <a:lnTo>
                      <a:pt x="5739" y="260"/>
                    </a:lnTo>
                    <a:lnTo>
                      <a:pt x="5711" y="242"/>
                    </a:lnTo>
                    <a:lnTo>
                      <a:pt x="5683" y="224"/>
                    </a:lnTo>
                    <a:lnTo>
                      <a:pt x="5654" y="207"/>
                    </a:lnTo>
                    <a:lnTo>
                      <a:pt x="5625" y="190"/>
                    </a:lnTo>
                    <a:lnTo>
                      <a:pt x="5596" y="176"/>
                    </a:lnTo>
                    <a:lnTo>
                      <a:pt x="5566" y="160"/>
                    </a:lnTo>
                    <a:lnTo>
                      <a:pt x="5536" y="146"/>
                    </a:lnTo>
                    <a:lnTo>
                      <a:pt x="5505" y="133"/>
                    </a:lnTo>
                    <a:lnTo>
                      <a:pt x="5475" y="120"/>
                    </a:lnTo>
                    <a:lnTo>
                      <a:pt x="5443" y="107"/>
                    </a:lnTo>
                    <a:lnTo>
                      <a:pt x="5411" y="96"/>
                    </a:lnTo>
                    <a:lnTo>
                      <a:pt x="5380" y="85"/>
                    </a:lnTo>
                    <a:lnTo>
                      <a:pt x="5347" y="75"/>
                    </a:lnTo>
                    <a:lnTo>
                      <a:pt x="5315" y="65"/>
                    </a:lnTo>
                    <a:lnTo>
                      <a:pt x="5282" y="56"/>
                    </a:lnTo>
                    <a:lnTo>
                      <a:pt x="5248" y="47"/>
                    </a:lnTo>
                    <a:lnTo>
                      <a:pt x="5215" y="40"/>
                    </a:lnTo>
                    <a:lnTo>
                      <a:pt x="5181" y="33"/>
                    </a:lnTo>
                    <a:lnTo>
                      <a:pt x="5146" y="26"/>
                    </a:lnTo>
                    <a:lnTo>
                      <a:pt x="5112" y="21"/>
                    </a:lnTo>
                    <a:lnTo>
                      <a:pt x="5077" y="16"/>
                    </a:lnTo>
                    <a:lnTo>
                      <a:pt x="5041" y="12"/>
                    </a:lnTo>
                    <a:lnTo>
                      <a:pt x="5005" y="8"/>
                    </a:lnTo>
                    <a:lnTo>
                      <a:pt x="4969" y="5"/>
                    </a:lnTo>
                    <a:lnTo>
                      <a:pt x="4932" y="3"/>
                    </a:lnTo>
                    <a:lnTo>
                      <a:pt x="4895" y="1"/>
                    </a:lnTo>
                    <a:lnTo>
                      <a:pt x="4858" y="0"/>
                    </a:lnTo>
                    <a:lnTo>
                      <a:pt x="4820" y="0"/>
                    </a:lnTo>
                    <a:lnTo>
                      <a:pt x="4774" y="0"/>
                    </a:lnTo>
                    <a:lnTo>
                      <a:pt x="4729" y="2"/>
                    </a:lnTo>
                    <a:lnTo>
                      <a:pt x="4684" y="4"/>
                    </a:lnTo>
                    <a:lnTo>
                      <a:pt x="4637" y="8"/>
                    </a:lnTo>
                    <a:lnTo>
                      <a:pt x="4592" y="13"/>
                    </a:lnTo>
                    <a:lnTo>
                      <a:pt x="4546" y="18"/>
                    </a:lnTo>
                    <a:lnTo>
                      <a:pt x="4499" y="24"/>
                    </a:lnTo>
                    <a:lnTo>
                      <a:pt x="4453" y="33"/>
                    </a:lnTo>
                    <a:lnTo>
                      <a:pt x="4407" y="41"/>
                    </a:lnTo>
                    <a:lnTo>
                      <a:pt x="4361" y="51"/>
                    </a:lnTo>
                    <a:lnTo>
                      <a:pt x="4314" y="61"/>
                    </a:lnTo>
                    <a:lnTo>
                      <a:pt x="4267" y="73"/>
                    </a:lnTo>
                    <a:lnTo>
                      <a:pt x="4221" y="85"/>
                    </a:lnTo>
                    <a:lnTo>
                      <a:pt x="4173" y="99"/>
                    </a:lnTo>
                    <a:lnTo>
                      <a:pt x="4126" y="114"/>
                    </a:lnTo>
                    <a:lnTo>
                      <a:pt x="4080" y="129"/>
                    </a:lnTo>
                    <a:lnTo>
                      <a:pt x="4036" y="144"/>
                    </a:lnTo>
                    <a:lnTo>
                      <a:pt x="3992" y="161"/>
                    </a:lnTo>
                    <a:lnTo>
                      <a:pt x="3948" y="178"/>
                    </a:lnTo>
                    <a:lnTo>
                      <a:pt x="3905" y="196"/>
                    </a:lnTo>
                    <a:lnTo>
                      <a:pt x="3862" y="215"/>
                    </a:lnTo>
                    <a:lnTo>
                      <a:pt x="3819" y="234"/>
                    </a:lnTo>
                    <a:lnTo>
                      <a:pt x="3776" y="254"/>
                    </a:lnTo>
                    <a:lnTo>
                      <a:pt x="3733" y="274"/>
                    </a:lnTo>
                    <a:lnTo>
                      <a:pt x="3690" y="296"/>
                    </a:lnTo>
                    <a:lnTo>
                      <a:pt x="3646" y="318"/>
                    </a:lnTo>
                    <a:lnTo>
                      <a:pt x="3603" y="340"/>
                    </a:lnTo>
                    <a:lnTo>
                      <a:pt x="3560" y="364"/>
                    </a:lnTo>
                    <a:lnTo>
                      <a:pt x="3517" y="388"/>
                    </a:lnTo>
                    <a:lnTo>
                      <a:pt x="3474" y="413"/>
                    </a:lnTo>
                    <a:lnTo>
                      <a:pt x="3431" y="439"/>
                    </a:lnTo>
                    <a:lnTo>
                      <a:pt x="3389" y="465"/>
                    </a:lnTo>
                    <a:lnTo>
                      <a:pt x="3346" y="491"/>
                    </a:lnTo>
                    <a:lnTo>
                      <a:pt x="3303" y="520"/>
                    </a:lnTo>
                    <a:lnTo>
                      <a:pt x="3260" y="548"/>
                    </a:lnTo>
                    <a:lnTo>
                      <a:pt x="3218" y="578"/>
                    </a:lnTo>
                    <a:lnTo>
                      <a:pt x="3175" y="607"/>
                    </a:lnTo>
                    <a:lnTo>
                      <a:pt x="3133" y="638"/>
                    </a:lnTo>
                    <a:lnTo>
                      <a:pt x="3090" y="669"/>
                    </a:lnTo>
                    <a:lnTo>
                      <a:pt x="3048" y="702"/>
                    </a:lnTo>
                    <a:lnTo>
                      <a:pt x="3006" y="735"/>
                    </a:lnTo>
                    <a:lnTo>
                      <a:pt x="2964" y="768"/>
                    </a:lnTo>
                    <a:lnTo>
                      <a:pt x="2921" y="802"/>
                    </a:lnTo>
                    <a:lnTo>
                      <a:pt x="2879" y="838"/>
                    </a:lnTo>
                    <a:lnTo>
                      <a:pt x="2836" y="873"/>
                    </a:lnTo>
                    <a:lnTo>
                      <a:pt x="2794" y="909"/>
                    </a:lnTo>
                    <a:lnTo>
                      <a:pt x="2752" y="947"/>
                    </a:lnTo>
                    <a:lnTo>
                      <a:pt x="2710" y="985"/>
                    </a:lnTo>
                    <a:lnTo>
                      <a:pt x="2669" y="1023"/>
                    </a:lnTo>
                    <a:lnTo>
                      <a:pt x="2627" y="1063"/>
                    </a:lnTo>
                    <a:lnTo>
                      <a:pt x="2585" y="1103"/>
                    </a:lnTo>
                    <a:lnTo>
                      <a:pt x="2543" y="1144"/>
                    </a:lnTo>
                    <a:lnTo>
                      <a:pt x="2501" y="1185"/>
                    </a:lnTo>
                    <a:lnTo>
                      <a:pt x="2459" y="1228"/>
                    </a:lnTo>
                    <a:lnTo>
                      <a:pt x="2417" y="1271"/>
                    </a:lnTo>
                    <a:lnTo>
                      <a:pt x="2375" y="1315"/>
                    </a:lnTo>
                    <a:lnTo>
                      <a:pt x="2334" y="1360"/>
                    </a:lnTo>
                    <a:lnTo>
                      <a:pt x="2292" y="1405"/>
                    </a:lnTo>
                    <a:lnTo>
                      <a:pt x="2249" y="1451"/>
                    </a:lnTo>
                    <a:lnTo>
                      <a:pt x="2207" y="1498"/>
                    </a:lnTo>
                    <a:lnTo>
                      <a:pt x="2123" y="1595"/>
                    </a:lnTo>
                    <a:lnTo>
                      <a:pt x="2040" y="1694"/>
                    </a:lnTo>
                    <a:lnTo>
                      <a:pt x="1956" y="1796"/>
                    </a:lnTo>
                    <a:lnTo>
                      <a:pt x="1873" y="1903"/>
                    </a:lnTo>
                    <a:lnTo>
                      <a:pt x="1789" y="2011"/>
                    </a:lnTo>
                    <a:lnTo>
                      <a:pt x="1705" y="2123"/>
                    </a:lnTo>
                    <a:lnTo>
                      <a:pt x="1622" y="2237"/>
                    </a:lnTo>
                    <a:lnTo>
                      <a:pt x="1537" y="2355"/>
                    </a:lnTo>
                    <a:lnTo>
                      <a:pt x="1454" y="2476"/>
                    </a:lnTo>
                    <a:lnTo>
                      <a:pt x="1370" y="2600"/>
                    </a:lnTo>
                    <a:lnTo>
                      <a:pt x="1314" y="2614"/>
                    </a:lnTo>
                    <a:lnTo>
                      <a:pt x="1260" y="2629"/>
                    </a:lnTo>
                    <a:lnTo>
                      <a:pt x="1206" y="2644"/>
                    </a:lnTo>
                    <a:lnTo>
                      <a:pt x="1154" y="2661"/>
                    </a:lnTo>
                    <a:lnTo>
                      <a:pt x="1104" y="2679"/>
                    </a:lnTo>
                    <a:lnTo>
                      <a:pt x="1057" y="2699"/>
                    </a:lnTo>
                    <a:lnTo>
                      <a:pt x="1009" y="2719"/>
                    </a:lnTo>
                    <a:lnTo>
                      <a:pt x="964" y="2741"/>
                    </a:lnTo>
                    <a:lnTo>
                      <a:pt x="921" y="2763"/>
                    </a:lnTo>
                    <a:lnTo>
                      <a:pt x="880" y="2788"/>
                    </a:lnTo>
                    <a:lnTo>
                      <a:pt x="840" y="2812"/>
                    </a:lnTo>
                    <a:lnTo>
                      <a:pt x="802" y="2838"/>
                    </a:lnTo>
                    <a:lnTo>
                      <a:pt x="766" y="2865"/>
                    </a:lnTo>
                    <a:lnTo>
                      <a:pt x="732" y="2894"/>
                    </a:lnTo>
                    <a:lnTo>
                      <a:pt x="699" y="2923"/>
                    </a:lnTo>
                    <a:lnTo>
                      <a:pt x="669" y="2954"/>
                    </a:lnTo>
                    <a:lnTo>
                      <a:pt x="660" y="2962"/>
                    </a:lnTo>
                    <a:lnTo>
                      <a:pt x="654" y="2972"/>
                    </a:lnTo>
                    <a:lnTo>
                      <a:pt x="647" y="2981"/>
                    </a:lnTo>
                    <a:lnTo>
                      <a:pt x="643" y="2992"/>
                    </a:lnTo>
                    <a:lnTo>
                      <a:pt x="639" y="3003"/>
                    </a:lnTo>
                    <a:lnTo>
                      <a:pt x="637" y="3015"/>
                    </a:lnTo>
                    <a:lnTo>
                      <a:pt x="635" y="3026"/>
                    </a:lnTo>
                    <a:lnTo>
                      <a:pt x="635" y="3039"/>
                    </a:lnTo>
                    <a:lnTo>
                      <a:pt x="636" y="3056"/>
                    </a:lnTo>
                    <a:lnTo>
                      <a:pt x="638" y="3074"/>
                    </a:lnTo>
                    <a:lnTo>
                      <a:pt x="642" y="3091"/>
                    </a:lnTo>
                    <a:lnTo>
                      <a:pt x="647" y="3107"/>
                    </a:lnTo>
                    <a:lnTo>
                      <a:pt x="656" y="3125"/>
                    </a:lnTo>
                    <a:lnTo>
                      <a:pt x="664" y="3142"/>
                    </a:lnTo>
                    <a:lnTo>
                      <a:pt x="675" y="3160"/>
                    </a:lnTo>
                    <a:lnTo>
                      <a:pt x="687" y="3178"/>
                    </a:lnTo>
                    <a:lnTo>
                      <a:pt x="701" y="3195"/>
                    </a:lnTo>
                    <a:lnTo>
                      <a:pt x="715" y="3211"/>
                    </a:lnTo>
                    <a:lnTo>
                      <a:pt x="728" y="3224"/>
                    </a:lnTo>
                    <a:lnTo>
                      <a:pt x="743" y="3236"/>
                    </a:lnTo>
                    <a:lnTo>
                      <a:pt x="759" y="3245"/>
                    </a:lnTo>
                    <a:lnTo>
                      <a:pt x="775" y="3254"/>
                    </a:lnTo>
                    <a:lnTo>
                      <a:pt x="791" y="3260"/>
                    </a:lnTo>
                    <a:lnTo>
                      <a:pt x="806" y="3264"/>
                    </a:lnTo>
                    <a:lnTo>
                      <a:pt x="827" y="3268"/>
                    </a:lnTo>
                    <a:lnTo>
                      <a:pt x="848" y="3272"/>
                    </a:lnTo>
                    <a:lnTo>
                      <a:pt x="867" y="3275"/>
                    </a:lnTo>
                    <a:lnTo>
                      <a:pt x="885" y="3276"/>
                    </a:lnTo>
                    <a:lnTo>
                      <a:pt x="903" y="3278"/>
                    </a:lnTo>
                    <a:lnTo>
                      <a:pt x="919" y="3279"/>
                    </a:lnTo>
                    <a:lnTo>
                      <a:pt x="933" y="3281"/>
                    </a:lnTo>
                    <a:lnTo>
                      <a:pt x="945" y="3283"/>
                    </a:lnTo>
                    <a:lnTo>
                      <a:pt x="964" y="3283"/>
                    </a:lnTo>
                    <a:lnTo>
                      <a:pt x="939" y="3324"/>
                    </a:lnTo>
                    <a:lnTo>
                      <a:pt x="914" y="3366"/>
                    </a:lnTo>
                    <a:lnTo>
                      <a:pt x="887" y="3410"/>
                    </a:lnTo>
                    <a:lnTo>
                      <a:pt x="861" y="3454"/>
                    </a:lnTo>
                    <a:lnTo>
                      <a:pt x="834" y="3500"/>
                    </a:lnTo>
                    <a:lnTo>
                      <a:pt x="806" y="3546"/>
                    </a:lnTo>
                    <a:lnTo>
                      <a:pt x="778" y="3594"/>
                    </a:lnTo>
                    <a:lnTo>
                      <a:pt x="750" y="3642"/>
                    </a:lnTo>
                    <a:lnTo>
                      <a:pt x="720" y="3692"/>
                    </a:lnTo>
                    <a:lnTo>
                      <a:pt x="691" y="3742"/>
                    </a:lnTo>
                    <a:lnTo>
                      <a:pt x="661" y="3794"/>
                    </a:lnTo>
                    <a:lnTo>
                      <a:pt x="630" y="3846"/>
                    </a:lnTo>
                    <a:lnTo>
                      <a:pt x="599" y="3900"/>
                    </a:lnTo>
                    <a:lnTo>
                      <a:pt x="566" y="3955"/>
                    </a:lnTo>
                    <a:lnTo>
                      <a:pt x="534" y="4010"/>
                    </a:lnTo>
                    <a:lnTo>
                      <a:pt x="501" y="4067"/>
                    </a:lnTo>
                    <a:lnTo>
                      <a:pt x="493" y="4066"/>
                    </a:lnTo>
                    <a:lnTo>
                      <a:pt x="484" y="4065"/>
                    </a:lnTo>
                    <a:lnTo>
                      <a:pt x="477" y="4065"/>
                    </a:lnTo>
                    <a:lnTo>
                      <a:pt x="470" y="4065"/>
                    </a:lnTo>
                    <a:lnTo>
                      <a:pt x="462" y="4066"/>
                    </a:lnTo>
                    <a:lnTo>
                      <a:pt x="455" y="4068"/>
                    </a:lnTo>
                    <a:lnTo>
                      <a:pt x="448" y="4070"/>
                    </a:lnTo>
                    <a:lnTo>
                      <a:pt x="440" y="4074"/>
                    </a:lnTo>
                    <a:lnTo>
                      <a:pt x="434" y="4077"/>
                    </a:lnTo>
                    <a:lnTo>
                      <a:pt x="428" y="4081"/>
                    </a:lnTo>
                    <a:lnTo>
                      <a:pt x="421" y="4086"/>
                    </a:lnTo>
                    <a:lnTo>
                      <a:pt x="416" y="4091"/>
                    </a:lnTo>
                    <a:lnTo>
                      <a:pt x="410" y="4098"/>
                    </a:lnTo>
                    <a:lnTo>
                      <a:pt x="405" y="4104"/>
                    </a:lnTo>
                    <a:lnTo>
                      <a:pt x="399" y="4111"/>
                    </a:lnTo>
                    <a:lnTo>
                      <a:pt x="394" y="4120"/>
                    </a:lnTo>
                    <a:lnTo>
                      <a:pt x="389" y="4128"/>
                    </a:lnTo>
                    <a:lnTo>
                      <a:pt x="385" y="4138"/>
                    </a:lnTo>
                    <a:lnTo>
                      <a:pt x="381" y="4147"/>
                    </a:lnTo>
                    <a:lnTo>
                      <a:pt x="378" y="4157"/>
                    </a:lnTo>
                    <a:lnTo>
                      <a:pt x="376" y="4167"/>
                    </a:lnTo>
                    <a:lnTo>
                      <a:pt x="374" y="4178"/>
                    </a:lnTo>
                    <a:lnTo>
                      <a:pt x="373" y="4189"/>
                    </a:lnTo>
                    <a:lnTo>
                      <a:pt x="373" y="4201"/>
                    </a:lnTo>
                    <a:lnTo>
                      <a:pt x="373" y="4213"/>
                    </a:lnTo>
                    <a:lnTo>
                      <a:pt x="374" y="4226"/>
                    </a:lnTo>
                    <a:lnTo>
                      <a:pt x="375" y="4239"/>
                    </a:lnTo>
                    <a:lnTo>
                      <a:pt x="377" y="4252"/>
                    </a:lnTo>
                    <a:lnTo>
                      <a:pt x="382" y="4281"/>
                    </a:lnTo>
                    <a:lnTo>
                      <a:pt x="391" y="4311"/>
                    </a:lnTo>
                    <a:lnTo>
                      <a:pt x="373" y="4347"/>
                    </a:lnTo>
                    <a:lnTo>
                      <a:pt x="354" y="4386"/>
                    </a:lnTo>
                    <a:lnTo>
                      <a:pt x="334" y="4427"/>
                    </a:lnTo>
                    <a:lnTo>
                      <a:pt x="314" y="4471"/>
                    </a:lnTo>
                    <a:lnTo>
                      <a:pt x="293" y="4519"/>
                    </a:lnTo>
                    <a:lnTo>
                      <a:pt x="272" y="4568"/>
                    </a:lnTo>
                    <a:lnTo>
                      <a:pt x="249" y="4621"/>
                    </a:lnTo>
                    <a:lnTo>
                      <a:pt x="227" y="4676"/>
                    </a:lnTo>
                    <a:lnTo>
                      <a:pt x="203" y="4734"/>
                    </a:lnTo>
                    <a:lnTo>
                      <a:pt x="177" y="4796"/>
                    </a:lnTo>
                    <a:lnTo>
                      <a:pt x="151" y="4861"/>
                    </a:lnTo>
                    <a:lnTo>
                      <a:pt x="125" y="4928"/>
                    </a:lnTo>
                    <a:lnTo>
                      <a:pt x="96" y="4999"/>
                    </a:lnTo>
                    <a:lnTo>
                      <a:pt x="67" y="5072"/>
                    </a:lnTo>
                    <a:lnTo>
                      <a:pt x="36" y="5149"/>
                    </a:lnTo>
                    <a:lnTo>
                      <a:pt x="4" y="5229"/>
                    </a:lnTo>
                    <a:lnTo>
                      <a:pt x="2" y="5236"/>
                    </a:lnTo>
                    <a:lnTo>
                      <a:pt x="1" y="5245"/>
                    </a:lnTo>
                    <a:lnTo>
                      <a:pt x="0" y="5255"/>
                    </a:lnTo>
                    <a:lnTo>
                      <a:pt x="0" y="5267"/>
                    </a:lnTo>
                    <a:lnTo>
                      <a:pt x="6" y="5285"/>
                    </a:lnTo>
                    <a:lnTo>
                      <a:pt x="11" y="5301"/>
                    </a:lnTo>
                    <a:lnTo>
                      <a:pt x="17" y="5313"/>
                    </a:lnTo>
                    <a:lnTo>
                      <a:pt x="24" y="5324"/>
                    </a:lnTo>
                    <a:lnTo>
                      <a:pt x="29" y="5332"/>
                    </a:lnTo>
                    <a:lnTo>
                      <a:pt x="35" y="5338"/>
                    </a:lnTo>
                    <a:lnTo>
                      <a:pt x="38" y="5341"/>
                    </a:lnTo>
                    <a:lnTo>
                      <a:pt x="42" y="5342"/>
                    </a:lnTo>
                    <a:lnTo>
                      <a:pt x="45" y="5343"/>
                    </a:lnTo>
                    <a:lnTo>
                      <a:pt x="47" y="5344"/>
                    </a:lnTo>
                    <a:lnTo>
                      <a:pt x="52" y="5343"/>
                    </a:lnTo>
                    <a:lnTo>
                      <a:pt x="56" y="5342"/>
                    </a:lnTo>
                    <a:lnTo>
                      <a:pt x="61" y="5339"/>
                    </a:lnTo>
                    <a:lnTo>
                      <a:pt x="64" y="5337"/>
                    </a:lnTo>
                    <a:lnTo>
                      <a:pt x="67" y="5334"/>
                    </a:lnTo>
                    <a:lnTo>
                      <a:pt x="70" y="5330"/>
                    </a:lnTo>
                    <a:lnTo>
                      <a:pt x="73" y="5325"/>
                    </a:lnTo>
                    <a:lnTo>
                      <a:pt x="76" y="5319"/>
                    </a:lnTo>
                    <a:lnTo>
                      <a:pt x="106" y="5249"/>
                    </a:lnTo>
                    <a:lnTo>
                      <a:pt x="134" y="5180"/>
                    </a:lnTo>
                    <a:lnTo>
                      <a:pt x="163" y="5113"/>
                    </a:lnTo>
                    <a:lnTo>
                      <a:pt x="191" y="5049"/>
                    </a:lnTo>
                    <a:lnTo>
                      <a:pt x="217" y="4986"/>
                    </a:lnTo>
                    <a:lnTo>
                      <a:pt x="245" y="4926"/>
                    </a:lnTo>
                    <a:lnTo>
                      <a:pt x="270" y="4867"/>
                    </a:lnTo>
                    <a:lnTo>
                      <a:pt x="296" y="4810"/>
                    </a:lnTo>
                    <a:lnTo>
                      <a:pt x="320" y="4755"/>
                    </a:lnTo>
                    <a:lnTo>
                      <a:pt x="346" y="4704"/>
                    </a:lnTo>
                    <a:lnTo>
                      <a:pt x="370" y="4653"/>
                    </a:lnTo>
                    <a:lnTo>
                      <a:pt x="395" y="4605"/>
                    </a:lnTo>
                    <a:lnTo>
                      <a:pt x="419" y="4560"/>
                    </a:lnTo>
                    <a:lnTo>
                      <a:pt x="443" y="4515"/>
                    </a:lnTo>
                    <a:lnTo>
                      <a:pt x="468" y="4474"/>
                    </a:lnTo>
                    <a:lnTo>
                      <a:pt x="492" y="4436"/>
                    </a:lnTo>
                    <a:lnTo>
                      <a:pt x="562" y="4523"/>
                    </a:lnTo>
                    <a:lnTo>
                      <a:pt x="633" y="4607"/>
                    </a:lnTo>
                    <a:lnTo>
                      <a:pt x="703" y="4690"/>
                    </a:lnTo>
                    <a:lnTo>
                      <a:pt x="773" y="4770"/>
                    </a:lnTo>
                    <a:lnTo>
                      <a:pt x="842" y="4848"/>
                    </a:lnTo>
                    <a:lnTo>
                      <a:pt x="910" y="4924"/>
                    </a:lnTo>
                    <a:lnTo>
                      <a:pt x="978" y="4997"/>
                    </a:lnTo>
                    <a:lnTo>
                      <a:pt x="1045" y="5069"/>
                    </a:lnTo>
                    <a:lnTo>
                      <a:pt x="1111" y="5137"/>
                    </a:lnTo>
                    <a:lnTo>
                      <a:pt x="1178" y="5204"/>
                    </a:lnTo>
                    <a:lnTo>
                      <a:pt x="1244" y="5268"/>
                    </a:lnTo>
                    <a:lnTo>
                      <a:pt x="1309" y="5330"/>
                    </a:lnTo>
                    <a:lnTo>
                      <a:pt x="1373" y="5390"/>
                    </a:lnTo>
                    <a:lnTo>
                      <a:pt x="1437" y="5447"/>
                    </a:lnTo>
                    <a:lnTo>
                      <a:pt x="1502" y="5502"/>
                    </a:lnTo>
                    <a:lnTo>
                      <a:pt x="1564" y="5555"/>
                    </a:lnTo>
                    <a:lnTo>
                      <a:pt x="1627" y="5605"/>
                    </a:lnTo>
                    <a:lnTo>
                      <a:pt x="1689" y="5653"/>
                    </a:lnTo>
                    <a:lnTo>
                      <a:pt x="1750" y="5699"/>
                    </a:lnTo>
                    <a:lnTo>
                      <a:pt x="1811" y="5742"/>
                    </a:lnTo>
                    <a:lnTo>
                      <a:pt x="1871" y="5784"/>
                    </a:lnTo>
                    <a:lnTo>
                      <a:pt x="1931" y="5822"/>
                    </a:lnTo>
                    <a:lnTo>
                      <a:pt x="1990" y="5859"/>
                    </a:lnTo>
                    <a:lnTo>
                      <a:pt x="2049" y="5893"/>
                    </a:lnTo>
                    <a:lnTo>
                      <a:pt x="2106" y="5925"/>
                    </a:lnTo>
                    <a:lnTo>
                      <a:pt x="2164" y="5955"/>
                    </a:lnTo>
                    <a:lnTo>
                      <a:pt x="2221" y="5982"/>
                    </a:lnTo>
                    <a:lnTo>
                      <a:pt x="2278" y="6007"/>
                    </a:lnTo>
                    <a:lnTo>
                      <a:pt x="2334" y="6030"/>
                    </a:lnTo>
                    <a:lnTo>
                      <a:pt x="2389" y="6050"/>
                    </a:lnTo>
                    <a:lnTo>
                      <a:pt x="2444" y="6069"/>
                    </a:lnTo>
                    <a:lnTo>
                      <a:pt x="2498" y="6084"/>
                    </a:lnTo>
                    <a:lnTo>
                      <a:pt x="2517" y="6089"/>
                    </a:lnTo>
                    <a:lnTo>
                      <a:pt x="2538" y="6095"/>
                    </a:lnTo>
                    <a:lnTo>
                      <a:pt x="2562" y="6102"/>
                    </a:lnTo>
                    <a:lnTo>
                      <a:pt x="2589" y="6110"/>
                    </a:lnTo>
                    <a:lnTo>
                      <a:pt x="2604" y="6114"/>
                    </a:lnTo>
                    <a:lnTo>
                      <a:pt x="2620" y="6118"/>
                    </a:lnTo>
                    <a:lnTo>
                      <a:pt x="2638" y="6122"/>
                    </a:lnTo>
                    <a:lnTo>
                      <a:pt x="2657" y="6127"/>
                    </a:lnTo>
                    <a:lnTo>
                      <a:pt x="2678" y="6130"/>
                    </a:lnTo>
                    <a:lnTo>
                      <a:pt x="2699" y="6134"/>
                    </a:lnTo>
                    <a:lnTo>
                      <a:pt x="2722" y="6138"/>
                    </a:lnTo>
                    <a:lnTo>
                      <a:pt x="2746" y="6141"/>
                    </a:lnTo>
                    <a:lnTo>
                      <a:pt x="2799" y="6147"/>
                    </a:lnTo>
                    <a:lnTo>
                      <a:pt x="2844" y="6151"/>
                    </a:lnTo>
                    <a:lnTo>
                      <a:pt x="2883" y="6155"/>
                    </a:lnTo>
                    <a:lnTo>
                      <a:pt x="2915" y="6157"/>
                    </a:lnTo>
                    <a:lnTo>
                      <a:pt x="2941" y="6158"/>
                    </a:lnTo>
                    <a:lnTo>
                      <a:pt x="2961" y="6158"/>
                    </a:lnTo>
                    <a:lnTo>
                      <a:pt x="2974" y="6157"/>
                    </a:lnTo>
                    <a:lnTo>
                      <a:pt x="2981" y="6156"/>
                    </a:lnTo>
                    <a:lnTo>
                      <a:pt x="3005" y="6138"/>
                    </a:lnTo>
                    <a:lnTo>
                      <a:pt x="3028" y="6121"/>
                    </a:lnTo>
                    <a:lnTo>
                      <a:pt x="3050" y="6102"/>
                    </a:lnTo>
                    <a:lnTo>
                      <a:pt x="3071" y="6084"/>
                    </a:lnTo>
                    <a:lnTo>
                      <a:pt x="3090" y="6065"/>
                    </a:lnTo>
                    <a:lnTo>
                      <a:pt x="3108" y="6045"/>
                    </a:lnTo>
                    <a:lnTo>
                      <a:pt x="3125" y="6023"/>
                    </a:lnTo>
                    <a:lnTo>
                      <a:pt x="3140" y="6002"/>
                    </a:lnTo>
                    <a:lnTo>
                      <a:pt x="3155" y="5981"/>
                    </a:lnTo>
                    <a:lnTo>
                      <a:pt x="3169" y="5960"/>
                    </a:lnTo>
                    <a:lnTo>
                      <a:pt x="3183" y="5939"/>
                    </a:lnTo>
                    <a:lnTo>
                      <a:pt x="3195" y="5918"/>
                    </a:lnTo>
                    <a:lnTo>
                      <a:pt x="3207" y="5897"/>
                    </a:lnTo>
                    <a:lnTo>
                      <a:pt x="3218" y="5876"/>
                    </a:lnTo>
                    <a:lnTo>
                      <a:pt x="3229" y="5856"/>
                    </a:lnTo>
                    <a:lnTo>
                      <a:pt x="3238" y="5835"/>
                    </a:lnTo>
                    <a:lnTo>
                      <a:pt x="3236" y="5831"/>
                    </a:lnTo>
                    <a:lnTo>
                      <a:pt x="3235" y="5825"/>
                    </a:lnTo>
                    <a:lnTo>
                      <a:pt x="3234" y="5818"/>
                    </a:lnTo>
                    <a:lnTo>
                      <a:pt x="3234" y="5812"/>
                    </a:lnTo>
                    <a:lnTo>
                      <a:pt x="3233" y="5807"/>
                    </a:lnTo>
                    <a:lnTo>
                      <a:pt x="3233" y="5804"/>
                    </a:lnTo>
                    <a:lnTo>
                      <a:pt x="3231" y="5800"/>
                    </a:lnTo>
                    <a:lnTo>
                      <a:pt x="3229" y="5797"/>
                    </a:lnTo>
                    <a:lnTo>
                      <a:pt x="3225" y="5795"/>
                    </a:lnTo>
                    <a:lnTo>
                      <a:pt x="3219" y="5795"/>
                    </a:lnTo>
                    <a:lnTo>
                      <a:pt x="3215" y="5796"/>
                    </a:lnTo>
                    <a:lnTo>
                      <a:pt x="3211" y="5798"/>
                    </a:lnTo>
                    <a:lnTo>
                      <a:pt x="3207" y="5802"/>
                    </a:lnTo>
                    <a:lnTo>
                      <a:pt x="3204" y="5807"/>
                    </a:lnTo>
                    <a:lnTo>
                      <a:pt x="3199" y="5813"/>
                    </a:lnTo>
                    <a:lnTo>
                      <a:pt x="3195" y="5821"/>
                    </a:lnTo>
                    <a:lnTo>
                      <a:pt x="3188" y="5837"/>
                    </a:lnTo>
                    <a:lnTo>
                      <a:pt x="3180" y="5852"/>
                    </a:lnTo>
                    <a:lnTo>
                      <a:pt x="3172" y="5868"/>
                    </a:lnTo>
                    <a:lnTo>
                      <a:pt x="3164" y="5881"/>
                    </a:lnTo>
                    <a:lnTo>
                      <a:pt x="3154" y="5895"/>
                    </a:lnTo>
                    <a:lnTo>
                      <a:pt x="3146" y="5909"/>
                    </a:lnTo>
                    <a:lnTo>
                      <a:pt x="3135" y="5921"/>
                    </a:lnTo>
                    <a:lnTo>
                      <a:pt x="3125" y="5934"/>
                    </a:lnTo>
                    <a:lnTo>
                      <a:pt x="3114" y="5946"/>
                    </a:lnTo>
                    <a:lnTo>
                      <a:pt x="3104" y="5957"/>
                    </a:lnTo>
                    <a:lnTo>
                      <a:pt x="3092" y="5968"/>
                    </a:lnTo>
                    <a:lnTo>
                      <a:pt x="3080" y="5978"/>
                    </a:lnTo>
                    <a:lnTo>
                      <a:pt x="3068" y="5989"/>
                    </a:lnTo>
                    <a:lnTo>
                      <a:pt x="3055" y="5997"/>
                    </a:lnTo>
                    <a:lnTo>
                      <a:pt x="3042" y="6007"/>
                    </a:lnTo>
                    <a:lnTo>
                      <a:pt x="3028" y="6015"/>
                    </a:lnTo>
                    <a:lnTo>
                      <a:pt x="3014" y="6022"/>
                    </a:lnTo>
                    <a:lnTo>
                      <a:pt x="3001" y="6030"/>
                    </a:lnTo>
                    <a:lnTo>
                      <a:pt x="2985" y="6037"/>
                    </a:lnTo>
                    <a:lnTo>
                      <a:pt x="2970" y="6043"/>
                    </a:lnTo>
                    <a:lnTo>
                      <a:pt x="2954" y="6049"/>
                    </a:lnTo>
                    <a:lnTo>
                      <a:pt x="2938" y="6054"/>
                    </a:lnTo>
                    <a:lnTo>
                      <a:pt x="2922" y="6059"/>
                    </a:lnTo>
                    <a:lnTo>
                      <a:pt x="2905" y="6063"/>
                    </a:lnTo>
                    <a:lnTo>
                      <a:pt x="2888" y="6067"/>
                    </a:lnTo>
                    <a:lnTo>
                      <a:pt x="2870" y="6070"/>
                    </a:lnTo>
                    <a:lnTo>
                      <a:pt x="2852" y="6073"/>
                    </a:lnTo>
                    <a:lnTo>
                      <a:pt x="2834" y="6075"/>
                    </a:lnTo>
                    <a:lnTo>
                      <a:pt x="2815" y="6077"/>
                    </a:lnTo>
                    <a:lnTo>
                      <a:pt x="2795" y="6078"/>
                    </a:lnTo>
                    <a:lnTo>
                      <a:pt x="2776" y="6079"/>
                    </a:lnTo>
                    <a:lnTo>
                      <a:pt x="2757" y="6079"/>
                    </a:lnTo>
                    <a:lnTo>
                      <a:pt x="2739" y="6079"/>
                    </a:lnTo>
                    <a:lnTo>
                      <a:pt x="2722" y="6078"/>
                    </a:lnTo>
                    <a:lnTo>
                      <a:pt x="2704" y="6076"/>
                    </a:lnTo>
                    <a:lnTo>
                      <a:pt x="2686" y="6073"/>
                    </a:lnTo>
                    <a:lnTo>
                      <a:pt x="2667" y="6070"/>
                    </a:lnTo>
                    <a:lnTo>
                      <a:pt x="2647" y="6066"/>
                    </a:lnTo>
                    <a:lnTo>
                      <a:pt x="2628" y="6061"/>
                    </a:lnTo>
                    <a:lnTo>
                      <a:pt x="2608" y="6055"/>
                    </a:lnTo>
                    <a:lnTo>
                      <a:pt x="2579" y="6047"/>
                    </a:lnTo>
                    <a:lnTo>
                      <a:pt x="2549" y="6036"/>
                    </a:lnTo>
                    <a:lnTo>
                      <a:pt x="2519" y="6026"/>
                    </a:lnTo>
                    <a:lnTo>
                      <a:pt x="2489" y="6014"/>
                    </a:lnTo>
                    <a:lnTo>
                      <a:pt x="2459" y="6001"/>
                    </a:lnTo>
                    <a:lnTo>
                      <a:pt x="2428" y="5989"/>
                    </a:lnTo>
                    <a:lnTo>
                      <a:pt x="2397" y="5975"/>
                    </a:lnTo>
                    <a:lnTo>
                      <a:pt x="2366" y="5960"/>
                    </a:lnTo>
                    <a:lnTo>
                      <a:pt x="2335" y="5945"/>
                    </a:lnTo>
                    <a:lnTo>
                      <a:pt x="2303" y="5928"/>
                    </a:lnTo>
                    <a:lnTo>
                      <a:pt x="2271" y="5911"/>
                    </a:lnTo>
                    <a:lnTo>
                      <a:pt x="2239" y="5893"/>
                    </a:lnTo>
                    <a:lnTo>
                      <a:pt x="2206" y="5874"/>
                    </a:lnTo>
                    <a:lnTo>
                      <a:pt x="2174" y="5854"/>
                    </a:lnTo>
                    <a:lnTo>
                      <a:pt x="2141" y="5834"/>
                    </a:lnTo>
                    <a:lnTo>
                      <a:pt x="2107" y="5813"/>
                    </a:lnTo>
                    <a:lnTo>
                      <a:pt x="2074" y="5791"/>
                    </a:lnTo>
                    <a:lnTo>
                      <a:pt x="2040" y="5768"/>
                    </a:lnTo>
                    <a:lnTo>
                      <a:pt x="2007" y="5745"/>
                    </a:lnTo>
                    <a:lnTo>
                      <a:pt x="1972" y="5719"/>
                    </a:lnTo>
                    <a:lnTo>
                      <a:pt x="1903" y="5668"/>
                    </a:lnTo>
                    <a:lnTo>
                      <a:pt x="1833" y="5613"/>
                    </a:lnTo>
                    <a:lnTo>
                      <a:pt x="1762" y="5555"/>
                    </a:lnTo>
                    <a:lnTo>
                      <a:pt x="1690" y="5494"/>
                    </a:lnTo>
                    <a:lnTo>
                      <a:pt x="1616" y="5430"/>
                    </a:lnTo>
                    <a:lnTo>
                      <a:pt x="1543" y="5363"/>
                    </a:lnTo>
                    <a:lnTo>
                      <a:pt x="1473" y="5298"/>
                    </a:lnTo>
                    <a:lnTo>
                      <a:pt x="1407" y="5234"/>
                    </a:lnTo>
                    <a:lnTo>
                      <a:pt x="1342" y="5170"/>
                    </a:lnTo>
                    <a:lnTo>
                      <a:pt x="1281" y="5106"/>
                    </a:lnTo>
                    <a:lnTo>
                      <a:pt x="1221" y="5043"/>
                    </a:lnTo>
                    <a:lnTo>
                      <a:pt x="1164" y="4980"/>
                    </a:lnTo>
                    <a:lnTo>
                      <a:pt x="1109" y="4916"/>
                    </a:lnTo>
                    <a:lnTo>
                      <a:pt x="1058" y="4853"/>
                    </a:lnTo>
                    <a:lnTo>
                      <a:pt x="1008" y="4791"/>
                    </a:lnTo>
                    <a:lnTo>
                      <a:pt x="960" y="4728"/>
                    </a:lnTo>
                    <a:lnTo>
                      <a:pt x="915" y="4666"/>
                    </a:lnTo>
                    <a:lnTo>
                      <a:pt x="870" y="4604"/>
                    </a:lnTo>
                    <a:lnTo>
                      <a:pt x="829" y="4543"/>
                    </a:lnTo>
                    <a:lnTo>
                      <a:pt x="789" y="4481"/>
                    </a:lnTo>
                    <a:lnTo>
                      <a:pt x="752" y="4420"/>
                    </a:lnTo>
                    <a:lnTo>
                      <a:pt x="716" y="4359"/>
                    </a:lnTo>
                    <a:lnTo>
                      <a:pt x="759" y="4358"/>
                    </a:lnTo>
                    <a:lnTo>
                      <a:pt x="802" y="4357"/>
                    </a:lnTo>
                    <a:lnTo>
                      <a:pt x="846" y="4352"/>
                    </a:lnTo>
                    <a:lnTo>
                      <a:pt x="889" y="4348"/>
                    </a:lnTo>
                    <a:lnTo>
                      <a:pt x="934" y="4342"/>
                    </a:lnTo>
                    <a:lnTo>
                      <a:pt x="978" y="4336"/>
                    </a:lnTo>
                    <a:lnTo>
                      <a:pt x="1023" y="4327"/>
                    </a:lnTo>
                    <a:lnTo>
                      <a:pt x="1067" y="4317"/>
                    </a:lnTo>
                    <a:lnTo>
                      <a:pt x="1112" y="4306"/>
                    </a:lnTo>
                    <a:lnTo>
                      <a:pt x="1158" y="4293"/>
                    </a:lnTo>
                    <a:lnTo>
                      <a:pt x="1203" y="4280"/>
                    </a:lnTo>
                    <a:lnTo>
                      <a:pt x="1248" y="4265"/>
                    </a:lnTo>
                    <a:lnTo>
                      <a:pt x="1294" y="4248"/>
                    </a:lnTo>
                    <a:lnTo>
                      <a:pt x="1340" y="4230"/>
                    </a:lnTo>
                    <a:lnTo>
                      <a:pt x="1386" y="4211"/>
                    </a:lnTo>
                    <a:lnTo>
                      <a:pt x="1432" y="4191"/>
                    </a:lnTo>
                    <a:lnTo>
                      <a:pt x="1481" y="4169"/>
                    </a:lnTo>
                    <a:lnTo>
                      <a:pt x="1527" y="4146"/>
                    </a:lnTo>
                    <a:lnTo>
                      <a:pt x="1570" y="4123"/>
                    </a:lnTo>
                    <a:lnTo>
                      <a:pt x="1612" y="4099"/>
                    </a:lnTo>
                    <a:lnTo>
                      <a:pt x="1652" y="4075"/>
                    </a:lnTo>
                    <a:lnTo>
                      <a:pt x="1690" y="4049"/>
                    </a:lnTo>
                    <a:lnTo>
                      <a:pt x="1726" y="4024"/>
                    </a:lnTo>
                    <a:lnTo>
                      <a:pt x="1758" y="3998"/>
                    </a:lnTo>
                    <a:lnTo>
                      <a:pt x="1790" y="3971"/>
                    </a:lnTo>
                    <a:lnTo>
                      <a:pt x="1819" y="3944"/>
                    </a:lnTo>
                    <a:lnTo>
                      <a:pt x="1847" y="3917"/>
                    </a:lnTo>
                    <a:lnTo>
                      <a:pt x="1873" y="3888"/>
                    </a:lnTo>
                    <a:lnTo>
                      <a:pt x="1896" y="3860"/>
                    </a:lnTo>
                    <a:lnTo>
                      <a:pt x="1917" y="3830"/>
                    </a:lnTo>
                    <a:lnTo>
                      <a:pt x="1936" y="3801"/>
                    </a:lnTo>
                    <a:lnTo>
                      <a:pt x="1954" y="3770"/>
                    </a:lnTo>
                    <a:lnTo>
                      <a:pt x="1968" y="3736"/>
                    </a:lnTo>
                    <a:lnTo>
                      <a:pt x="1980" y="3702"/>
                    </a:lnTo>
                    <a:lnTo>
                      <a:pt x="1992" y="3670"/>
                    </a:lnTo>
                    <a:lnTo>
                      <a:pt x="2000" y="3641"/>
                    </a:lnTo>
                    <a:lnTo>
                      <a:pt x="2007" y="3613"/>
                    </a:lnTo>
                    <a:lnTo>
                      <a:pt x="2012" y="3585"/>
                    </a:lnTo>
                    <a:lnTo>
                      <a:pt x="2015" y="3560"/>
                    </a:lnTo>
                    <a:lnTo>
                      <a:pt x="2016" y="3537"/>
                    </a:lnTo>
                    <a:lnTo>
                      <a:pt x="2013" y="3523"/>
                    </a:lnTo>
                    <a:lnTo>
                      <a:pt x="2010" y="3511"/>
                    </a:lnTo>
                    <a:lnTo>
                      <a:pt x="2005" y="3499"/>
                    </a:lnTo>
                    <a:lnTo>
                      <a:pt x="2000" y="3488"/>
                    </a:lnTo>
                    <a:lnTo>
                      <a:pt x="1995" y="3479"/>
                    </a:lnTo>
                    <a:lnTo>
                      <a:pt x="1988" y="3469"/>
                    </a:lnTo>
                    <a:lnTo>
                      <a:pt x="1979" y="3461"/>
                    </a:lnTo>
                    <a:lnTo>
                      <a:pt x="1970" y="3454"/>
                    </a:lnTo>
                    <a:lnTo>
                      <a:pt x="1960" y="3447"/>
                    </a:lnTo>
                    <a:lnTo>
                      <a:pt x="1949" y="3442"/>
                    </a:lnTo>
                    <a:lnTo>
                      <a:pt x="1937" y="3438"/>
                    </a:lnTo>
                    <a:lnTo>
                      <a:pt x="1924" y="3434"/>
                    </a:lnTo>
                    <a:lnTo>
                      <a:pt x="1910" y="3431"/>
                    </a:lnTo>
                    <a:lnTo>
                      <a:pt x="1895" y="3428"/>
                    </a:lnTo>
                    <a:lnTo>
                      <a:pt x="1879" y="3427"/>
                    </a:lnTo>
                    <a:lnTo>
                      <a:pt x="1862" y="3426"/>
                    </a:lnTo>
                    <a:lnTo>
                      <a:pt x="1841" y="3427"/>
                    </a:lnTo>
                    <a:lnTo>
                      <a:pt x="1819" y="3430"/>
                    </a:lnTo>
                    <a:lnTo>
                      <a:pt x="1796" y="3433"/>
                    </a:lnTo>
                    <a:lnTo>
                      <a:pt x="1771" y="3437"/>
                    </a:lnTo>
                    <a:lnTo>
                      <a:pt x="1746" y="3443"/>
                    </a:lnTo>
                    <a:lnTo>
                      <a:pt x="1719" y="3449"/>
                    </a:lnTo>
                    <a:lnTo>
                      <a:pt x="1691" y="3458"/>
                    </a:lnTo>
                    <a:lnTo>
                      <a:pt x="1661" y="3467"/>
                    </a:lnTo>
                    <a:lnTo>
                      <a:pt x="1632" y="3479"/>
                    </a:lnTo>
                    <a:lnTo>
                      <a:pt x="1600" y="3491"/>
                    </a:lnTo>
                    <a:lnTo>
                      <a:pt x="1568" y="3504"/>
                    </a:lnTo>
                    <a:lnTo>
                      <a:pt x="1535" y="3519"/>
                    </a:lnTo>
                    <a:lnTo>
                      <a:pt x="1501" y="3535"/>
                    </a:lnTo>
                    <a:lnTo>
                      <a:pt x="1465" y="3552"/>
                    </a:lnTo>
                    <a:lnTo>
                      <a:pt x="1428" y="3571"/>
                    </a:lnTo>
                    <a:lnTo>
                      <a:pt x="1390" y="3591"/>
                    </a:lnTo>
                    <a:lnTo>
                      <a:pt x="1350" y="3612"/>
                    </a:lnTo>
                    <a:lnTo>
                      <a:pt x="1310" y="3634"/>
                    </a:lnTo>
                    <a:lnTo>
                      <a:pt x="1269" y="3658"/>
                    </a:lnTo>
                    <a:lnTo>
                      <a:pt x="1227" y="3682"/>
                    </a:lnTo>
                    <a:lnTo>
                      <a:pt x="1139" y="3736"/>
                    </a:lnTo>
                    <a:lnTo>
                      <a:pt x="1046" y="3795"/>
                    </a:lnTo>
                    <a:lnTo>
                      <a:pt x="948" y="3859"/>
                    </a:lnTo>
                    <a:lnTo>
                      <a:pt x="847" y="3928"/>
                    </a:lnTo>
                    <a:lnTo>
                      <a:pt x="741" y="4002"/>
                    </a:lnTo>
                    <a:lnTo>
                      <a:pt x="630" y="4082"/>
                    </a:lnTo>
                    <a:lnTo>
                      <a:pt x="667" y="4018"/>
                    </a:lnTo>
                    <a:lnTo>
                      <a:pt x="703" y="3957"/>
                    </a:lnTo>
                    <a:lnTo>
                      <a:pt x="738" y="3899"/>
                    </a:lnTo>
                    <a:lnTo>
                      <a:pt x="772" y="3842"/>
                    </a:lnTo>
                    <a:lnTo>
                      <a:pt x="803" y="3788"/>
                    </a:lnTo>
                    <a:lnTo>
                      <a:pt x="834" y="3736"/>
                    </a:lnTo>
                    <a:lnTo>
                      <a:pt x="863" y="3686"/>
                    </a:lnTo>
                    <a:lnTo>
                      <a:pt x="890" y="3639"/>
                    </a:lnTo>
                    <a:lnTo>
                      <a:pt x="917" y="3595"/>
                    </a:lnTo>
                    <a:lnTo>
                      <a:pt x="941" y="3552"/>
                    </a:lnTo>
                    <a:lnTo>
                      <a:pt x="965" y="3509"/>
                    </a:lnTo>
                    <a:lnTo>
                      <a:pt x="986" y="3471"/>
                    </a:lnTo>
                    <a:lnTo>
                      <a:pt x="1007" y="3433"/>
                    </a:lnTo>
                    <a:lnTo>
                      <a:pt x="1026" y="3397"/>
                    </a:lnTo>
                    <a:lnTo>
                      <a:pt x="1044" y="3363"/>
                    </a:lnTo>
                    <a:lnTo>
                      <a:pt x="1060" y="3332"/>
                    </a:lnTo>
                    <a:lnTo>
                      <a:pt x="1069" y="3326"/>
                    </a:lnTo>
                    <a:lnTo>
                      <a:pt x="1080" y="3323"/>
                    </a:lnTo>
                    <a:lnTo>
                      <a:pt x="1090" y="3319"/>
                    </a:lnTo>
                    <a:lnTo>
                      <a:pt x="1101" y="3317"/>
                    </a:lnTo>
                    <a:lnTo>
                      <a:pt x="1111" y="3314"/>
                    </a:lnTo>
                    <a:lnTo>
                      <a:pt x="1122" y="3311"/>
                    </a:lnTo>
                    <a:lnTo>
                      <a:pt x="1131" y="3307"/>
                    </a:lnTo>
                    <a:lnTo>
                      <a:pt x="1141" y="3302"/>
                    </a:lnTo>
                    <a:lnTo>
                      <a:pt x="1174" y="3304"/>
                    </a:lnTo>
                    <a:lnTo>
                      <a:pt x="1209" y="3306"/>
                    </a:lnTo>
                    <a:lnTo>
                      <a:pt x="1244" y="3307"/>
                    </a:lnTo>
                    <a:lnTo>
                      <a:pt x="1280" y="3307"/>
                    </a:lnTo>
                    <a:lnTo>
                      <a:pt x="1315" y="3307"/>
                    </a:lnTo>
                    <a:lnTo>
                      <a:pt x="1350" y="3307"/>
                    </a:lnTo>
                    <a:lnTo>
                      <a:pt x="1385" y="3307"/>
                    </a:lnTo>
                    <a:lnTo>
                      <a:pt x="1419" y="3307"/>
                    </a:lnTo>
                    <a:close/>
                    <a:moveTo>
                      <a:pt x="1141" y="3217"/>
                    </a:moveTo>
                    <a:lnTo>
                      <a:pt x="1228" y="3070"/>
                    </a:lnTo>
                    <a:lnTo>
                      <a:pt x="1316" y="2926"/>
                    </a:lnTo>
                    <a:lnTo>
                      <a:pt x="1404" y="2788"/>
                    </a:lnTo>
                    <a:lnTo>
                      <a:pt x="1492" y="2651"/>
                    </a:lnTo>
                    <a:lnTo>
                      <a:pt x="1536" y="2584"/>
                    </a:lnTo>
                    <a:lnTo>
                      <a:pt x="1581" y="2518"/>
                    </a:lnTo>
                    <a:lnTo>
                      <a:pt x="1626" y="2453"/>
                    </a:lnTo>
                    <a:lnTo>
                      <a:pt x="1670" y="2389"/>
                    </a:lnTo>
                    <a:lnTo>
                      <a:pt x="1714" y="2325"/>
                    </a:lnTo>
                    <a:lnTo>
                      <a:pt x="1759" y="2262"/>
                    </a:lnTo>
                    <a:lnTo>
                      <a:pt x="1804" y="2200"/>
                    </a:lnTo>
                    <a:lnTo>
                      <a:pt x="1849" y="2139"/>
                    </a:lnTo>
                    <a:lnTo>
                      <a:pt x="1893" y="2079"/>
                    </a:lnTo>
                    <a:lnTo>
                      <a:pt x="1938" y="2019"/>
                    </a:lnTo>
                    <a:lnTo>
                      <a:pt x="1983" y="1962"/>
                    </a:lnTo>
                    <a:lnTo>
                      <a:pt x="2029" y="1904"/>
                    </a:lnTo>
                    <a:lnTo>
                      <a:pt x="2073" y="1847"/>
                    </a:lnTo>
                    <a:lnTo>
                      <a:pt x="2118" y="1791"/>
                    </a:lnTo>
                    <a:lnTo>
                      <a:pt x="2163" y="1736"/>
                    </a:lnTo>
                    <a:lnTo>
                      <a:pt x="2210" y="1682"/>
                    </a:lnTo>
                    <a:lnTo>
                      <a:pt x="2255" y="1629"/>
                    </a:lnTo>
                    <a:lnTo>
                      <a:pt x="2300" y="1576"/>
                    </a:lnTo>
                    <a:lnTo>
                      <a:pt x="2345" y="1524"/>
                    </a:lnTo>
                    <a:lnTo>
                      <a:pt x="2392" y="1473"/>
                    </a:lnTo>
                    <a:lnTo>
                      <a:pt x="2437" y="1424"/>
                    </a:lnTo>
                    <a:lnTo>
                      <a:pt x="2483" y="1374"/>
                    </a:lnTo>
                    <a:lnTo>
                      <a:pt x="2528" y="1326"/>
                    </a:lnTo>
                    <a:lnTo>
                      <a:pt x="2575" y="1279"/>
                    </a:lnTo>
                    <a:lnTo>
                      <a:pt x="2621" y="1232"/>
                    </a:lnTo>
                    <a:lnTo>
                      <a:pt x="2667" y="1186"/>
                    </a:lnTo>
                    <a:lnTo>
                      <a:pt x="2713" y="1141"/>
                    </a:lnTo>
                    <a:lnTo>
                      <a:pt x="2760" y="1097"/>
                    </a:lnTo>
                    <a:lnTo>
                      <a:pt x="2806" y="1053"/>
                    </a:lnTo>
                    <a:lnTo>
                      <a:pt x="2852" y="1011"/>
                    </a:lnTo>
                    <a:lnTo>
                      <a:pt x="2900" y="969"/>
                    </a:lnTo>
                    <a:lnTo>
                      <a:pt x="2947" y="928"/>
                    </a:lnTo>
                    <a:lnTo>
                      <a:pt x="2993" y="888"/>
                    </a:lnTo>
                    <a:lnTo>
                      <a:pt x="3041" y="849"/>
                    </a:lnTo>
                    <a:lnTo>
                      <a:pt x="3088" y="810"/>
                    </a:lnTo>
                    <a:lnTo>
                      <a:pt x="3135" y="772"/>
                    </a:lnTo>
                    <a:lnTo>
                      <a:pt x="3184" y="736"/>
                    </a:lnTo>
                    <a:lnTo>
                      <a:pt x="3231" y="700"/>
                    </a:lnTo>
                    <a:lnTo>
                      <a:pt x="3279" y="665"/>
                    </a:lnTo>
                    <a:lnTo>
                      <a:pt x="3327" y="630"/>
                    </a:lnTo>
                    <a:lnTo>
                      <a:pt x="3375" y="597"/>
                    </a:lnTo>
                    <a:lnTo>
                      <a:pt x="3423" y="564"/>
                    </a:lnTo>
                    <a:lnTo>
                      <a:pt x="3472" y="532"/>
                    </a:lnTo>
                    <a:lnTo>
                      <a:pt x="3520" y="501"/>
                    </a:lnTo>
                    <a:lnTo>
                      <a:pt x="3569" y="470"/>
                    </a:lnTo>
                    <a:lnTo>
                      <a:pt x="3618" y="441"/>
                    </a:lnTo>
                    <a:lnTo>
                      <a:pt x="3666" y="413"/>
                    </a:lnTo>
                    <a:lnTo>
                      <a:pt x="3716" y="384"/>
                    </a:lnTo>
                    <a:lnTo>
                      <a:pt x="3765" y="358"/>
                    </a:lnTo>
                    <a:lnTo>
                      <a:pt x="3815" y="331"/>
                    </a:lnTo>
                    <a:lnTo>
                      <a:pt x="3864" y="306"/>
                    </a:lnTo>
                    <a:lnTo>
                      <a:pt x="3914" y="281"/>
                    </a:lnTo>
                    <a:lnTo>
                      <a:pt x="3963" y="258"/>
                    </a:lnTo>
                    <a:lnTo>
                      <a:pt x="4012" y="235"/>
                    </a:lnTo>
                    <a:lnTo>
                      <a:pt x="4063" y="213"/>
                    </a:lnTo>
                    <a:lnTo>
                      <a:pt x="4112" y="192"/>
                    </a:lnTo>
                    <a:lnTo>
                      <a:pt x="4154" y="175"/>
                    </a:lnTo>
                    <a:lnTo>
                      <a:pt x="4195" y="159"/>
                    </a:lnTo>
                    <a:lnTo>
                      <a:pt x="4238" y="144"/>
                    </a:lnTo>
                    <a:lnTo>
                      <a:pt x="4280" y="130"/>
                    </a:lnTo>
                    <a:lnTo>
                      <a:pt x="4321" y="118"/>
                    </a:lnTo>
                    <a:lnTo>
                      <a:pt x="4364" y="106"/>
                    </a:lnTo>
                    <a:lnTo>
                      <a:pt x="4406" y="97"/>
                    </a:lnTo>
                    <a:lnTo>
                      <a:pt x="4448" y="87"/>
                    </a:lnTo>
                    <a:lnTo>
                      <a:pt x="4491" y="79"/>
                    </a:lnTo>
                    <a:lnTo>
                      <a:pt x="4534" y="72"/>
                    </a:lnTo>
                    <a:lnTo>
                      <a:pt x="4577" y="66"/>
                    </a:lnTo>
                    <a:lnTo>
                      <a:pt x="4620" y="61"/>
                    </a:lnTo>
                    <a:lnTo>
                      <a:pt x="4665" y="58"/>
                    </a:lnTo>
                    <a:lnTo>
                      <a:pt x="4708" y="55"/>
                    </a:lnTo>
                    <a:lnTo>
                      <a:pt x="4752" y="53"/>
                    </a:lnTo>
                    <a:lnTo>
                      <a:pt x="4796" y="53"/>
                    </a:lnTo>
                    <a:lnTo>
                      <a:pt x="4829" y="53"/>
                    </a:lnTo>
                    <a:lnTo>
                      <a:pt x="4861" y="54"/>
                    </a:lnTo>
                    <a:lnTo>
                      <a:pt x="4894" y="55"/>
                    </a:lnTo>
                    <a:lnTo>
                      <a:pt x="4925" y="57"/>
                    </a:lnTo>
                    <a:lnTo>
                      <a:pt x="4957" y="60"/>
                    </a:lnTo>
                    <a:lnTo>
                      <a:pt x="4989" y="62"/>
                    </a:lnTo>
                    <a:lnTo>
                      <a:pt x="5020" y="66"/>
                    </a:lnTo>
                    <a:lnTo>
                      <a:pt x="5052" y="71"/>
                    </a:lnTo>
                    <a:lnTo>
                      <a:pt x="5082" y="75"/>
                    </a:lnTo>
                    <a:lnTo>
                      <a:pt x="5113" y="80"/>
                    </a:lnTo>
                    <a:lnTo>
                      <a:pt x="5143" y="86"/>
                    </a:lnTo>
                    <a:lnTo>
                      <a:pt x="5174" y="93"/>
                    </a:lnTo>
                    <a:lnTo>
                      <a:pt x="5203" y="99"/>
                    </a:lnTo>
                    <a:lnTo>
                      <a:pt x="5233" y="106"/>
                    </a:lnTo>
                    <a:lnTo>
                      <a:pt x="5262" y="115"/>
                    </a:lnTo>
                    <a:lnTo>
                      <a:pt x="5292" y="123"/>
                    </a:lnTo>
                    <a:lnTo>
                      <a:pt x="5321" y="133"/>
                    </a:lnTo>
                    <a:lnTo>
                      <a:pt x="5349" y="142"/>
                    </a:lnTo>
                    <a:lnTo>
                      <a:pt x="5378" y="152"/>
                    </a:lnTo>
                    <a:lnTo>
                      <a:pt x="5406" y="163"/>
                    </a:lnTo>
                    <a:lnTo>
                      <a:pt x="5435" y="174"/>
                    </a:lnTo>
                    <a:lnTo>
                      <a:pt x="5462" y="186"/>
                    </a:lnTo>
                    <a:lnTo>
                      <a:pt x="5489" y="198"/>
                    </a:lnTo>
                    <a:lnTo>
                      <a:pt x="5517" y="212"/>
                    </a:lnTo>
                    <a:lnTo>
                      <a:pt x="5544" y="225"/>
                    </a:lnTo>
                    <a:lnTo>
                      <a:pt x="5571" y="239"/>
                    </a:lnTo>
                    <a:lnTo>
                      <a:pt x="5598" y="254"/>
                    </a:lnTo>
                    <a:lnTo>
                      <a:pt x="5624" y="268"/>
                    </a:lnTo>
                    <a:lnTo>
                      <a:pt x="5650" y="284"/>
                    </a:lnTo>
                    <a:lnTo>
                      <a:pt x="5677" y="300"/>
                    </a:lnTo>
                    <a:lnTo>
                      <a:pt x="5702" y="317"/>
                    </a:lnTo>
                    <a:lnTo>
                      <a:pt x="5728" y="335"/>
                    </a:lnTo>
                    <a:lnTo>
                      <a:pt x="5752" y="353"/>
                    </a:lnTo>
                    <a:lnTo>
                      <a:pt x="5776" y="370"/>
                    </a:lnTo>
                    <a:lnTo>
                      <a:pt x="5800" y="388"/>
                    </a:lnTo>
                    <a:lnTo>
                      <a:pt x="5822" y="407"/>
                    </a:lnTo>
                    <a:lnTo>
                      <a:pt x="5843" y="426"/>
                    </a:lnTo>
                    <a:lnTo>
                      <a:pt x="5864" y="445"/>
                    </a:lnTo>
                    <a:lnTo>
                      <a:pt x="5884" y="464"/>
                    </a:lnTo>
                    <a:lnTo>
                      <a:pt x="5903" y="483"/>
                    </a:lnTo>
                    <a:lnTo>
                      <a:pt x="5922" y="503"/>
                    </a:lnTo>
                    <a:lnTo>
                      <a:pt x="5939" y="523"/>
                    </a:lnTo>
                    <a:lnTo>
                      <a:pt x="5956" y="543"/>
                    </a:lnTo>
                    <a:lnTo>
                      <a:pt x="5972" y="563"/>
                    </a:lnTo>
                    <a:lnTo>
                      <a:pt x="5988" y="584"/>
                    </a:lnTo>
                    <a:lnTo>
                      <a:pt x="6002" y="605"/>
                    </a:lnTo>
                    <a:lnTo>
                      <a:pt x="6015" y="626"/>
                    </a:lnTo>
                    <a:lnTo>
                      <a:pt x="6029" y="647"/>
                    </a:lnTo>
                    <a:lnTo>
                      <a:pt x="6040" y="669"/>
                    </a:lnTo>
                    <a:lnTo>
                      <a:pt x="6052" y="691"/>
                    </a:lnTo>
                    <a:lnTo>
                      <a:pt x="6063" y="713"/>
                    </a:lnTo>
                    <a:lnTo>
                      <a:pt x="6072" y="736"/>
                    </a:lnTo>
                    <a:lnTo>
                      <a:pt x="6081" y="758"/>
                    </a:lnTo>
                    <a:lnTo>
                      <a:pt x="6090" y="781"/>
                    </a:lnTo>
                    <a:lnTo>
                      <a:pt x="6097" y="804"/>
                    </a:lnTo>
                    <a:lnTo>
                      <a:pt x="6104" y="827"/>
                    </a:lnTo>
                    <a:lnTo>
                      <a:pt x="6110" y="851"/>
                    </a:lnTo>
                    <a:lnTo>
                      <a:pt x="6115" y="874"/>
                    </a:lnTo>
                    <a:lnTo>
                      <a:pt x="6119" y="899"/>
                    </a:lnTo>
                    <a:lnTo>
                      <a:pt x="6123" y="923"/>
                    </a:lnTo>
                    <a:lnTo>
                      <a:pt x="6126" y="948"/>
                    </a:lnTo>
                    <a:lnTo>
                      <a:pt x="6128" y="972"/>
                    </a:lnTo>
                    <a:lnTo>
                      <a:pt x="6129" y="998"/>
                    </a:lnTo>
                    <a:lnTo>
                      <a:pt x="6129" y="1023"/>
                    </a:lnTo>
                    <a:lnTo>
                      <a:pt x="6128" y="1063"/>
                    </a:lnTo>
                    <a:lnTo>
                      <a:pt x="6125" y="1103"/>
                    </a:lnTo>
                    <a:lnTo>
                      <a:pt x="6120" y="1143"/>
                    </a:lnTo>
                    <a:lnTo>
                      <a:pt x="6113" y="1182"/>
                    </a:lnTo>
                    <a:lnTo>
                      <a:pt x="6105" y="1222"/>
                    </a:lnTo>
                    <a:lnTo>
                      <a:pt x="6094" y="1261"/>
                    </a:lnTo>
                    <a:lnTo>
                      <a:pt x="6081" y="1300"/>
                    </a:lnTo>
                    <a:lnTo>
                      <a:pt x="6067" y="1340"/>
                    </a:lnTo>
                    <a:lnTo>
                      <a:pt x="6050" y="1379"/>
                    </a:lnTo>
                    <a:lnTo>
                      <a:pt x="6032" y="1417"/>
                    </a:lnTo>
                    <a:lnTo>
                      <a:pt x="6011" y="1455"/>
                    </a:lnTo>
                    <a:lnTo>
                      <a:pt x="5989" y="1494"/>
                    </a:lnTo>
                    <a:lnTo>
                      <a:pt x="5965" y="1533"/>
                    </a:lnTo>
                    <a:lnTo>
                      <a:pt x="5938" y="1571"/>
                    </a:lnTo>
                    <a:lnTo>
                      <a:pt x="5910" y="1610"/>
                    </a:lnTo>
                    <a:lnTo>
                      <a:pt x="5881" y="1648"/>
                    </a:lnTo>
                    <a:lnTo>
                      <a:pt x="5848" y="1686"/>
                    </a:lnTo>
                    <a:lnTo>
                      <a:pt x="5814" y="1724"/>
                    </a:lnTo>
                    <a:lnTo>
                      <a:pt x="5779" y="1762"/>
                    </a:lnTo>
                    <a:lnTo>
                      <a:pt x="5741" y="1799"/>
                    </a:lnTo>
                    <a:lnTo>
                      <a:pt x="5701" y="1836"/>
                    </a:lnTo>
                    <a:lnTo>
                      <a:pt x="5660" y="1874"/>
                    </a:lnTo>
                    <a:lnTo>
                      <a:pt x="5615" y="1911"/>
                    </a:lnTo>
                    <a:lnTo>
                      <a:pt x="5570" y="1949"/>
                    </a:lnTo>
                    <a:lnTo>
                      <a:pt x="5522" y="1986"/>
                    </a:lnTo>
                    <a:lnTo>
                      <a:pt x="5472" y="2023"/>
                    </a:lnTo>
                    <a:lnTo>
                      <a:pt x="5422" y="2059"/>
                    </a:lnTo>
                    <a:lnTo>
                      <a:pt x="5368" y="2096"/>
                    </a:lnTo>
                    <a:lnTo>
                      <a:pt x="5313" y="2132"/>
                    </a:lnTo>
                    <a:lnTo>
                      <a:pt x="5256" y="2169"/>
                    </a:lnTo>
                    <a:lnTo>
                      <a:pt x="5197" y="2206"/>
                    </a:lnTo>
                    <a:lnTo>
                      <a:pt x="5135" y="2241"/>
                    </a:lnTo>
                    <a:lnTo>
                      <a:pt x="5077" y="2274"/>
                    </a:lnTo>
                    <a:lnTo>
                      <a:pt x="5019" y="2307"/>
                    </a:lnTo>
                    <a:lnTo>
                      <a:pt x="4960" y="2338"/>
                    </a:lnTo>
                    <a:lnTo>
                      <a:pt x="4901" y="2369"/>
                    </a:lnTo>
                    <a:lnTo>
                      <a:pt x="4841" y="2399"/>
                    </a:lnTo>
                    <a:lnTo>
                      <a:pt x="4782" y="2430"/>
                    </a:lnTo>
                    <a:lnTo>
                      <a:pt x="4722" y="2459"/>
                    </a:lnTo>
                    <a:lnTo>
                      <a:pt x="4661" y="2488"/>
                    </a:lnTo>
                    <a:lnTo>
                      <a:pt x="4601" y="2517"/>
                    </a:lnTo>
                    <a:lnTo>
                      <a:pt x="4540" y="2545"/>
                    </a:lnTo>
                    <a:lnTo>
                      <a:pt x="4479" y="2573"/>
                    </a:lnTo>
                    <a:lnTo>
                      <a:pt x="4417" y="2599"/>
                    </a:lnTo>
                    <a:lnTo>
                      <a:pt x="4356" y="2626"/>
                    </a:lnTo>
                    <a:lnTo>
                      <a:pt x="4294" y="2652"/>
                    </a:lnTo>
                    <a:lnTo>
                      <a:pt x="4231" y="2678"/>
                    </a:lnTo>
                    <a:lnTo>
                      <a:pt x="4169" y="2702"/>
                    </a:lnTo>
                    <a:lnTo>
                      <a:pt x="4106" y="2728"/>
                    </a:lnTo>
                    <a:lnTo>
                      <a:pt x="4043" y="2751"/>
                    </a:lnTo>
                    <a:lnTo>
                      <a:pt x="3979" y="2775"/>
                    </a:lnTo>
                    <a:lnTo>
                      <a:pt x="3915" y="2798"/>
                    </a:lnTo>
                    <a:lnTo>
                      <a:pt x="3850" y="2820"/>
                    </a:lnTo>
                    <a:lnTo>
                      <a:pt x="3786" y="2842"/>
                    </a:lnTo>
                    <a:lnTo>
                      <a:pt x="3721" y="2864"/>
                    </a:lnTo>
                    <a:lnTo>
                      <a:pt x="3656" y="2884"/>
                    </a:lnTo>
                    <a:lnTo>
                      <a:pt x="3591" y="2905"/>
                    </a:lnTo>
                    <a:lnTo>
                      <a:pt x="3525" y="2925"/>
                    </a:lnTo>
                    <a:lnTo>
                      <a:pt x="3459" y="2944"/>
                    </a:lnTo>
                    <a:lnTo>
                      <a:pt x="3393" y="2964"/>
                    </a:lnTo>
                    <a:lnTo>
                      <a:pt x="3326" y="2982"/>
                    </a:lnTo>
                    <a:lnTo>
                      <a:pt x="3259" y="3000"/>
                    </a:lnTo>
                    <a:lnTo>
                      <a:pt x="3192" y="3018"/>
                    </a:lnTo>
                    <a:lnTo>
                      <a:pt x="3124" y="3035"/>
                    </a:lnTo>
                    <a:lnTo>
                      <a:pt x="3019" y="3058"/>
                    </a:lnTo>
                    <a:lnTo>
                      <a:pt x="2915" y="3080"/>
                    </a:lnTo>
                    <a:lnTo>
                      <a:pt x="2812" y="3100"/>
                    </a:lnTo>
                    <a:lnTo>
                      <a:pt x="2708" y="3118"/>
                    </a:lnTo>
                    <a:lnTo>
                      <a:pt x="2606" y="3136"/>
                    </a:lnTo>
                    <a:lnTo>
                      <a:pt x="2503" y="3152"/>
                    </a:lnTo>
                    <a:lnTo>
                      <a:pt x="2401" y="3165"/>
                    </a:lnTo>
                    <a:lnTo>
                      <a:pt x="2299" y="3178"/>
                    </a:lnTo>
                    <a:lnTo>
                      <a:pt x="2197" y="3190"/>
                    </a:lnTo>
                    <a:lnTo>
                      <a:pt x="2096" y="3199"/>
                    </a:lnTo>
                    <a:lnTo>
                      <a:pt x="1995" y="3207"/>
                    </a:lnTo>
                    <a:lnTo>
                      <a:pt x="1894" y="3214"/>
                    </a:lnTo>
                    <a:lnTo>
                      <a:pt x="1794" y="3219"/>
                    </a:lnTo>
                    <a:lnTo>
                      <a:pt x="1694" y="3223"/>
                    </a:lnTo>
                    <a:lnTo>
                      <a:pt x="1594" y="3225"/>
                    </a:lnTo>
                    <a:lnTo>
                      <a:pt x="1495" y="3226"/>
                    </a:lnTo>
                    <a:lnTo>
                      <a:pt x="1471" y="3226"/>
                    </a:lnTo>
                    <a:lnTo>
                      <a:pt x="1448" y="3225"/>
                    </a:lnTo>
                    <a:lnTo>
                      <a:pt x="1424" y="3225"/>
                    </a:lnTo>
                    <a:lnTo>
                      <a:pt x="1401" y="3225"/>
                    </a:lnTo>
                    <a:lnTo>
                      <a:pt x="1379" y="3225"/>
                    </a:lnTo>
                    <a:lnTo>
                      <a:pt x="1355" y="3224"/>
                    </a:lnTo>
                    <a:lnTo>
                      <a:pt x="1333" y="3224"/>
                    </a:lnTo>
                    <a:lnTo>
                      <a:pt x="1311" y="3223"/>
                    </a:lnTo>
                    <a:lnTo>
                      <a:pt x="1289" y="3223"/>
                    </a:lnTo>
                    <a:lnTo>
                      <a:pt x="1267" y="3222"/>
                    </a:lnTo>
                    <a:lnTo>
                      <a:pt x="1246" y="3221"/>
                    </a:lnTo>
                    <a:lnTo>
                      <a:pt x="1224" y="3221"/>
                    </a:lnTo>
                    <a:lnTo>
                      <a:pt x="1203" y="3220"/>
                    </a:lnTo>
                    <a:lnTo>
                      <a:pt x="1182" y="3219"/>
                    </a:lnTo>
                    <a:lnTo>
                      <a:pt x="1162" y="3218"/>
                    </a:lnTo>
                    <a:lnTo>
                      <a:pt x="1141" y="3217"/>
                    </a:lnTo>
                    <a:close/>
                    <a:moveTo>
                      <a:pt x="1495" y="4086"/>
                    </a:moveTo>
                    <a:lnTo>
                      <a:pt x="1478" y="4098"/>
                    </a:lnTo>
                    <a:lnTo>
                      <a:pt x="1462" y="4109"/>
                    </a:lnTo>
                    <a:lnTo>
                      <a:pt x="1444" y="4121"/>
                    </a:lnTo>
                    <a:lnTo>
                      <a:pt x="1426" y="4131"/>
                    </a:lnTo>
                    <a:lnTo>
                      <a:pt x="1406" y="4142"/>
                    </a:lnTo>
                    <a:lnTo>
                      <a:pt x="1386" y="4152"/>
                    </a:lnTo>
                    <a:lnTo>
                      <a:pt x="1364" y="4163"/>
                    </a:lnTo>
                    <a:lnTo>
                      <a:pt x="1342" y="4172"/>
                    </a:lnTo>
                    <a:lnTo>
                      <a:pt x="1319" y="4182"/>
                    </a:lnTo>
                    <a:lnTo>
                      <a:pt x="1295" y="4191"/>
                    </a:lnTo>
                    <a:lnTo>
                      <a:pt x="1270" y="4201"/>
                    </a:lnTo>
                    <a:lnTo>
                      <a:pt x="1245" y="4210"/>
                    </a:lnTo>
                    <a:lnTo>
                      <a:pt x="1219" y="4220"/>
                    </a:lnTo>
                    <a:lnTo>
                      <a:pt x="1192" y="4229"/>
                    </a:lnTo>
                    <a:lnTo>
                      <a:pt x="1165" y="4239"/>
                    </a:lnTo>
                    <a:lnTo>
                      <a:pt x="1137" y="4249"/>
                    </a:lnTo>
                    <a:lnTo>
                      <a:pt x="1109" y="4258"/>
                    </a:lnTo>
                    <a:lnTo>
                      <a:pt x="1083" y="4266"/>
                    </a:lnTo>
                    <a:lnTo>
                      <a:pt x="1057" y="4275"/>
                    </a:lnTo>
                    <a:lnTo>
                      <a:pt x="1030" y="4281"/>
                    </a:lnTo>
                    <a:lnTo>
                      <a:pt x="1006" y="4287"/>
                    </a:lnTo>
                    <a:lnTo>
                      <a:pt x="981" y="4292"/>
                    </a:lnTo>
                    <a:lnTo>
                      <a:pt x="957" y="4298"/>
                    </a:lnTo>
                    <a:lnTo>
                      <a:pt x="934" y="4301"/>
                    </a:lnTo>
                    <a:lnTo>
                      <a:pt x="910" y="4305"/>
                    </a:lnTo>
                    <a:lnTo>
                      <a:pt x="888" y="4307"/>
                    </a:lnTo>
                    <a:lnTo>
                      <a:pt x="866" y="4310"/>
                    </a:lnTo>
                    <a:lnTo>
                      <a:pt x="844" y="4312"/>
                    </a:lnTo>
                    <a:lnTo>
                      <a:pt x="823" y="4313"/>
                    </a:lnTo>
                    <a:lnTo>
                      <a:pt x="803" y="4315"/>
                    </a:lnTo>
                    <a:lnTo>
                      <a:pt x="783" y="4316"/>
                    </a:lnTo>
                    <a:lnTo>
                      <a:pt x="764" y="4316"/>
                    </a:lnTo>
                    <a:lnTo>
                      <a:pt x="742" y="4316"/>
                    </a:lnTo>
                    <a:lnTo>
                      <a:pt x="724" y="4315"/>
                    </a:lnTo>
                    <a:lnTo>
                      <a:pt x="711" y="4313"/>
                    </a:lnTo>
                    <a:lnTo>
                      <a:pt x="702" y="4311"/>
                    </a:lnTo>
                    <a:lnTo>
                      <a:pt x="689" y="4288"/>
                    </a:lnTo>
                    <a:lnTo>
                      <a:pt x="677" y="4266"/>
                    </a:lnTo>
                    <a:lnTo>
                      <a:pt x="666" y="4246"/>
                    </a:lnTo>
                    <a:lnTo>
                      <a:pt x="659" y="4227"/>
                    </a:lnTo>
                    <a:lnTo>
                      <a:pt x="652" y="4210"/>
                    </a:lnTo>
                    <a:lnTo>
                      <a:pt x="645" y="4195"/>
                    </a:lnTo>
                    <a:lnTo>
                      <a:pt x="640" y="4180"/>
                    </a:lnTo>
                    <a:lnTo>
                      <a:pt x="635" y="4167"/>
                    </a:lnTo>
                    <a:lnTo>
                      <a:pt x="665" y="4138"/>
                    </a:lnTo>
                    <a:lnTo>
                      <a:pt x="702" y="4104"/>
                    </a:lnTo>
                    <a:lnTo>
                      <a:pt x="744" y="4068"/>
                    </a:lnTo>
                    <a:lnTo>
                      <a:pt x="793" y="4030"/>
                    </a:lnTo>
                    <a:lnTo>
                      <a:pt x="847" y="3988"/>
                    </a:lnTo>
                    <a:lnTo>
                      <a:pt x="907" y="3944"/>
                    </a:lnTo>
                    <a:lnTo>
                      <a:pt x="974" y="3898"/>
                    </a:lnTo>
                    <a:lnTo>
                      <a:pt x="1046" y="3847"/>
                    </a:lnTo>
                    <a:lnTo>
                      <a:pt x="1090" y="3818"/>
                    </a:lnTo>
                    <a:lnTo>
                      <a:pt x="1135" y="3791"/>
                    </a:lnTo>
                    <a:lnTo>
                      <a:pt x="1176" y="3765"/>
                    </a:lnTo>
                    <a:lnTo>
                      <a:pt x="1216" y="3742"/>
                    </a:lnTo>
                    <a:lnTo>
                      <a:pt x="1253" y="3719"/>
                    </a:lnTo>
                    <a:lnTo>
                      <a:pt x="1290" y="3699"/>
                    </a:lnTo>
                    <a:lnTo>
                      <a:pt x="1325" y="3680"/>
                    </a:lnTo>
                    <a:lnTo>
                      <a:pt x="1358" y="3663"/>
                    </a:lnTo>
                    <a:lnTo>
                      <a:pt x="1388" y="3648"/>
                    </a:lnTo>
                    <a:lnTo>
                      <a:pt x="1417" y="3635"/>
                    </a:lnTo>
                    <a:lnTo>
                      <a:pt x="1446" y="3623"/>
                    </a:lnTo>
                    <a:lnTo>
                      <a:pt x="1471" y="3613"/>
                    </a:lnTo>
                    <a:lnTo>
                      <a:pt x="1495" y="3604"/>
                    </a:lnTo>
                    <a:lnTo>
                      <a:pt x="1517" y="3598"/>
                    </a:lnTo>
                    <a:lnTo>
                      <a:pt x="1538" y="3593"/>
                    </a:lnTo>
                    <a:lnTo>
                      <a:pt x="1557" y="3589"/>
                    </a:lnTo>
                    <a:lnTo>
                      <a:pt x="1576" y="3587"/>
                    </a:lnTo>
                    <a:lnTo>
                      <a:pt x="1595" y="3586"/>
                    </a:lnTo>
                    <a:lnTo>
                      <a:pt x="1612" y="3586"/>
                    </a:lnTo>
                    <a:lnTo>
                      <a:pt x="1628" y="3587"/>
                    </a:lnTo>
                    <a:lnTo>
                      <a:pt x="1643" y="3591"/>
                    </a:lnTo>
                    <a:lnTo>
                      <a:pt x="1656" y="3594"/>
                    </a:lnTo>
                    <a:lnTo>
                      <a:pt x="1668" y="3599"/>
                    </a:lnTo>
                    <a:lnTo>
                      <a:pt x="1678" y="3606"/>
                    </a:lnTo>
                    <a:lnTo>
                      <a:pt x="1688" y="3614"/>
                    </a:lnTo>
                    <a:lnTo>
                      <a:pt x="1696" y="3623"/>
                    </a:lnTo>
                    <a:lnTo>
                      <a:pt x="1704" y="3634"/>
                    </a:lnTo>
                    <a:lnTo>
                      <a:pt x="1709" y="3645"/>
                    </a:lnTo>
                    <a:lnTo>
                      <a:pt x="1714" y="3658"/>
                    </a:lnTo>
                    <a:lnTo>
                      <a:pt x="1717" y="3672"/>
                    </a:lnTo>
                    <a:lnTo>
                      <a:pt x="1718" y="3687"/>
                    </a:lnTo>
                    <a:lnTo>
                      <a:pt x="1719" y="3704"/>
                    </a:lnTo>
                    <a:lnTo>
                      <a:pt x="1720" y="3729"/>
                    </a:lnTo>
                    <a:lnTo>
                      <a:pt x="1719" y="3754"/>
                    </a:lnTo>
                    <a:lnTo>
                      <a:pt x="1716" y="3779"/>
                    </a:lnTo>
                    <a:lnTo>
                      <a:pt x="1711" y="3803"/>
                    </a:lnTo>
                    <a:lnTo>
                      <a:pt x="1704" y="3827"/>
                    </a:lnTo>
                    <a:lnTo>
                      <a:pt x="1694" y="3851"/>
                    </a:lnTo>
                    <a:lnTo>
                      <a:pt x="1684" y="3876"/>
                    </a:lnTo>
                    <a:lnTo>
                      <a:pt x="1670" y="3900"/>
                    </a:lnTo>
                    <a:lnTo>
                      <a:pt x="1655" y="3924"/>
                    </a:lnTo>
                    <a:lnTo>
                      <a:pt x="1638" y="3947"/>
                    </a:lnTo>
                    <a:lnTo>
                      <a:pt x="1619" y="3970"/>
                    </a:lnTo>
                    <a:lnTo>
                      <a:pt x="1598" y="3995"/>
                    </a:lnTo>
                    <a:lnTo>
                      <a:pt x="1575" y="4018"/>
                    </a:lnTo>
                    <a:lnTo>
                      <a:pt x="1551" y="4041"/>
                    </a:lnTo>
                    <a:lnTo>
                      <a:pt x="1524" y="4063"/>
                    </a:lnTo>
                    <a:lnTo>
                      <a:pt x="1495" y="4086"/>
                    </a:lnTo>
                    <a:close/>
                    <a:moveTo>
                      <a:pt x="994" y="3206"/>
                    </a:moveTo>
                    <a:lnTo>
                      <a:pt x="984" y="3206"/>
                    </a:lnTo>
                    <a:lnTo>
                      <a:pt x="973" y="3205"/>
                    </a:lnTo>
                    <a:lnTo>
                      <a:pt x="957" y="3204"/>
                    </a:lnTo>
                    <a:lnTo>
                      <a:pt x="938" y="3202"/>
                    </a:lnTo>
                    <a:lnTo>
                      <a:pt x="917" y="3199"/>
                    </a:lnTo>
                    <a:lnTo>
                      <a:pt x="892" y="3195"/>
                    </a:lnTo>
                    <a:lnTo>
                      <a:pt x="862" y="3190"/>
                    </a:lnTo>
                    <a:lnTo>
                      <a:pt x="831" y="3183"/>
                    </a:lnTo>
                    <a:lnTo>
                      <a:pt x="818" y="3181"/>
                    </a:lnTo>
                    <a:lnTo>
                      <a:pt x="806" y="3178"/>
                    </a:lnTo>
                    <a:lnTo>
                      <a:pt x="795" y="3176"/>
                    </a:lnTo>
                    <a:lnTo>
                      <a:pt x="784" y="3172"/>
                    </a:lnTo>
                    <a:lnTo>
                      <a:pt x="776" y="3167"/>
                    </a:lnTo>
                    <a:lnTo>
                      <a:pt x="766" y="3163"/>
                    </a:lnTo>
                    <a:lnTo>
                      <a:pt x="759" y="3159"/>
                    </a:lnTo>
                    <a:lnTo>
                      <a:pt x="752" y="3153"/>
                    </a:lnTo>
                    <a:lnTo>
                      <a:pt x="745" y="3147"/>
                    </a:lnTo>
                    <a:lnTo>
                      <a:pt x="740" y="3141"/>
                    </a:lnTo>
                    <a:lnTo>
                      <a:pt x="736" y="3134"/>
                    </a:lnTo>
                    <a:lnTo>
                      <a:pt x="733" y="3126"/>
                    </a:lnTo>
                    <a:lnTo>
                      <a:pt x="730" y="3119"/>
                    </a:lnTo>
                    <a:lnTo>
                      <a:pt x="727" y="3111"/>
                    </a:lnTo>
                    <a:lnTo>
                      <a:pt x="726" y="3101"/>
                    </a:lnTo>
                    <a:lnTo>
                      <a:pt x="725" y="3092"/>
                    </a:lnTo>
                    <a:lnTo>
                      <a:pt x="726" y="3078"/>
                    </a:lnTo>
                    <a:lnTo>
                      <a:pt x="728" y="3065"/>
                    </a:lnTo>
                    <a:lnTo>
                      <a:pt x="731" y="3053"/>
                    </a:lnTo>
                    <a:lnTo>
                      <a:pt x="735" y="3041"/>
                    </a:lnTo>
                    <a:lnTo>
                      <a:pt x="740" y="3030"/>
                    </a:lnTo>
                    <a:lnTo>
                      <a:pt x="747" y="3019"/>
                    </a:lnTo>
                    <a:lnTo>
                      <a:pt x="755" y="3010"/>
                    </a:lnTo>
                    <a:lnTo>
                      <a:pt x="764" y="3001"/>
                    </a:lnTo>
                    <a:lnTo>
                      <a:pt x="788" y="2973"/>
                    </a:lnTo>
                    <a:lnTo>
                      <a:pt x="815" y="2945"/>
                    </a:lnTo>
                    <a:lnTo>
                      <a:pt x="842" y="2919"/>
                    </a:lnTo>
                    <a:lnTo>
                      <a:pt x="872" y="2894"/>
                    </a:lnTo>
                    <a:lnTo>
                      <a:pt x="902" y="2869"/>
                    </a:lnTo>
                    <a:lnTo>
                      <a:pt x="935" y="2844"/>
                    </a:lnTo>
                    <a:lnTo>
                      <a:pt x="968" y="2821"/>
                    </a:lnTo>
                    <a:lnTo>
                      <a:pt x="1004" y="2799"/>
                    </a:lnTo>
                    <a:lnTo>
                      <a:pt x="1041" y="2778"/>
                    </a:lnTo>
                    <a:lnTo>
                      <a:pt x="1079" y="2757"/>
                    </a:lnTo>
                    <a:lnTo>
                      <a:pt x="1119" y="2738"/>
                    </a:lnTo>
                    <a:lnTo>
                      <a:pt x="1161" y="2719"/>
                    </a:lnTo>
                    <a:lnTo>
                      <a:pt x="1204" y="2701"/>
                    </a:lnTo>
                    <a:lnTo>
                      <a:pt x="1248" y="2684"/>
                    </a:lnTo>
                    <a:lnTo>
                      <a:pt x="1294" y="2668"/>
                    </a:lnTo>
                    <a:lnTo>
                      <a:pt x="1342" y="2653"/>
                    </a:lnTo>
                    <a:lnTo>
                      <a:pt x="1321" y="2688"/>
                    </a:lnTo>
                    <a:lnTo>
                      <a:pt x="1299" y="2721"/>
                    </a:lnTo>
                    <a:lnTo>
                      <a:pt x="1278" y="2756"/>
                    </a:lnTo>
                    <a:lnTo>
                      <a:pt x="1255" y="2791"/>
                    </a:lnTo>
                    <a:lnTo>
                      <a:pt x="1234" y="2824"/>
                    </a:lnTo>
                    <a:lnTo>
                      <a:pt x="1213" y="2859"/>
                    </a:lnTo>
                    <a:lnTo>
                      <a:pt x="1191" y="2893"/>
                    </a:lnTo>
                    <a:lnTo>
                      <a:pt x="1170" y="2928"/>
                    </a:lnTo>
                    <a:lnTo>
                      <a:pt x="1148" y="2961"/>
                    </a:lnTo>
                    <a:lnTo>
                      <a:pt x="1127" y="2996"/>
                    </a:lnTo>
                    <a:lnTo>
                      <a:pt x="1105" y="3031"/>
                    </a:lnTo>
                    <a:lnTo>
                      <a:pt x="1083" y="3065"/>
                    </a:lnTo>
                    <a:lnTo>
                      <a:pt x="1061" y="3100"/>
                    </a:lnTo>
                    <a:lnTo>
                      <a:pt x="1038" y="3136"/>
                    </a:lnTo>
                    <a:lnTo>
                      <a:pt x="1016" y="3172"/>
                    </a:lnTo>
                    <a:lnTo>
                      <a:pt x="994" y="320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9" name="Freeform 35"/>
              <p:cNvSpPr>
                <a:spLocks noEditPoints="1"/>
              </p:cNvSpPr>
              <p:nvPr userDrawn="1"/>
            </p:nvSpPr>
            <p:spPr bwMode="auto">
              <a:xfrm>
                <a:off x="5026026" y="6223001"/>
                <a:ext cx="128588" cy="211138"/>
              </a:xfrm>
              <a:custGeom>
                <a:avLst/>
                <a:gdLst/>
                <a:ahLst/>
                <a:cxnLst>
                  <a:cxn ang="0">
                    <a:pos x="1373" y="1527"/>
                  </a:cxn>
                  <a:cxn ang="0">
                    <a:pos x="1375" y="1489"/>
                  </a:cxn>
                  <a:cxn ang="0">
                    <a:pos x="1352" y="1490"/>
                  </a:cxn>
                  <a:cxn ang="0">
                    <a:pos x="1277" y="1552"/>
                  </a:cxn>
                  <a:cxn ang="0">
                    <a:pos x="1134" y="1667"/>
                  </a:cxn>
                  <a:cxn ang="0">
                    <a:pos x="942" y="1802"/>
                  </a:cxn>
                  <a:cxn ang="0">
                    <a:pos x="730" y="1935"/>
                  </a:cxn>
                  <a:cxn ang="0">
                    <a:pos x="524" y="2050"/>
                  </a:cxn>
                  <a:cxn ang="0">
                    <a:pos x="354" y="2118"/>
                  </a:cxn>
                  <a:cxn ang="0">
                    <a:pos x="220" y="2135"/>
                  </a:cxn>
                  <a:cxn ang="0">
                    <a:pos x="157" y="2116"/>
                  </a:cxn>
                  <a:cxn ang="0">
                    <a:pos x="121" y="2059"/>
                  </a:cxn>
                  <a:cxn ang="0">
                    <a:pos x="128" y="1959"/>
                  </a:cxn>
                  <a:cxn ang="0">
                    <a:pos x="191" y="1803"/>
                  </a:cxn>
                  <a:cxn ang="0">
                    <a:pos x="247" y="1685"/>
                  </a:cxn>
                  <a:cxn ang="0">
                    <a:pos x="278" y="1607"/>
                  </a:cxn>
                  <a:cxn ang="0">
                    <a:pos x="341" y="1477"/>
                  </a:cxn>
                  <a:cxn ang="0">
                    <a:pos x="436" y="1296"/>
                  </a:cxn>
                  <a:cxn ang="0">
                    <a:pos x="597" y="994"/>
                  </a:cxn>
                  <a:cxn ang="0">
                    <a:pos x="732" y="725"/>
                  </a:cxn>
                  <a:cxn ang="0">
                    <a:pos x="734" y="653"/>
                  </a:cxn>
                  <a:cxn ang="0">
                    <a:pos x="699" y="595"/>
                  </a:cxn>
                  <a:cxn ang="0">
                    <a:pos x="637" y="574"/>
                  </a:cxn>
                  <a:cxn ang="0">
                    <a:pos x="567" y="592"/>
                  </a:cxn>
                  <a:cxn ang="0">
                    <a:pos x="524" y="652"/>
                  </a:cxn>
                  <a:cxn ang="0">
                    <a:pos x="469" y="790"/>
                  </a:cxn>
                  <a:cxn ang="0">
                    <a:pos x="397" y="941"/>
                  </a:cxn>
                  <a:cxn ang="0">
                    <a:pos x="308" y="1125"/>
                  </a:cxn>
                  <a:cxn ang="0">
                    <a:pos x="210" y="1332"/>
                  </a:cxn>
                  <a:cxn ang="0">
                    <a:pos x="120" y="1538"/>
                  </a:cxn>
                  <a:cxn ang="0">
                    <a:pos x="49" y="1732"/>
                  </a:cxn>
                  <a:cxn ang="0">
                    <a:pos x="6" y="1897"/>
                  </a:cxn>
                  <a:cxn ang="0">
                    <a:pos x="7" y="2021"/>
                  </a:cxn>
                  <a:cxn ang="0">
                    <a:pos x="57" y="2121"/>
                  </a:cxn>
                  <a:cxn ang="0">
                    <a:pos x="136" y="2193"/>
                  </a:cxn>
                  <a:cxn ang="0">
                    <a:pos x="226" y="2237"/>
                  </a:cxn>
                  <a:cxn ang="0">
                    <a:pos x="333" y="2252"/>
                  </a:cxn>
                  <a:cxn ang="0">
                    <a:pos x="443" y="2206"/>
                  </a:cxn>
                  <a:cxn ang="0">
                    <a:pos x="643" y="2092"/>
                  </a:cxn>
                  <a:cxn ang="0">
                    <a:pos x="857" y="1954"/>
                  </a:cxn>
                  <a:cxn ang="0">
                    <a:pos x="1059" y="1810"/>
                  </a:cxn>
                  <a:cxn ang="0">
                    <a:pos x="1229" y="1677"/>
                  </a:cxn>
                  <a:cxn ang="0">
                    <a:pos x="1023" y="115"/>
                  </a:cxn>
                  <a:cxn ang="0">
                    <a:pos x="1011" y="52"/>
                  </a:cxn>
                  <a:cxn ang="0">
                    <a:pos x="945" y="4"/>
                  </a:cxn>
                  <a:cxn ang="0">
                    <a:pos x="877" y="6"/>
                  </a:cxn>
                  <a:cxn ang="0">
                    <a:pos x="769" y="80"/>
                  </a:cxn>
                  <a:cxn ang="0">
                    <a:pos x="635" y="229"/>
                  </a:cxn>
                  <a:cxn ang="0">
                    <a:pos x="609" y="290"/>
                  </a:cxn>
                  <a:cxn ang="0">
                    <a:pos x="614" y="335"/>
                  </a:cxn>
                  <a:cxn ang="0">
                    <a:pos x="648" y="368"/>
                  </a:cxn>
                  <a:cxn ang="0">
                    <a:pos x="713" y="388"/>
                  </a:cxn>
                  <a:cxn ang="0">
                    <a:pos x="771" y="383"/>
                  </a:cxn>
                  <a:cxn ang="0">
                    <a:pos x="839" y="346"/>
                  </a:cxn>
                  <a:cxn ang="0">
                    <a:pos x="983" y="203"/>
                  </a:cxn>
                  <a:cxn ang="0">
                    <a:pos x="1018" y="137"/>
                  </a:cxn>
                </a:cxnLst>
                <a:rect l="0" t="0" r="r" b="b"/>
                <a:pathLst>
                  <a:path w="1379" h="2253">
                    <a:moveTo>
                      <a:pt x="1324" y="1593"/>
                    </a:moveTo>
                    <a:lnTo>
                      <a:pt x="1337" y="1580"/>
                    </a:lnTo>
                    <a:lnTo>
                      <a:pt x="1349" y="1568"/>
                    </a:lnTo>
                    <a:lnTo>
                      <a:pt x="1359" y="1554"/>
                    </a:lnTo>
                    <a:lnTo>
                      <a:pt x="1367" y="1540"/>
                    </a:lnTo>
                    <a:lnTo>
                      <a:pt x="1373" y="1527"/>
                    </a:lnTo>
                    <a:lnTo>
                      <a:pt x="1377" y="1515"/>
                    </a:lnTo>
                    <a:lnTo>
                      <a:pt x="1379" y="1506"/>
                    </a:lnTo>
                    <a:lnTo>
                      <a:pt x="1379" y="1497"/>
                    </a:lnTo>
                    <a:lnTo>
                      <a:pt x="1378" y="1494"/>
                    </a:lnTo>
                    <a:lnTo>
                      <a:pt x="1377" y="1491"/>
                    </a:lnTo>
                    <a:lnTo>
                      <a:pt x="1375" y="1489"/>
                    </a:lnTo>
                    <a:lnTo>
                      <a:pt x="1372" y="1488"/>
                    </a:lnTo>
                    <a:lnTo>
                      <a:pt x="1370" y="1487"/>
                    </a:lnTo>
                    <a:lnTo>
                      <a:pt x="1366" y="1487"/>
                    </a:lnTo>
                    <a:lnTo>
                      <a:pt x="1363" y="1487"/>
                    </a:lnTo>
                    <a:lnTo>
                      <a:pt x="1357" y="1488"/>
                    </a:lnTo>
                    <a:lnTo>
                      <a:pt x="1352" y="1490"/>
                    </a:lnTo>
                    <a:lnTo>
                      <a:pt x="1347" y="1492"/>
                    </a:lnTo>
                    <a:lnTo>
                      <a:pt x="1339" y="1496"/>
                    </a:lnTo>
                    <a:lnTo>
                      <a:pt x="1332" y="1502"/>
                    </a:lnTo>
                    <a:lnTo>
                      <a:pt x="1315" y="1516"/>
                    </a:lnTo>
                    <a:lnTo>
                      <a:pt x="1295" y="1535"/>
                    </a:lnTo>
                    <a:lnTo>
                      <a:pt x="1277" y="1552"/>
                    </a:lnTo>
                    <a:lnTo>
                      <a:pt x="1258" y="1569"/>
                    </a:lnTo>
                    <a:lnTo>
                      <a:pt x="1237" y="1586"/>
                    </a:lnTo>
                    <a:lnTo>
                      <a:pt x="1214" y="1605"/>
                    </a:lnTo>
                    <a:lnTo>
                      <a:pt x="1189" y="1625"/>
                    </a:lnTo>
                    <a:lnTo>
                      <a:pt x="1163" y="1645"/>
                    </a:lnTo>
                    <a:lnTo>
                      <a:pt x="1134" y="1667"/>
                    </a:lnTo>
                    <a:lnTo>
                      <a:pt x="1104" y="1689"/>
                    </a:lnTo>
                    <a:lnTo>
                      <a:pt x="1073" y="1711"/>
                    </a:lnTo>
                    <a:lnTo>
                      <a:pt x="1041" y="1734"/>
                    </a:lnTo>
                    <a:lnTo>
                      <a:pt x="1008" y="1756"/>
                    </a:lnTo>
                    <a:lnTo>
                      <a:pt x="976" y="1779"/>
                    </a:lnTo>
                    <a:lnTo>
                      <a:pt x="942" y="1802"/>
                    </a:lnTo>
                    <a:lnTo>
                      <a:pt x="907" y="1824"/>
                    </a:lnTo>
                    <a:lnTo>
                      <a:pt x="872" y="1848"/>
                    </a:lnTo>
                    <a:lnTo>
                      <a:pt x="837" y="1870"/>
                    </a:lnTo>
                    <a:lnTo>
                      <a:pt x="801" y="1893"/>
                    </a:lnTo>
                    <a:lnTo>
                      <a:pt x="765" y="1914"/>
                    </a:lnTo>
                    <a:lnTo>
                      <a:pt x="730" y="1935"/>
                    </a:lnTo>
                    <a:lnTo>
                      <a:pt x="696" y="1956"/>
                    </a:lnTo>
                    <a:lnTo>
                      <a:pt x="660" y="1976"/>
                    </a:lnTo>
                    <a:lnTo>
                      <a:pt x="626" y="1995"/>
                    </a:lnTo>
                    <a:lnTo>
                      <a:pt x="592" y="2014"/>
                    </a:lnTo>
                    <a:lnTo>
                      <a:pt x="557" y="2033"/>
                    </a:lnTo>
                    <a:lnTo>
                      <a:pt x="524" y="2050"/>
                    </a:lnTo>
                    <a:lnTo>
                      <a:pt x="492" y="2065"/>
                    </a:lnTo>
                    <a:lnTo>
                      <a:pt x="461" y="2079"/>
                    </a:lnTo>
                    <a:lnTo>
                      <a:pt x="433" y="2091"/>
                    </a:lnTo>
                    <a:lnTo>
                      <a:pt x="405" y="2101"/>
                    </a:lnTo>
                    <a:lnTo>
                      <a:pt x="379" y="2111"/>
                    </a:lnTo>
                    <a:lnTo>
                      <a:pt x="354" y="2118"/>
                    </a:lnTo>
                    <a:lnTo>
                      <a:pt x="331" y="2123"/>
                    </a:lnTo>
                    <a:lnTo>
                      <a:pt x="307" y="2128"/>
                    </a:lnTo>
                    <a:lnTo>
                      <a:pt x="282" y="2131"/>
                    </a:lnTo>
                    <a:lnTo>
                      <a:pt x="257" y="2134"/>
                    </a:lnTo>
                    <a:lnTo>
                      <a:pt x="233" y="2135"/>
                    </a:lnTo>
                    <a:lnTo>
                      <a:pt x="220" y="2135"/>
                    </a:lnTo>
                    <a:lnTo>
                      <a:pt x="209" y="2135"/>
                    </a:lnTo>
                    <a:lnTo>
                      <a:pt x="197" y="2133"/>
                    </a:lnTo>
                    <a:lnTo>
                      <a:pt x="187" y="2130"/>
                    </a:lnTo>
                    <a:lnTo>
                      <a:pt x="176" y="2126"/>
                    </a:lnTo>
                    <a:lnTo>
                      <a:pt x="167" y="2121"/>
                    </a:lnTo>
                    <a:lnTo>
                      <a:pt x="157" y="2116"/>
                    </a:lnTo>
                    <a:lnTo>
                      <a:pt x="149" y="2109"/>
                    </a:lnTo>
                    <a:lnTo>
                      <a:pt x="141" y="2101"/>
                    </a:lnTo>
                    <a:lnTo>
                      <a:pt x="134" y="2093"/>
                    </a:lnTo>
                    <a:lnTo>
                      <a:pt x="129" y="2082"/>
                    </a:lnTo>
                    <a:lnTo>
                      <a:pt x="125" y="2072"/>
                    </a:lnTo>
                    <a:lnTo>
                      <a:pt x="121" y="2059"/>
                    </a:lnTo>
                    <a:lnTo>
                      <a:pt x="119" y="2045"/>
                    </a:lnTo>
                    <a:lnTo>
                      <a:pt x="118" y="2032"/>
                    </a:lnTo>
                    <a:lnTo>
                      <a:pt x="118" y="2016"/>
                    </a:lnTo>
                    <a:lnTo>
                      <a:pt x="119" y="1999"/>
                    </a:lnTo>
                    <a:lnTo>
                      <a:pt x="122" y="1980"/>
                    </a:lnTo>
                    <a:lnTo>
                      <a:pt x="128" y="1959"/>
                    </a:lnTo>
                    <a:lnTo>
                      <a:pt x="134" y="1937"/>
                    </a:lnTo>
                    <a:lnTo>
                      <a:pt x="142" y="1914"/>
                    </a:lnTo>
                    <a:lnTo>
                      <a:pt x="152" y="1888"/>
                    </a:lnTo>
                    <a:lnTo>
                      <a:pt x="165" y="1860"/>
                    </a:lnTo>
                    <a:lnTo>
                      <a:pt x="177" y="1832"/>
                    </a:lnTo>
                    <a:lnTo>
                      <a:pt x="191" y="1803"/>
                    </a:lnTo>
                    <a:lnTo>
                      <a:pt x="203" y="1777"/>
                    </a:lnTo>
                    <a:lnTo>
                      <a:pt x="215" y="1754"/>
                    </a:lnTo>
                    <a:lnTo>
                      <a:pt x="225" y="1733"/>
                    </a:lnTo>
                    <a:lnTo>
                      <a:pt x="233" y="1714"/>
                    </a:lnTo>
                    <a:lnTo>
                      <a:pt x="240" y="1698"/>
                    </a:lnTo>
                    <a:lnTo>
                      <a:pt x="247" y="1685"/>
                    </a:lnTo>
                    <a:lnTo>
                      <a:pt x="252" y="1674"/>
                    </a:lnTo>
                    <a:lnTo>
                      <a:pt x="259" y="1656"/>
                    </a:lnTo>
                    <a:lnTo>
                      <a:pt x="266" y="1641"/>
                    </a:lnTo>
                    <a:lnTo>
                      <a:pt x="270" y="1630"/>
                    </a:lnTo>
                    <a:lnTo>
                      <a:pt x="273" y="1621"/>
                    </a:lnTo>
                    <a:lnTo>
                      <a:pt x="278" y="1607"/>
                    </a:lnTo>
                    <a:lnTo>
                      <a:pt x="286" y="1591"/>
                    </a:lnTo>
                    <a:lnTo>
                      <a:pt x="291" y="1578"/>
                    </a:lnTo>
                    <a:lnTo>
                      <a:pt x="300" y="1559"/>
                    </a:lnTo>
                    <a:lnTo>
                      <a:pt x="313" y="1532"/>
                    </a:lnTo>
                    <a:lnTo>
                      <a:pt x="331" y="1497"/>
                    </a:lnTo>
                    <a:lnTo>
                      <a:pt x="341" y="1477"/>
                    </a:lnTo>
                    <a:lnTo>
                      <a:pt x="353" y="1453"/>
                    </a:lnTo>
                    <a:lnTo>
                      <a:pt x="367" y="1428"/>
                    </a:lnTo>
                    <a:lnTo>
                      <a:pt x="381" y="1398"/>
                    </a:lnTo>
                    <a:lnTo>
                      <a:pt x="398" y="1367"/>
                    </a:lnTo>
                    <a:lnTo>
                      <a:pt x="416" y="1333"/>
                    </a:lnTo>
                    <a:lnTo>
                      <a:pt x="436" y="1296"/>
                    </a:lnTo>
                    <a:lnTo>
                      <a:pt x="457" y="1256"/>
                    </a:lnTo>
                    <a:lnTo>
                      <a:pt x="480" y="1212"/>
                    </a:lnTo>
                    <a:lnTo>
                      <a:pt x="505" y="1165"/>
                    </a:lnTo>
                    <a:lnTo>
                      <a:pt x="534" y="1112"/>
                    </a:lnTo>
                    <a:lnTo>
                      <a:pt x="564" y="1055"/>
                    </a:lnTo>
                    <a:lnTo>
                      <a:pt x="597" y="994"/>
                    </a:lnTo>
                    <a:lnTo>
                      <a:pt x="632" y="929"/>
                    </a:lnTo>
                    <a:lnTo>
                      <a:pt x="668" y="859"/>
                    </a:lnTo>
                    <a:lnTo>
                      <a:pt x="708" y="785"/>
                    </a:lnTo>
                    <a:lnTo>
                      <a:pt x="718" y="764"/>
                    </a:lnTo>
                    <a:lnTo>
                      <a:pt x="725" y="744"/>
                    </a:lnTo>
                    <a:lnTo>
                      <a:pt x="732" y="725"/>
                    </a:lnTo>
                    <a:lnTo>
                      <a:pt x="736" y="708"/>
                    </a:lnTo>
                    <a:lnTo>
                      <a:pt x="738" y="691"/>
                    </a:lnTo>
                    <a:lnTo>
                      <a:pt x="738" y="675"/>
                    </a:lnTo>
                    <a:lnTo>
                      <a:pt x="737" y="667"/>
                    </a:lnTo>
                    <a:lnTo>
                      <a:pt x="736" y="661"/>
                    </a:lnTo>
                    <a:lnTo>
                      <a:pt x="734" y="653"/>
                    </a:lnTo>
                    <a:lnTo>
                      <a:pt x="732" y="647"/>
                    </a:lnTo>
                    <a:lnTo>
                      <a:pt x="726" y="634"/>
                    </a:lnTo>
                    <a:lnTo>
                      <a:pt x="721" y="623"/>
                    </a:lnTo>
                    <a:lnTo>
                      <a:pt x="714" y="612"/>
                    </a:lnTo>
                    <a:lnTo>
                      <a:pt x="706" y="604"/>
                    </a:lnTo>
                    <a:lnTo>
                      <a:pt x="699" y="595"/>
                    </a:lnTo>
                    <a:lnTo>
                      <a:pt x="689" y="589"/>
                    </a:lnTo>
                    <a:lnTo>
                      <a:pt x="680" y="584"/>
                    </a:lnTo>
                    <a:lnTo>
                      <a:pt x="669" y="580"/>
                    </a:lnTo>
                    <a:lnTo>
                      <a:pt x="659" y="576"/>
                    </a:lnTo>
                    <a:lnTo>
                      <a:pt x="647" y="574"/>
                    </a:lnTo>
                    <a:lnTo>
                      <a:pt x="637" y="574"/>
                    </a:lnTo>
                    <a:lnTo>
                      <a:pt x="625" y="574"/>
                    </a:lnTo>
                    <a:lnTo>
                      <a:pt x="614" y="575"/>
                    </a:lnTo>
                    <a:lnTo>
                      <a:pt x="602" y="579"/>
                    </a:lnTo>
                    <a:lnTo>
                      <a:pt x="591" y="582"/>
                    </a:lnTo>
                    <a:lnTo>
                      <a:pt x="579" y="587"/>
                    </a:lnTo>
                    <a:lnTo>
                      <a:pt x="567" y="592"/>
                    </a:lnTo>
                    <a:lnTo>
                      <a:pt x="557" y="600"/>
                    </a:lnTo>
                    <a:lnTo>
                      <a:pt x="548" y="608"/>
                    </a:lnTo>
                    <a:lnTo>
                      <a:pt x="541" y="617"/>
                    </a:lnTo>
                    <a:lnTo>
                      <a:pt x="534" y="628"/>
                    </a:lnTo>
                    <a:lnTo>
                      <a:pt x="528" y="640"/>
                    </a:lnTo>
                    <a:lnTo>
                      <a:pt x="524" y="652"/>
                    </a:lnTo>
                    <a:lnTo>
                      <a:pt x="521" y="666"/>
                    </a:lnTo>
                    <a:lnTo>
                      <a:pt x="517" y="680"/>
                    </a:lnTo>
                    <a:lnTo>
                      <a:pt x="509" y="701"/>
                    </a:lnTo>
                    <a:lnTo>
                      <a:pt x="496" y="731"/>
                    </a:lnTo>
                    <a:lnTo>
                      <a:pt x="479" y="768"/>
                    </a:lnTo>
                    <a:lnTo>
                      <a:pt x="469" y="790"/>
                    </a:lnTo>
                    <a:lnTo>
                      <a:pt x="458" y="812"/>
                    </a:lnTo>
                    <a:lnTo>
                      <a:pt x="448" y="836"/>
                    </a:lnTo>
                    <a:lnTo>
                      <a:pt x="436" y="861"/>
                    </a:lnTo>
                    <a:lnTo>
                      <a:pt x="423" y="886"/>
                    </a:lnTo>
                    <a:lnTo>
                      <a:pt x="411" y="913"/>
                    </a:lnTo>
                    <a:lnTo>
                      <a:pt x="397" y="941"/>
                    </a:lnTo>
                    <a:lnTo>
                      <a:pt x="383" y="969"/>
                    </a:lnTo>
                    <a:lnTo>
                      <a:pt x="369" y="998"/>
                    </a:lnTo>
                    <a:lnTo>
                      <a:pt x="354" y="1029"/>
                    </a:lnTo>
                    <a:lnTo>
                      <a:pt x="339" y="1060"/>
                    </a:lnTo>
                    <a:lnTo>
                      <a:pt x="323" y="1092"/>
                    </a:lnTo>
                    <a:lnTo>
                      <a:pt x="308" y="1125"/>
                    </a:lnTo>
                    <a:lnTo>
                      <a:pt x="292" y="1158"/>
                    </a:lnTo>
                    <a:lnTo>
                      <a:pt x="275" y="1192"/>
                    </a:lnTo>
                    <a:lnTo>
                      <a:pt x="259" y="1227"/>
                    </a:lnTo>
                    <a:lnTo>
                      <a:pt x="242" y="1263"/>
                    </a:lnTo>
                    <a:lnTo>
                      <a:pt x="226" y="1297"/>
                    </a:lnTo>
                    <a:lnTo>
                      <a:pt x="210" y="1332"/>
                    </a:lnTo>
                    <a:lnTo>
                      <a:pt x="194" y="1367"/>
                    </a:lnTo>
                    <a:lnTo>
                      <a:pt x="179" y="1401"/>
                    </a:lnTo>
                    <a:lnTo>
                      <a:pt x="163" y="1436"/>
                    </a:lnTo>
                    <a:lnTo>
                      <a:pt x="149" y="1470"/>
                    </a:lnTo>
                    <a:lnTo>
                      <a:pt x="135" y="1505"/>
                    </a:lnTo>
                    <a:lnTo>
                      <a:pt x="120" y="1538"/>
                    </a:lnTo>
                    <a:lnTo>
                      <a:pt x="107" y="1572"/>
                    </a:lnTo>
                    <a:lnTo>
                      <a:pt x="94" y="1605"/>
                    </a:lnTo>
                    <a:lnTo>
                      <a:pt x="83" y="1637"/>
                    </a:lnTo>
                    <a:lnTo>
                      <a:pt x="70" y="1669"/>
                    </a:lnTo>
                    <a:lnTo>
                      <a:pt x="59" y="1700"/>
                    </a:lnTo>
                    <a:lnTo>
                      <a:pt x="49" y="1732"/>
                    </a:lnTo>
                    <a:lnTo>
                      <a:pt x="39" y="1762"/>
                    </a:lnTo>
                    <a:lnTo>
                      <a:pt x="30" y="1792"/>
                    </a:lnTo>
                    <a:lnTo>
                      <a:pt x="23" y="1820"/>
                    </a:lnTo>
                    <a:lnTo>
                      <a:pt x="16" y="1848"/>
                    </a:lnTo>
                    <a:lnTo>
                      <a:pt x="10" y="1873"/>
                    </a:lnTo>
                    <a:lnTo>
                      <a:pt x="6" y="1897"/>
                    </a:lnTo>
                    <a:lnTo>
                      <a:pt x="4" y="1920"/>
                    </a:lnTo>
                    <a:lnTo>
                      <a:pt x="2" y="1941"/>
                    </a:lnTo>
                    <a:lnTo>
                      <a:pt x="0" y="1961"/>
                    </a:lnTo>
                    <a:lnTo>
                      <a:pt x="2" y="1982"/>
                    </a:lnTo>
                    <a:lnTo>
                      <a:pt x="4" y="2002"/>
                    </a:lnTo>
                    <a:lnTo>
                      <a:pt x="7" y="2021"/>
                    </a:lnTo>
                    <a:lnTo>
                      <a:pt x="12" y="2040"/>
                    </a:lnTo>
                    <a:lnTo>
                      <a:pt x="18" y="2058"/>
                    </a:lnTo>
                    <a:lnTo>
                      <a:pt x="27" y="2075"/>
                    </a:lnTo>
                    <a:lnTo>
                      <a:pt x="35" y="2091"/>
                    </a:lnTo>
                    <a:lnTo>
                      <a:pt x="46" y="2106"/>
                    </a:lnTo>
                    <a:lnTo>
                      <a:pt x="57" y="2121"/>
                    </a:lnTo>
                    <a:lnTo>
                      <a:pt x="70" y="2135"/>
                    </a:lnTo>
                    <a:lnTo>
                      <a:pt x="83" y="2148"/>
                    </a:lnTo>
                    <a:lnTo>
                      <a:pt x="95" y="2160"/>
                    </a:lnTo>
                    <a:lnTo>
                      <a:pt x="109" y="2172"/>
                    </a:lnTo>
                    <a:lnTo>
                      <a:pt x="122" y="2182"/>
                    </a:lnTo>
                    <a:lnTo>
                      <a:pt x="136" y="2193"/>
                    </a:lnTo>
                    <a:lnTo>
                      <a:pt x="151" y="2202"/>
                    </a:lnTo>
                    <a:lnTo>
                      <a:pt x="167" y="2211"/>
                    </a:lnTo>
                    <a:lnTo>
                      <a:pt x="181" y="2218"/>
                    </a:lnTo>
                    <a:lnTo>
                      <a:pt x="196" y="2225"/>
                    </a:lnTo>
                    <a:lnTo>
                      <a:pt x="211" y="2232"/>
                    </a:lnTo>
                    <a:lnTo>
                      <a:pt x="226" y="2237"/>
                    </a:lnTo>
                    <a:lnTo>
                      <a:pt x="241" y="2241"/>
                    </a:lnTo>
                    <a:lnTo>
                      <a:pt x="256" y="2244"/>
                    </a:lnTo>
                    <a:lnTo>
                      <a:pt x="271" y="2247"/>
                    </a:lnTo>
                    <a:lnTo>
                      <a:pt x="298" y="2251"/>
                    </a:lnTo>
                    <a:lnTo>
                      <a:pt x="322" y="2253"/>
                    </a:lnTo>
                    <a:lnTo>
                      <a:pt x="333" y="2252"/>
                    </a:lnTo>
                    <a:lnTo>
                      <a:pt x="343" y="2251"/>
                    </a:lnTo>
                    <a:lnTo>
                      <a:pt x="352" y="2250"/>
                    </a:lnTo>
                    <a:lnTo>
                      <a:pt x="359" y="2247"/>
                    </a:lnTo>
                    <a:lnTo>
                      <a:pt x="386" y="2235"/>
                    </a:lnTo>
                    <a:lnTo>
                      <a:pt x="414" y="2221"/>
                    </a:lnTo>
                    <a:lnTo>
                      <a:pt x="443" y="2206"/>
                    </a:lnTo>
                    <a:lnTo>
                      <a:pt x="474" y="2191"/>
                    </a:lnTo>
                    <a:lnTo>
                      <a:pt x="505" y="2173"/>
                    </a:lnTo>
                    <a:lnTo>
                      <a:pt x="538" y="2155"/>
                    </a:lnTo>
                    <a:lnTo>
                      <a:pt x="573" y="2135"/>
                    </a:lnTo>
                    <a:lnTo>
                      <a:pt x="607" y="2114"/>
                    </a:lnTo>
                    <a:lnTo>
                      <a:pt x="643" y="2092"/>
                    </a:lnTo>
                    <a:lnTo>
                      <a:pt x="679" y="2070"/>
                    </a:lnTo>
                    <a:lnTo>
                      <a:pt x="715" y="2048"/>
                    </a:lnTo>
                    <a:lnTo>
                      <a:pt x="750" y="2024"/>
                    </a:lnTo>
                    <a:lnTo>
                      <a:pt x="786" y="2001"/>
                    </a:lnTo>
                    <a:lnTo>
                      <a:pt x="821" y="1978"/>
                    </a:lnTo>
                    <a:lnTo>
                      <a:pt x="857" y="1954"/>
                    </a:lnTo>
                    <a:lnTo>
                      <a:pt x="891" y="1930"/>
                    </a:lnTo>
                    <a:lnTo>
                      <a:pt x="927" y="1905"/>
                    </a:lnTo>
                    <a:lnTo>
                      <a:pt x="961" y="1881"/>
                    </a:lnTo>
                    <a:lnTo>
                      <a:pt x="994" y="1857"/>
                    </a:lnTo>
                    <a:lnTo>
                      <a:pt x="1027" y="1834"/>
                    </a:lnTo>
                    <a:lnTo>
                      <a:pt x="1059" y="1810"/>
                    </a:lnTo>
                    <a:lnTo>
                      <a:pt x="1090" y="1787"/>
                    </a:lnTo>
                    <a:lnTo>
                      <a:pt x="1120" y="1763"/>
                    </a:lnTo>
                    <a:lnTo>
                      <a:pt x="1150" y="1741"/>
                    </a:lnTo>
                    <a:lnTo>
                      <a:pt x="1179" y="1719"/>
                    </a:lnTo>
                    <a:lnTo>
                      <a:pt x="1205" y="1697"/>
                    </a:lnTo>
                    <a:lnTo>
                      <a:pt x="1229" y="1677"/>
                    </a:lnTo>
                    <a:lnTo>
                      <a:pt x="1252" y="1658"/>
                    </a:lnTo>
                    <a:lnTo>
                      <a:pt x="1273" y="1640"/>
                    </a:lnTo>
                    <a:lnTo>
                      <a:pt x="1292" y="1623"/>
                    </a:lnTo>
                    <a:lnTo>
                      <a:pt x="1309" y="1608"/>
                    </a:lnTo>
                    <a:lnTo>
                      <a:pt x="1324" y="1593"/>
                    </a:lnTo>
                    <a:close/>
                    <a:moveTo>
                      <a:pt x="1023" y="115"/>
                    </a:moveTo>
                    <a:lnTo>
                      <a:pt x="1026" y="105"/>
                    </a:lnTo>
                    <a:lnTo>
                      <a:pt x="1027" y="94"/>
                    </a:lnTo>
                    <a:lnTo>
                      <a:pt x="1026" y="84"/>
                    </a:lnTo>
                    <a:lnTo>
                      <a:pt x="1023" y="73"/>
                    </a:lnTo>
                    <a:lnTo>
                      <a:pt x="1018" y="63"/>
                    </a:lnTo>
                    <a:lnTo>
                      <a:pt x="1011" y="52"/>
                    </a:lnTo>
                    <a:lnTo>
                      <a:pt x="1003" y="43"/>
                    </a:lnTo>
                    <a:lnTo>
                      <a:pt x="992" y="32"/>
                    </a:lnTo>
                    <a:lnTo>
                      <a:pt x="981" y="23"/>
                    </a:lnTo>
                    <a:lnTo>
                      <a:pt x="969" y="16"/>
                    </a:lnTo>
                    <a:lnTo>
                      <a:pt x="957" y="9"/>
                    </a:lnTo>
                    <a:lnTo>
                      <a:pt x="945" y="4"/>
                    </a:lnTo>
                    <a:lnTo>
                      <a:pt x="932" y="1"/>
                    </a:lnTo>
                    <a:lnTo>
                      <a:pt x="920" y="0"/>
                    </a:lnTo>
                    <a:lnTo>
                      <a:pt x="907" y="0"/>
                    </a:lnTo>
                    <a:lnTo>
                      <a:pt x="895" y="2"/>
                    </a:lnTo>
                    <a:lnTo>
                      <a:pt x="886" y="4"/>
                    </a:lnTo>
                    <a:lnTo>
                      <a:pt x="877" y="6"/>
                    </a:lnTo>
                    <a:lnTo>
                      <a:pt x="867" y="10"/>
                    </a:lnTo>
                    <a:lnTo>
                      <a:pt x="858" y="14"/>
                    </a:lnTo>
                    <a:lnTo>
                      <a:pt x="838" y="26"/>
                    </a:lnTo>
                    <a:lnTo>
                      <a:pt x="817" y="41"/>
                    </a:lnTo>
                    <a:lnTo>
                      <a:pt x="794" y="59"/>
                    </a:lnTo>
                    <a:lnTo>
                      <a:pt x="769" y="80"/>
                    </a:lnTo>
                    <a:lnTo>
                      <a:pt x="744" y="103"/>
                    </a:lnTo>
                    <a:lnTo>
                      <a:pt x="718" y="130"/>
                    </a:lnTo>
                    <a:lnTo>
                      <a:pt x="692" y="158"/>
                    </a:lnTo>
                    <a:lnTo>
                      <a:pt x="669" y="183"/>
                    </a:lnTo>
                    <a:lnTo>
                      <a:pt x="651" y="207"/>
                    </a:lnTo>
                    <a:lnTo>
                      <a:pt x="635" y="229"/>
                    </a:lnTo>
                    <a:lnTo>
                      <a:pt x="628" y="241"/>
                    </a:lnTo>
                    <a:lnTo>
                      <a:pt x="623" y="251"/>
                    </a:lnTo>
                    <a:lnTo>
                      <a:pt x="618" y="261"/>
                    </a:lnTo>
                    <a:lnTo>
                      <a:pt x="615" y="271"/>
                    </a:lnTo>
                    <a:lnTo>
                      <a:pt x="612" y="281"/>
                    </a:lnTo>
                    <a:lnTo>
                      <a:pt x="609" y="290"/>
                    </a:lnTo>
                    <a:lnTo>
                      <a:pt x="608" y="299"/>
                    </a:lnTo>
                    <a:lnTo>
                      <a:pt x="607" y="307"/>
                    </a:lnTo>
                    <a:lnTo>
                      <a:pt x="608" y="314"/>
                    </a:lnTo>
                    <a:lnTo>
                      <a:pt x="609" y="322"/>
                    </a:lnTo>
                    <a:lnTo>
                      <a:pt x="612" y="329"/>
                    </a:lnTo>
                    <a:lnTo>
                      <a:pt x="614" y="335"/>
                    </a:lnTo>
                    <a:lnTo>
                      <a:pt x="618" y="342"/>
                    </a:lnTo>
                    <a:lnTo>
                      <a:pt x="622" y="348"/>
                    </a:lnTo>
                    <a:lnTo>
                      <a:pt x="627" y="353"/>
                    </a:lnTo>
                    <a:lnTo>
                      <a:pt x="634" y="359"/>
                    </a:lnTo>
                    <a:lnTo>
                      <a:pt x="641" y="364"/>
                    </a:lnTo>
                    <a:lnTo>
                      <a:pt x="648" y="368"/>
                    </a:lnTo>
                    <a:lnTo>
                      <a:pt x="657" y="372"/>
                    </a:lnTo>
                    <a:lnTo>
                      <a:pt x="666" y="376"/>
                    </a:lnTo>
                    <a:lnTo>
                      <a:pt x="677" y="380"/>
                    </a:lnTo>
                    <a:lnTo>
                      <a:pt x="688" y="383"/>
                    </a:lnTo>
                    <a:lnTo>
                      <a:pt x="700" y="386"/>
                    </a:lnTo>
                    <a:lnTo>
                      <a:pt x="713" y="388"/>
                    </a:lnTo>
                    <a:lnTo>
                      <a:pt x="722" y="390"/>
                    </a:lnTo>
                    <a:lnTo>
                      <a:pt x="732" y="390"/>
                    </a:lnTo>
                    <a:lnTo>
                      <a:pt x="741" y="390"/>
                    </a:lnTo>
                    <a:lnTo>
                      <a:pt x="750" y="388"/>
                    </a:lnTo>
                    <a:lnTo>
                      <a:pt x="761" y="386"/>
                    </a:lnTo>
                    <a:lnTo>
                      <a:pt x="771" y="383"/>
                    </a:lnTo>
                    <a:lnTo>
                      <a:pt x="782" y="379"/>
                    </a:lnTo>
                    <a:lnTo>
                      <a:pt x="793" y="374"/>
                    </a:lnTo>
                    <a:lnTo>
                      <a:pt x="804" y="368"/>
                    </a:lnTo>
                    <a:lnTo>
                      <a:pt x="816" y="362"/>
                    </a:lnTo>
                    <a:lnTo>
                      <a:pt x="827" y="354"/>
                    </a:lnTo>
                    <a:lnTo>
                      <a:pt x="839" y="346"/>
                    </a:lnTo>
                    <a:lnTo>
                      <a:pt x="864" y="326"/>
                    </a:lnTo>
                    <a:lnTo>
                      <a:pt x="889" y="303"/>
                    </a:lnTo>
                    <a:lnTo>
                      <a:pt x="918" y="277"/>
                    </a:lnTo>
                    <a:lnTo>
                      <a:pt x="943" y="251"/>
                    </a:lnTo>
                    <a:lnTo>
                      <a:pt x="964" y="227"/>
                    </a:lnTo>
                    <a:lnTo>
                      <a:pt x="983" y="203"/>
                    </a:lnTo>
                    <a:lnTo>
                      <a:pt x="990" y="191"/>
                    </a:lnTo>
                    <a:lnTo>
                      <a:pt x="998" y="181"/>
                    </a:lnTo>
                    <a:lnTo>
                      <a:pt x="1004" y="169"/>
                    </a:lnTo>
                    <a:lnTo>
                      <a:pt x="1009" y="159"/>
                    </a:lnTo>
                    <a:lnTo>
                      <a:pt x="1014" y="147"/>
                    </a:lnTo>
                    <a:lnTo>
                      <a:pt x="1018" y="137"/>
                    </a:lnTo>
                    <a:lnTo>
                      <a:pt x="1021" y="126"/>
                    </a:lnTo>
                    <a:lnTo>
                      <a:pt x="1023" y="11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grpSp>
      </p:grpSp>
      <p:grpSp>
        <p:nvGrpSpPr>
          <p:cNvPr id="141" name="bala"/>
          <p:cNvGrpSpPr/>
          <p:nvPr userDrawn="1"/>
        </p:nvGrpSpPr>
        <p:grpSpPr>
          <a:xfrm>
            <a:off x="0" y="0"/>
            <a:ext cx="9144000" cy="928694"/>
            <a:chOff x="0" y="0"/>
            <a:chExt cx="9144000" cy="928694"/>
          </a:xfrm>
        </p:grpSpPr>
        <p:grpSp>
          <p:nvGrpSpPr>
            <p:cNvPr id="134" name="bala"/>
            <p:cNvGrpSpPr/>
            <p:nvPr userDrawn="1"/>
          </p:nvGrpSpPr>
          <p:grpSpPr>
            <a:xfrm>
              <a:off x="0" y="0"/>
              <a:ext cx="9144000" cy="928694"/>
              <a:chOff x="0" y="0"/>
              <a:chExt cx="9144000" cy="928694"/>
            </a:xfrm>
          </p:grpSpPr>
          <p:sp>
            <p:nvSpPr>
              <p:cNvPr id="85" name="s1"/>
              <p:cNvSpPr/>
              <p:nvPr userDrawn="1"/>
            </p:nvSpPr>
            <p:spPr>
              <a:xfrm>
                <a:off x="0" y="0"/>
                <a:ext cx="9144000" cy="928694"/>
              </a:xfrm>
              <a:prstGeom prst="rect">
                <a:avLst/>
              </a:prstGeom>
              <a:solidFill>
                <a:srgbClr val="001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cxnSp>
            <p:nvCxnSpPr>
              <p:cNvPr id="86" name="Line1"/>
              <p:cNvCxnSpPr/>
              <p:nvPr userDrawn="1"/>
            </p:nvCxnSpPr>
            <p:spPr>
              <a:xfrm>
                <a:off x="357158" y="927082"/>
                <a:ext cx="8215370" cy="1588"/>
              </a:xfrm>
              <a:prstGeom prst="line">
                <a:avLst/>
              </a:prstGeom>
              <a:ln>
                <a:gradFill flip="none" rotWithShape="1">
                  <a:gsLst>
                    <a:gs pos="0">
                      <a:srgbClr val="FFFFFF"/>
                    </a:gs>
                    <a:gs pos="100000">
                      <a:srgbClr val="FF0000">
                        <a:alpha val="0"/>
                      </a:srgbClr>
                    </a:gs>
                  </a:gsLst>
                  <a:path path="shape">
                    <a:fillToRect l="50000" t="50000" r="50000" b="50000"/>
                  </a:path>
                  <a:tileRect/>
                </a:gradFill>
              </a:ln>
              <a:effectLst/>
            </p:spPr>
            <p:style>
              <a:lnRef idx="1">
                <a:schemeClr val="accent1"/>
              </a:lnRef>
              <a:fillRef idx="0">
                <a:schemeClr val="accent1"/>
              </a:fillRef>
              <a:effectRef idx="0">
                <a:schemeClr val="accent1"/>
              </a:effectRef>
              <a:fontRef idx="minor">
                <a:schemeClr val="tx1"/>
              </a:fontRef>
            </p:style>
          </p:cxnSp>
        </p:grpSp>
        <p:grpSp>
          <p:nvGrpSpPr>
            <p:cNvPr id="103" name="beiki.info"/>
            <p:cNvGrpSpPr/>
            <p:nvPr userDrawn="1"/>
          </p:nvGrpSpPr>
          <p:grpSpPr>
            <a:xfrm>
              <a:off x="642910" y="285728"/>
              <a:ext cx="1446932" cy="428628"/>
              <a:chOff x="4108450" y="6215063"/>
              <a:chExt cx="927100" cy="274637"/>
            </a:xfrm>
            <a:effectLst/>
          </p:grpSpPr>
          <p:sp>
            <p:nvSpPr>
              <p:cNvPr id="1038" name="AutoShape 14"/>
              <p:cNvSpPr>
                <a:spLocks noChangeAspect="1" noChangeArrowheads="1" noTextEdit="1"/>
              </p:cNvSpPr>
              <p:nvPr userDrawn="1"/>
            </p:nvSpPr>
            <p:spPr bwMode="auto">
              <a:xfrm>
                <a:off x="4108450" y="6215063"/>
                <a:ext cx="927100" cy="2746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fa-IR"/>
              </a:p>
            </p:txBody>
          </p:sp>
          <p:sp>
            <p:nvSpPr>
              <p:cNvPr id="1040" name="Freeform 16"/>
              <p:cNvSpPr>
                <a:spLocks/>
              </p:cNvSpPr>
              <p:nvPr userDrawn="1"/>
            </p:nvSpPr>
            <p:spPr bwMode="auto">
              <a:xfrm>
                <a:off x="4108450" y="6215063"/>
                <a:ext cx="927100" cy="274637"/>
              </a:xfrm>
              <a:custGeom>
                <a:avLst/>
                <a:gdLst/>
                <a:ahLst/>
                <a:cxnLst>
                  <a:cxn ang="0">
                    <a:pos x="15894" y="1"/>
                  </a:cxn>
                  <a:cxn ang="0">
                    <a:pos x="15966" y="10"/>
                  </a:cxn>
                  <a:cxn ang="0">
                    <a:pos x="16035" y="30"/>
                  </a:cxn>
                  <a:cxn ang="0">
                    <a:pos x="16099" y="58"/>
                  </a:cxn>
                  <a:cxn ang="0">
                    <a:pos x="16158" y="96"/>
                  </a:cxn>
                  <a:cxn ang="0">
                    <a:pos x="16210" y="143"/>
                  </a:cxn>
                  <a:cxn ang="0">
                    <a:pos x="16256" y="195"/>
                  </a:cxn>
                  <a:cxn ang="0">
                    <a:pos x="16294" y="254"/>
                  </a:cxn>
                  <a:cxn ang="0">
                    <a:pos x="16322" y="318"/>
                  </a:cxn>
                  <a:cxn ang="0">
                    <a:pos x="16342" y="388"/>
                  </a:cxn>
                  <a:cxn ang="0">
                    <a:pos x="16351" y="459"/>
                  </a:cxn>
                  <a:cxn ang="0">
                    <a:pos x="16351" y="4385"/>
                  </a:cxn>
                  <a:cxn ang="0">
                    <a:pos x="16342" y="4456"/>
                  </a:cxn>
                  <a:cxn ang="0">
                    <a:pos x="16322" y="4526"/>
                  </a:cxn>
                  <a:cxn ang="0">
                    <a:pos x="16294" y="4590"/>
                  </a:cxn>
                  <a:cxn ang="0">
                    <a:pos x="16256" y="4649"/>
                  </a:cxn>
                  <a:cxn ang="0">
                    <a:pos x="16210" y="4701"/>
                  </a:cxn>
                  <a:cxn ang="0">
                    <a:pos x="16158" y="4748"/>
                  </a:cxn>
                  <a:cxn ang="0">
                    <a:pos x="16099" y="4786"/>
                  </a:cxn>
                  <a:cxn ang="0">
                    <a:pos x="16035" y="4814"/>
                  </a:cxn>
                  <a:cxn ang="0">
                    <a:pos x="15966" y="4834"/>
                  </a:cxn>
                  <a:cxn ang="0">
                    <a:pos x="15894" y="4843"/>
                  </a:cxn>
                  <a:cxn ang="0">
                    <a:pos x="458" y="4843"/>
                  </a:cxn>
                  <a:cxn ang="0">
                    <a:pos x="386" y="4834"/>
                  </a:cxn>
                  <a:cxn ang="0">
                    <a:pos x="317" y="4814"/>
                  </a:cxn>
                  <a:cxn ang="0">
                    <a:pos x="253" y="4786"/>
                  </a:cxn>
                  <a:cxn ang="0">
                    <a:pos x="194" y="4748"/>
                  </a:cxn>
                  <a:cxn ang="0">
                    <a:pos x="142" y="4701"/>
                  </a:cxn>
                  <a:cxn ang="0">
                    <a:pos x="96" y="4649"/>
                  </a:cxn>
                  <a:cxn ang="0">
                    <a:pos x="58" y="4590"/>
                  </a:cxn>
                  <a:cxn ang="0">
                    <a:pos x="30" y="4526"/>
                  </a:cxn>
                  <a:cxn ang="0">
                    <a:pos x="10" y="4456"/>
                  </a:cxn>
                  <a:cxn ang="0">
                    <a:pos x="1" y="4385"/>
                  </a:cxn>
                  <a:cxn ang="0">
                    <a:pos x="1" y="459"/>
                  </a:cxn>
                  <a:cxn ang="0">
                    <a:pos x="10" y="388"/>
                  </a:cxn>
                  <a:cxn ang="0">
                    <a:pos x="30" y="318"/>
                  </a:cxn>
                  <a:cxn ang="0">
                    <a:pos x="58" y="254"/>
                  </a:cxn>
                  <a:cxn ang="0">
                    <a:pos x="96" y="195"/>
                  </a:cxn>
                  <a:cxn ang="0">
                    <a:pos x="142" y="143"/>
                  </a:cxn>
                  <a:cxn ang="0">
                    <a:pos x="194" y="96"/>
                  </a:cxn>
                  <a:cxn ang="0">
                    <a:pos x="253" y="58"/>
                  </a:cxn>
                  <a:cxn ang="0">
                    <a:pos x="317" y="30"/>
                  </a:cxn>
                  <a:cxn ang="0">
                    <a:pos x="386" y="10"/>
                  </a:cxn>
                  <a:cxn ang="0">
                    <a:pos x="458" y="1"/>
                  </a:cxn>
                </a:cxnLst>
                <a:rect l="0" t="0" r="r" b="b"/>
                <a:pathLst>
                  <a:path w="16352" h="4844">
                    <a:moveTo>
                      <a:pt x="482" y="0"/>
                    </a:moveTo>
                    <a:lnTo>
                      <a:pt x="15870" y="0"/>
                    </a:lnTo>
                    <a:lnTo>
                      <a:pt x="15894" y="1"/>
                    </a:lnTo>
                    <a:lnTo>
                      <a:pt x="15919" y="2"/>
                    </a:lnTo>
                    <a:lnTo>
                      <a:pt x="15942" y="5"/>
                    </a:lnTo>
                    <a:lnTo>
                      <a:pt x="15966" y="10"/>
                    </a:lnTo>
                    <a:lnTo>
                      <a:pt x="15989" y="15"/>
                    </a:lnTo>
                    <a:lnTo>
                      <a:pt x="16013" y="22"/>
                    </a:lnTo>
                    <a:lnTo>
                      <a:pt x="16035" y="30"/>
                    </a:lnTo>
                    <a:lnTo>
                      <a:pt x="16057" y="38"/>
                    </a:lnTo>
                    <a:lnTo>
                      <a:pt x="16078" y="48"/>
                    </a:lnTo>
                    <a:lnTo>
                      <a:pt x="16099" y="58"/>
                    </a:lnTo>
                    <a:lnTo>
                      <a:pt x="16119" y="71"/>
                    </a:lnTo>
                    <a:lnTo>
                      <a:pt x="16138" y="83"/>
                    </a:lnTo>
                    <a:lnTo>
                      <a:pt x="16158" y="96"/>
                    </a:lnTo>
                    <a:lnTo>
                      <a:pt x="16176" y="111"/>
                    </a:lnTo>
                    <a:lnTo>
                      <a:pt x="16194" y="126"/>
                    </a:lnTo>
                    <a:lnTo>
                      <a:pt x="16210" y="143"/>
                    </a:lnTo>
                    <a:lnTo>
                      <a:pt x="16226" y="159"/>
                    </a:lnTo>
                    <a:lnTo>
                      <a:pt x="16242" y="176"/>
                    </a:lnTo>
                    <a:lnTo>
                      <a:pt x="16256" y="195"/>
                    </a:lnTo>
                    <a:lnTo>
                      <a:pt x="16269" y="214"/>
                    </a:lnTo>
                    <a:lnTo>
                      <a:pt x="16281" y="234"/>
                    </a:lnTo>
                    <a:lnTo>
                      <a:pt x="16294" y="254"/>
                    </a:lnTo>
                    <a:lnTo>
                      <a:pt x="16304" y="275"/>
                    </a:lnTo>
                    <a:lnTo>
                      <a:pt x="16314" y="296"/>
                    </a:lnTo>
                    <a:lnTo>
                      <a:pt x="16322" y="318"/>
                    </a:lnTo>
                    <a:lnTo>
                      <a:pt x="16331" y="340"/>
                    </a:lnTo>
                    <a:lnTo>
                      <a:pt x="16337" y="364"/>
                    </a:lnTo>
                    <a:lnTo>
                      <a:pt x="16342" y="388"/>
                    </a:lnTo>
                    <a:lnTo>
                      <a:pt x="16347" y="411"/>
                    </a:lnTo>
                    <a:lnTo>
                      <a:pt x="16350" y="435"/>
                    </a:lnTo>
                    <a:lnTo>
                      <a:pt x="16351" y="459"/>
                    </a:lnTo>
                    <a:lnTo>
                      <a:pt x="16352" y="484"/>
                    </a:lnTo>
                    <a:lnTo>
                      <a:pt x="16352" y="4360"/>
                    </a:lnTo>
                    <a:lnTo>
                      <a:pt x="16351" y="4385"/>
                    </a:lnTo>
                    <a:lnTo>
                      <a:pt x="16350" y="4409"/>
                    </a:lnTo>
                    <a:lnTo>
                      <a:pt x="16347" y="4433"/>
                    </a:lnTo>
                    <a:lnTo>
                      <a:pt x="16342" y="4456"/>
                    </a:lnTo>
                    <a:lnTo>
                      <a:pt x="16337" y="4480"/>
                    </a:lnTo>
                    <a:lnTo>
                      <a:pt x="16331" y="4504"/>
                    </a:lnTo>
                    <a:lnTo>
                      <a:pt x="16322" y="4526"/>
                    </a:lnTo>
                    <a:lnTo>
                      <a:pt x="16314" y="4548"/>
                    </a:lnTo>
                    <a:lnTo>
                      <a:pt x="16304" y="4569"/>
                    </a:lnTo>
                    <a:lnTo>
                      <a:pt x="16294" y="4590"/>
                    </a:lnTo>
                    <a:lnTo>
                      <a:pt x="16281" y="4610"/>
                    </a:lnTo>
                    <a:lnTo>
                      <a:pt x="16269" y="4630"/>
                    </a:lnTo>
                    <a:lnTo>
                      <a:pt x="16256" y="4649"/>
                    </a:lnTo>
                    <a:lnTo>
                      <a:pt x="16242" y="4668"/>
                    </a:lnTo>
                    <a:lnTo>
                      <a:pt x="16226" y="4685"/>
                    </a:lnTo>
                    <a:lnTo>
                      <a:pt x="16210" y="4701"/>
                    </a:lnTo>
                    <a:lnTo>
                      <a:pt x="16194" y="4718"/>
                    </a:lnTo>
                    <a:lnTo>
                      <a:pt x="16176" y="4733"/>
                    </a:lnTo>
                    <a:lnTo>
                      <a:pt x="16158" y="4748"/>
                    </a:lnTo>
                    <a:lnTo>
                      <a:pt x="16138" y="4761"/>
                    </a:lnTo>
                    <a:lnTo>
                      <a:pt x="16119" y="4773"/>
                    </a:lnTo>
                    <a:lnTo>
                      <a:pt x="16099" y="4786"/>
                    </a:lnTo>
                    <a:lnTo>
                      <a:pt x="16078" y="4796"/>
                    </a:lnTo>
                    <a:lnTo>
                      <a:pt x="16057" y="4806"/>
                    </a:lnTo>
                    <a:lnTo>
                      <a:pt x="16035" y="4814"/>
                    </a:lnTo>
                    <a:lnTo>
                      <a:pt x="16013" y="4822"/>
                    </a:lnTo>
                    <a:lnTo>
                      <a:pt x="15989" y="4829"/>
                    </a:lnTo>
                    <a:lnTo>
                      <a:pt x="15966" y="4834"/>
                    </a:lnTo>
                    <a:lnTo>
                      <a:pt x="15942" y="4839"/>
                    </a:lnTo>
                    <a:lnTo>
                      <a:pt x="15919" y="4842"/>
                    </a:lnTo>
                    <a:lnTo>
                      <a:pt x="15894" y="4843"/>
                    </a:lnTo>
                    <a:lnTo>
                      <a:pt x="15870" y="4844"/>
                    </a:lnTo>
                    <a:lnTo>
                      <a:pt x="482" y="4844"/>
                    </a:lnTo>
                    <a:lnTo>
                      <a:pt x="458" y="4843"/>
                    </a:lnTo>
                    <a:lnTo>
                      <a:pt x="433" y="4842"/>
                    </a:lnTo>
                    <a:lnTo>
                      <a:pt x="410" y="4839"/>
                    </a:lnTo>
                    <a:lnTo>
                      <a:pt x="386" y="4834"/>
                    </a:lnTo>
                    <a:lnTo>
                      <a:pt x="363" y="4829"/>
                    </a:lnTo>
                    <a:lnTo>
                      <a:pt x="339" y="4822"/>
                    </a:lnTo>
                    <a:lnTo>
                      <a:pt x="317" y="4814"/>
                    </a:lnTo>
                    <a:lnTo>
                      <a:pt x="295" y="4806"/>
                    </a:lnTo>
                    <a:lnTo>
                      <a:pt x="274" y="4796"/>
                    </a:lnTo>
                    <a:lnTo>
                      <a:pt x="253" y="4786"/>
                    </a:lnTo>
                    <a:lnTo>
                      <a:pt x="233" y="4773"/>
                    </a:lnTo>
                    <a:lnTo>
                      <a:pt x="214" y="4761"/>
                    </a:lnTo>
                    <a:lnTo>
                      <a:pt x="194" y="4748"/>
                    </a:lnTo>
                    <a:lnTo>
                      <a:pt x="176" y="4733"/>
                    </a:lnTo>
                    <a:lnTo>
                      <a:pt x="158" y="4718"/>
                    </a:lnTo>
                    <a:lnTo>
                      <a:pt x="142" y="4701"/>
                    </a:lnTo>
                    <a:lnTo>
                      <a:pt x="126" y="4685"/>
                    </a:lnTo>
                    <a:lnTo>
                      <a:pt x="110" y="4668"/>
                    </a:lnTo>
                    <a:lnTo>
                      <a:pt x="96" y="4649"/>
                    </a:lnTo>
                    <a:lnTo>
                      <a:pt x="83" y="4630"/>
                    </a:lnTo>
                    <a:lnTo>
                      <a:pt x="71" y="4610"/>
                    </a:lnTo>
                    <a:lnTo>
                      <a:pt x="58" y="4590"/>
                    </a:lnTo>
                    <a:lnTo>
                      <a:pt x="48" y="4569"/>
                    </a:lnTo>
                    <a:lnTo>
                      <a:pt x="38" y="4548"/>
                    </a:lnTo>
                    <a:lnTo>
                      <a:pt x="30" y="4526"/>
                    </a:lnTo>
                    <a:lnTo>
                      <a:pt x="21" y="4504"/>
                    </a:lnTo>
                    <a:lnTo>
                      <a:pt x="15" y="4480"/>
                    </a:lnTo>
                    <a:lnTo>
                      <a:pt x="10" y="4456"/>
                    </a:lnTo>
                    <a:lnTo>
                      <a:pt x="5" y="4433"/>
                    </a:lnTo>
                    <a:lnTo>
                      <a:pt x="2" y="4409"/>
                    </a:lnTo>
                    <a:lnTo>
                      <a:pt x="1" y="4385"/>
                    </a:lnTo>
                    <a:lnTo>
                      <a:pt x="0" y="4360"/>
                    </a:lnTo>
                    <a:lnTo>
                      <a:pt x="0" y="484"/>
                    </a:lnTo>
                    <a:lnTo>
                      <a:pt x="1" y="459"/>
                    </a:lnTo>
                    <a:lnTo>
                      <a:pt x="2" y="435"/>
                    </a:lnTo>
                    <a:lnTo>
                      <a:pt x="5" y="411"/>
                    </a:lnTo>
                    <a:lnTo>
                      <a:pt x="10" y="388"/>
                    </a:lnTo>
                    <a:lnTo>
                      <a:pt x="15" y="364"/>
                    </a:lnTo>
                    <a:lnTo>
                      <a:pt x="21" y="340"/>
                    </a:lnTo>
                    <a:lnTo>
                      <a:pt x="30" y="318"/>
                    </a:lnTo>
                    <a:lnTo>
                      <a:pt x="38" y="296"/>
                    </a:lnTo>
                    <a:lnTo>
                      <a:pt x="48" y="275"/>
                    </a:lnTo>
                    <a:lnTo>
                      <a:pt x="58" y="254"/>
                    </a:lnTo>
                    <a:lnTo>
                      <a:pt x="71" y="234"/>
                    </a:lnTo>
                    <a:lnTo>
                      <a:pt x="83" y="214"/>
                    </a:lnTo>
                    <a:lnTo>
                      <a:pt x="96" y="195"/>
                    </a:lnTo>
                    <a:lnTo>
                      <a:pt x="110" y="176"/>
                    </a:lnTo>
                    <a:lnTo>
                      <a:pt x="126" y="159"/>
                    </a:lnTo>
                    <a:lnTo>
                      <a:pt x="142" y="143"/>
                    </a:lnTo>
                    <a:lnTo>
                      <a:pt x="158" y="126"/>
                    </a:lnTo>
                    <a:lnTo>
                      <a:pt x="176" y="111"/>
                    </a:lnTo>
                    <a:lnTo>
                      <a:pt x="194" y="96"/>
                    </a:lnTo>
                    <a:lnTo>
                      <a:pt x="214" y="83"/>
                    </a:lnTo>
                    <a:lnTo>
                      <a:pt x="233" y="71"/>
                    </a:lnTo>
                    <a:lnTo>
                      <a:pt x="253" y="58"/>
                    </a:lnTo>
                    <a:lnTo>
                      <a:pt x="274" y="48"/>
                    </a:lnTo>
                    <a:lnTo>
                      <a:pt x="295" y="38"/>
                    </a:lnTo>
                    <a:lnTo>
                      <a:pt x="317" y="30"/>
                    </a:lnTo>
                    <a:lnTo>
                      <a:pt x="339" y="22"/>
                    </a:lnTo>
                    <a:lnTo>
                      <a:pt x="363" y="15"/>
                    </a:lnTo>
                    <a:lnTo>
                      <a:pt x="386" y="10"/>
                    </a:lnTo>
                    <a:lnTo>
                      <a:pt x="410" y="5"/>
                    </a:lnTo>
                    <a:lnTo>
                      <a:pt x="433" y="2"/>
                    </a:lnTo>
                    <a:lnTo>
                      <a:pt x="458" y="1"/>
                    </a:lnTo>
                    <a:lnTo>
                      <a:pt x="482" y="0"/>
                    </a:lnTo>
                    <a:close/>
                  </a:path>
                </a:pathLst>
              </a:custGeom>
              <a:solidFill>
                <a:schemeClr val="bg1"/>
              </a:solidFill>
              <a:ln w="9525">
                <a:noFill/>
                <a:round/>
                <a:headEnd/>
                <a:tailEnd/>
              </a:ln>
              <a:effectLst/>
            </p:spPr>
            <p:txBody>
              <a:bodyPr vert="horz" wrap="square" lIns="91440" tIns="45720" rIns="91440" bIns="45720" numCol="1" anchor="t" anchorCtr="0" compatLnSpc="1">
                <a:prstTxWarp prst="textNoShape">
                  <a:avLst/>
                </a:prstTxWarp>
              </a:bodyPr>
              <a:lstStyle/>
              <a:p>
                <a:endParaRPr lang="fa-IR"/>
              </a:p>
            </p:txBody>
          </p:sp>
          <p:sp>
            <p:nvSpPr>
              <p:cNvPr id="1041" name="Freeform 17"/>
              <p:cNvSpPr>
                <a:spLocks noEditPoints="1"/>
              </p:cNvSpPr>
              <p:nvPr userDrawn="1"/>
            </p:nvSpPr>
            <p:spPr bwMode="auto">
              <a:xfrm>
                <a:off x="4279900" y="6294438"/>
                <a:ext cx="314325" cy="115887"/>
              </a:xfrm>
              <a:custGeom>
                <a:avLst/>
                <a:gdLst/>
                <a:ahLst/>
                <a:cxnLst>
                  <a:cxn ang="0">
                    <a:pos x="838" y="24"/>
                  </a:cxn>
                  <a:cxn ang="0">
                    <a:pos x="1022" y="97"/>
                  </a:cxn>
                  <a:cxn ang="0">
                    <a:pos x="1154" y="220"/>
                  </a:cxn>
                  <a:cxn ang="0">
                    <a:pos x="1235" y="382"/>
                  </a:cxn>
                  <a:cxn ang="0">
                    <a:pos x="1253" y="551"/>
                  </a:cxn>
                  <a:cxn ang="0">
                    <a:pos x="1215" y="705"/>
                  </a:cxn>
                  <a:cxn ang="0">
                    <a:pos x="1121" y="842"/>
                  </a:cxn>
                  <a:cxn ang="0">
                    <a:pos x="972" y="947"/>
                  </a:cxn>
                  <a:cxn ang="0">
                    <a:pos x="1168" y="1045"/>
                  </a:cxn>
                  <a:cxn ang="0">
                    <a:pos x="1297" y="1199"/>
                  </a:cxn>
                  <a:cxn ang="0">
                    <a:pos x="1351" y="1394"/>
                  </a:cxn>
                  <a:cxn ang="0">
                    <a:pos x="1292" y="1702"/>
                  </a:cxn>
                  <a:cxn ang="0">
                    <a:pos x="1097" y="1922"/>
                  </a:cxn>
                  <a:cxn ang="0">
                    <a:pos x="776" y="2017"/>
                  </a:cxn>
                  <a:cxn ang="0">
                    <a:pos x="721" y="2012"/>
                  </a:cxn>
                  <a:cxn ang="0">
                    <a:pos x="1026" y="1907"/>
                  </a:cxn>
                  <a:cxn ang="0">
                    <a:pos x="1211" y="1671"/>
                  </a:cxn>
                  <a:cxn ang="0">
                    <a:pos x="1253" y="1373"/>
                  </a:cxn>
                  <a:cxn ang="0">
                    <a:pos x="1192" y="1181"/>
                  </a:cxn>
                  <a:cxn ang="0">
                    <a:pos x="1056" y="1033"/>
                  </a:cxn>
                  <a:cxn ang="0">
                    <a:pos x="894" y="938"/>
                  </a:cxn>
                  <a:cxn ang="0">
                    <a:pos x="1037" y="830"/>
                  </a:cxn>
                  <a:cxn ang="0">
                    <a:pos x="1125" y="689"/>
                  </a:cxn>
                  <a:cxn ang="0">
                    <a:pos x="1159" y="534"/>
                  </a:cxn>
                  <a:cxn ang="0">
                    <a:pos x="1133" y="364"/>
                  </a:cxn>
                  <a:cxn ang="0">
                    <a:pos x="1047" y="205"/>
                  </a:cxn>
                  <a:cxn ang="0">
                    <a:pos x="911" y="86"/>
                  </a:cxn>
                  <a:cxn ang="0">
                    <a:pos x="724" y="20"/>
                  </a:cxn>
                  <a:cxn ang="0">
                    <a:pos x="0" y="851"/>
                  </a:cxn>
                  <a:cxn ang="0">
                    <a:pos x="2937" y="1612"/>
                  </a:cxn>
                  <a:cxn ang="0">
                    <a:pos x="2812" y="1847"/>
                  </a:cxn>
                  <a:cxn ang="0">
                    <a:pos x="2609" y="1999"/>
                  </a:cxn>
                  <a:cxn ang="0">
                    <a:pos x="2333" y="2058"/>
                  </a:cxn>
                  <a:cxn ang="0">
                    <a:pos x="2386" y="2040"/>
                  </a:cxn>
                  <a:cxn ang="0">
                    <a:pos x="2606" y="1948"/>
                  </a:cxn>
                  <a:cxn ang="0">
                    <a:pos x="2777" y="1763"/>
                  </a:cxn>
                  <a:cxn ang="0">
                    <a:pos x="2240" y="526"/>
                  </a:cxn>
                  <a:cxn ang="0">
                    <a:pos x="2494" y="553"/>
                  </a:cxn>
                  <a:cxn ang="0">
                    <a:pos x="2768" y="725"/>
                  </a:cxn>
                  <a:cxn ang="0">
                    <a:pos x="2927" y="1039"/>
                  </a:cxn>
                  <a:cxn ang="0">
                    <a:pos x="2951" y="1354"/>
                  </a:cxn>
                  <a:cxn ang="0">
                    <a:pos x="2840" y="1078"/>
                  </a:cxn>
                  <a:cxn ang="0">
                    <a:pos x="2694" y="751"/>
                  </a:cxn>
                  <a:cxn ang="0">
                    <a:pos x="2452" y="571"/>
                  </a:cxn>
                  <a:cxn ang="0">
                    <a:pos x="1866" y="1414"/>
                  </a:cxn>
                  <a:cxn ang="0">
                    <a:pos x="1944" y="1654"/>
                  </a:cxn>
                  <a:cxn ang="0">
                    <a:pos x="2084" y="1795"/>
                  </a:cxn>
                  <a:cxn ang="0">
                    <a:pos x="2255" y="1852"/>
                  </a:cxn>
                  <a:cxn ang="0">
                    <a:pos x="2080" y="1835"/>
                  </a:cxn>
                  <a:cxn ang="0">
                    <a:pos x="1903" y="1725"/>
                  </a:cxn>
                  <a:cxn ang="0">
                    <a:pos x="1792" y="1521"/>
                  </a:cxn>
                  <a:cxn ang="0">
                    <a:pos x="2208" y="736"/>
                  </a:cxn>
                  <a:cxn ang="0">
                    <a:pos x="2056" y="800"/>
                  </a:cxn>
                  <a:cxn ang="0">
                    <a:pos x="1932" y="940"/>
                  </a:cxn>
                  <a:cxn ang="0">
                    <a:pos x="1875" y="1150"/>
                  </a:cxn>
                  <a:cxn ang="0">
                    <a:pos x="1826" y="959"/>
                  </a:cxn>
                  <a:cxn ang="0">
                    <a:pos x="1954" y="805"/>
                  </a:cxn>
                  <a:cxn ang="0">
                    <a:pos x="2134" y="733"/>
                  </a:cxn>
                  <a:cxn ang="0">
                    <a:pos x="3505" y="286"/>
                  </a:cxn>
                  <a:cxn ang="0">
                    <a:pos x="4132" y="1058"/>
                  </a:cxn>
                  <a:cxn ang="0">
                    <a:pos x="4248" y="1332"/>
                  </a:cxn>
                  <a:cxn ang="0">
                    <a:pos x="5446" y="286"/>
                  </a:cxn>
                </a:cxnLst>
                <a:rect l="0" t="0" r="r" b="b"/>
                <a:pathLst>
                  <a:path w="5542" h="2058">
                    <a:moveTo>
                      <a:pt x="497" y="0"/>
                    </a:moveTo>
                    <a:lnTo>
                      <a:pt x="586" y="0"/>
                    </a:lnTo>
                    <a:lnTo>
                      <a:pt x="642" y="1"/>
                    </a:lnTo>
                    <a:lnTo>
                      <a:pt x="695" y="4"/>
                    </a:lnTo>
                    <a:lnTo>
                      <a:pt x="720" y="6"/>
                    </a:lnTo>
                    <a:lnTo>
                      <a:pt x="746" y="8"/>
                    </a:lnTo>
                    <a:lnTo>
                      <a:pt x="770" y="12"/>
                    </a:lnTo>
                    <a:lnTo>
                      <a:pt x="793" y="16"/>
                    </a:lnTo>
                    <a:lnTo>
                      <a:pt x="817" y="20"/>
                    </a:lnTo>
                    <a:lnTo>
                      <a:pt x="838" y="24"/>
                    </a:lnTo>
                    <a:lnTo>
                      <a:pt x="859" y="29"/>
                    </a:lnTo>
                    <a:lnTo>
                      <a:pt x="880" y="35"/>
                    </a:lnTo>
                    <a:lnTo>
                      <a:pt x="900" y="40"/>
                    </a:lnTo>
                    <a:lnTo>
                      <a:pt x="920" y="47"/>
                    </a:lnTo>
                    <a:lnTo>
                      <a:pt x="938" y="54"/>
                    </a:lnTo>
                    <a:lnTo>
                      <a:pt x="956" y="62"/>
                    </a:lnTo>
                    <a:lnTo>
                      <a:pt x="973" y="69"/>
                    </a:lnTo>
                    <a:lnTo>
                      <a:pt x="990" y="78"/>
                    </a:lnTo>
                    <a:lnTo>
                      <a:pt x="1007" y="86"/>
                    </a:lnTo>
                    <a:lnTo>
                      <a:pt x="1022" y="97"/>
                    </a:lnTo>
                    <a:lnTo>
                      <a:pt x="1037" y="106"/>
                    </a:lnTo>
                    <a:lnTo>
                      <a:pt x="1053" y="117"/>
                    </a:lnTo>
                    <a:lnTo>
                      <a:pt x="1067" y="127"/>
                    </a:lnTo>
                    <a:lnTo>
                      <a:pt x="1081" y="140"/>
                    </a:lnTo>
                    <a:lnTo>
                      <a:pt x="1095" y="152"/>
                    </a:lnTo>
                    <a:lnTo>
                      <a:pt x="1107" y="164"/>
                    </a:lnTo>
                    <a:lnTo>
                      <a:pt x="1120" y="178"/>
                    </a:lnTo>
                    <a:lnTo>
                      <a:pt x="1131" y="191"/>
                    </a:lnTo>
                    <a:lnTo>
                      <a:pt x="1144" y="205"/>
                    </a:lnTo>
                    <a:lnTo>
                      <a:pt x="1154" y="220"/>
                    </a:lnTo>
                    <a:lnTo>
                      <a:pt x="1165" y="235"/>
                    </a:lnTo>
                    <a:lnTo>
                      <a:pt x="1175" y="250"/>
                    </a:lnTo>
                    <a:lnTo>
                      <a:pt x="1184" y="267"/>
                    </a:lnTo>
                    <a:lnTo>
                      <a:pt x="1194" y="283"/>
                    </a:lnTo>
                    <a:lnTo>
                      <a:pt x="1202" y="299"/>
                    </a:lnTo>
                    <a:lnTo>
                      <a:pt x="1210" y="315"/>
                    </a:lnTo>
                    <a:lnTo>
                      <a:pt x="1216" y="331"/>
                    </a:lnTo>
                    <a:lnTo>
                      <a:pt x="1223" y="348"/>
                    </a:lnTo>
                    <a:lnTo>
                      <a:pt x="1229" y="364"/>
                    </a:lnTo>
                    <a:lnTo>
                      <a:pt x="1235" y="382"/>
                    </a:lnTo>
                    <a:lnTo>
                      <a:pt x="1239" y="398"/>
                    </a:lnTo>
                    <a:lnTo>
                      <a:pt x="1243" y="415"/>
                    </a:lnTo>
                    <a:lnTo>
                      <a:pt x="1247" y="432"/>
                    </a:lnTo>
                    <a:lnTo>
                      <a:pt x="1249" y="449"/>
                    </a:lnTo>
                    <a:lnTo>
                      <a:pt x="1252" y="466"/>
                    </a:lnTo>
                    <a:lnTo>
                      <a:pt x="1253" y="483"/>
                    </a:lnTo>
                    <a:lnTo>
                      <a:pt x="1254" y="501"/>
                    </a:lnTo>
                    <a:lnTo>
                      <a:pt x="1254" y="518"/>
                    </a:lnTo>
                    <a:lnTo>
                      <a:pt x="1254" y="534"/>
                    </a:lnTo>
                    <a:lnTo>
                      <a:pt x="1253" y="551"/>
                    </a:lnTo>
                    <a:lnTo>
                      <a:pt x="1252" y="566"/>
                    </a:lnTo>
                    <a:lnTo>
                      <a:pt x="1250" y="582"/>
                    </a:lnTo>
                    <a:lnTo>
                      <a:pt x="1248" y="598"/>
                    </a:lnTo>
                    <a:lnTo>
                      <a:pt x="1245" y="613"/>
                    </a:lnTo>
                    <a:lnTo>
                      <a:pt x="1241" y="629"/>
                    </a:lnTo>
                    <a:lnTo>
                      <a:pt x="1237" y="644"/>
                    </a:lnTo>
                    <a:lnTo>
                      <a:pt x="1232" y="659"/>
                    </a:lnTo>
                    <a:lnTo>
                      <a:pt x="1226" y="675"/>
                    </a:lnTo>
                    <a:lnTo>
                      <a:pt x="1221" y="689"/>
                    </a:lnTo>
                    <a:lnTo>
                      <a:pt x="1215" y="705"/>
                    </a:lnTo>
                    <a:lnTo>
                      <a:pt x="1208" y="719"/>
                    </a:lnTo>
                    <a:lnTo>
                      <a:pt x="1201" y="733"/>
                    </a:lnTo>
                    <a:lnTo>
                      <a:pt x="1193" y="748"/>
                    </a:lnTo>
                    <a:lnTo>
                      <a:pt x="1183" y="762"/>
                    </a:lnTo>
                    <a:lnTo>
                      <a:pt x="1175" y="776"/>
                    </a:lnTo>
                    <a:lnTo>
                      <a:pt x="1165" y="791"/>
                    </a:lnTo>
                    <a:lnTo>
                      <a:pt x="1155" y="804"/>
                    </a:lnTo>
                    <a:lnTo>
                      <a:pt x="1145" y="817"/>
                    </a:lnTo>
                    <a:lnTo>
                      <a:pt x="1133" y="830"/>
                    </a:lnTo>
                    <a:lnTo>
                      <a:pt x="1121" y="842"/>
                    </a:lnTo>
                    <a:lnTo>
                      <a:pt x="1109" y="854"/>
                    </a:lnTo>
                    <a:lnTo>
                      <a:pt x="1096" y="865"/>
                    </a:lnTo>
                    <a:lnTo>
                      <a:pt x="1082" y="878"/>
                    </a:lnTo>
                    <a:lnTo>
                      <a:pt x="1068" y="888"/>
                    </a:lnTo>
                    <a:lnTo>
                      <a:pt x="1054" y="899"/>
                    </a:lnTo>
                    <a:lnTo>
                      <a:pt x="1038" y="910"/>
                    </a:lnTo>
                    <a:lnTo>
                      <a:pt x="1023" y="920"/>
                    </a:lnTo>
                    <a:lnTo>
                      <a:pt x="1007" y="929"/>
                    </a:lnTo>
                    <a:lnTo>
                      <a:pt x="989" y="938"/>
                    </a:lnTo>
                    <a:lnTo>
                      <a:pt x="972" y="947"/>
                    </a:lnTo>
                    <a:lnTo>
                      <a:pt x="994" y="955"/>
                    </a:lnTo>
                    <a:lnTo>
                      <a:pt x="1017" y="962"/>
                    </a:lnTo>
                    <a:lnTo>
                      <a:pt x="1037" y="970"/>
                    </a:lnTo>
                    <a:lnTo>
                      <a:pt x="1058" y="979"/>
                    </a:lnTo>
                    <a:lnTo>
                      <a:pt x="1078" y="989"/>
                    </a:lnTo>
                    <a:lnTo>
                      <a:pt x="1098" y="999"/>
                    </a:lnTo>
                    <a:lnTo>
                      <a:pt x="1116" y="1009"/>
                    </a:lnTo>
                    <a:lnTo>
                      <a:pt x="1133" y="1020"/>
                    </a:lnTo>
                    <a:lnTo>
                      <a:pt x="1151" y="1033"/>
                    </a:lnTo>
                    <a:lnTo>
                      <a:pt x="1168" y="1045"/>
                    </a:lnTo>
                    <a:lnTo>
                      <a:pt x="1183" y="1057"/>
                    </a:lnTo>
                    <a:lnTo>
                      <a:pt x="1199" y="1072"/>
                    </a:lnTo>
                    <a:lnTo>
                      <a:pt x="1213" y="1085"/>
                    </a:lnTo>
                    <a:lnTo>
                      <a:pt x="1227" y="1100"/>
                    </a:lnTo>
                    <a:lnTo>
                      <a:pt x="1241" y="1116"/>
                    </a:lnTo>
                    <a:lnTo>
                      <a:pt x="1253" y="1131"/>
                    </a:lnTo>
                    <a:lnTo>
                      <a:pt x="1265" y="1147"/>
                    </a:lnTo>
                    <a:lnTo>
                      <a:pt x="1276" y="1164"/>
                    </a:lnTo>
                    <a:lnTo>
                      <a:pt x="1287" y="1181"/>
                    </a:lnTo>
                    <a:lnTo>
                      <a:pt x="1297" y="1199"/>
                    </a:lnTo>
                    <a:lnTo>
                      <a:pt x="1305" y="1217"/>
                    </a:lnTo>
                    <a:lnTo>
                      <a:pt x="1313" y="1236"/>
                    </a:lnTo>
                    <a:lnTo>
                      <a:pt x="1320" y="1254"/>
                    </a:lnTo>
                    <a:lnTo>
                      <a:pt x="1328" y="1272"/>
                    </a:lnTo>
                    <a:lnTo>
                      <a:pt x="1334" y="1292"/>
                    </a:lnTo>
                    <a:lnTo>
                      <a:pt x="1338" y="1311"/>
                    </a:lnTo>
                    <a:lnTo>
                      <a:pt x="1343" y="1332"/>
                    </a:lnTo>
                    <a:lnTo>
                      <a:pt x="1346" y="1352"/>
                    </a:lnTo>
                    <a:lnTo>
                      <a:pt x="1349" y="1373"/>
                    </a:lnTo>
                    <a:lnTo>
                      <a:pt x="1351" y="1394"/>
                    </a:lnTo>
                    <a:lnTo>
                      <a:pt x="1352" y="1416"/>
                    </a:lnTo>
                    <a:lnTo>
                      <a:pt x="1352" y="1438"/>
                    </a:lnTo>
                    <a:lnTo>
                      <a:pt x="1351" y="1473"/>
                    </a:lnTo>
                    <a:lnTo>
                      <a:pt x="1348" y="1508"/>
                    </a:lnTo>
                    <a:lnTo>
                      <a:pt x="1344" y="1542"/>
                    </a:lnTo>
                    <a:lnTo>
                      <a:pt x="1337" y="1575"/>
                    </a:lnTo>
                    <a:lnTo>
                      <a:pt x="1329" y="1608"/>
                    </a:lnTo>
                    <a:lnTo>
                      <a:pt x="1318" y="1641"/>
                    </a:lnTo>
                    <a:lnTo>
                      <a:pt x="1306" y="1671"/>
                    </a:lnTo>
                    <a:lnTo>
                      <a:pt x="1292" y="1702"/>
                    </a:lnTo>
                    <a:lnTo>
                      <a:pt x="1276" y="1732"/>
                    </a:lnTo>
                    <a:lnTo>
                      <a:pt x="1260" y="1760"/>
                    </a:lnTo>
                    <a:lnTo>
                      <a:pt x="1243" y="1786"/>
                    </a:lnTo>
                    <a:lnTo>
                      <a:pt x="1225" y="1811"/>
                    </a:lnTo>
                    <a:lnTo>
                      <a:pt x="1206" y="1833"/>
                    </a:lnTo>
                    <a:lnTo>
                      <a:pt x="1186" y="1855"/>
                    </a:lnTo>
                    <a:lnTo>
                      <a:pt x="1165" y="1873"/>
                    </a:lnTo>
                    <a:lnTo>
                      <a:pt x="1144" y="1891"/>
                    </a:lnTo>
                    <a:lnTo>
                      <a:pt x="1121" y="1907"/>
                    </a:lnTo>
                    <a:lnTo>
                      <a:pt x="1097" y="1922"/>
                    </a:lnTo>
                    <a:lnTo>
                      <a:pt x="1071" y="1936"/>
                    </a:lnTo>
                    <a:lnTo>
                      <a:pt x="1044" y="1949"/>
                    </a:lnTo>
                    <a:lnTo>
                      <a:pt x="1016" y="1961"/>
                    </a:lnTo>
                    <a:lnTo>
                      <a:pt x="986" y="1972"/>
                    </a:lnTo>
                    <a:lnTo>
                      <a:pt x="956" y="1982"/>
                    </a:lnTo>
                    <a:lnTo>
                      <a:pt x="923" y="1991"/>
                    </a:lnTo>
                    <a:lnTo>
                      <a:pt x="889" y="1999"/>
                    </a:lnTo>
                    <a:lnTo>
                      <a:pt x="853" y="2005"/>
                    </a:lnTo>
                    <a:lnTo>
                      <a:pt x="816" y="2012"/>
                    </a:lnTo>
                    <a:lnTo>
                      <a:pt x="776" y="2017"/>
                    </a:lnTo>
                    <a:lnTo>
                      <a:pt x="734" y="2020"/>
                    </a:lnTo>
                    <a:lnTo>
                      <a:pt x="690" y="2023"/>
                    </a:lnTo>
                    <a:lnTo>
                      <a:pt x="645" y="2025"/>
                    </a:lnTo>
                    <a:lnTo>
                      <a:pt x="597" y="2025"/>
                    </a:lnTo>
                    <a:lnTo>
                      <a:pt x="508" y="2025"/>
                    </a:lnTo>
                    <a:lnTo>
                      <a:pt x="554" y="2024"/>
                    </a:lnTo>
                    <a:lnTo>
                      <a:pt x="599" y="2023"/>
                    </a:lnTo>
                    <a:lnTo>
                      <a:pt x="642" y="2020"/>
                    </a:lnTo>
                    <a:lnTo>
                      <a:pt x="683" y="2016"/>
                    </a:lnTo>
                    <a:lnTo>
                      <a:pt x="721" y="2012"/>
                    </a:lnTo>
                    <a:lnTo>
                      <a:pt x="758" y="2005"/>
                    </a:lnTo>
                    <a:lnTo>
                      <a:pt x="794" y="1999"/>
                    </a:lnTo>
                    <a:lnTo>
                      <a:pt x="828" y="1991"/>
                    </a:lnTo>
                    <a:lnTo>
                      <a:pt x="860" y="1982"/>
                    </a:lnTo>
                    <a:lnTo>
                      <a:pt x="891" y="1972"/>
                    </a:lnTo>
                    <a:lnTo>
                      <a:pt x="921" y="1961"/>
                    </a:lnTo>
                    <a:lnTo>
                      <a:pt x="949" y="1949"/>
                    </a:lnTo>
                    <a:lnTo>
                      <a:pt x="976" y="1936"/>
                    </a:lnTo>
                    <a:lnTo>
                      <a:pt x="1002" y="1922"/>
                    </a:lnTo>
                    <a:lnTo>
                      <a:pt x="1026" y="1907"/>
                    </a:lnTo>
                    <a:lnTo>
                      <a:pt x="1049" y="1891"/>
                    </a:lnTo>
                    <a:lnTo>
                      <a:pt x="1070" y="1873"/>
                    </a:lnTo>
                    <a:lnTo>
                      <a:pt x="1090" y="1855"/>
                    </a:lnTo>
                    <a:lnTo>
                      <a:pt x="1111" y="1833"/>
                    </a:lnTo>
                    <a:lnTo>
                      <a:pt x="1129" y="1811"/>
                    </a:lnTo>
                    <a:lnTo>
                      <a:pt x="1148" y="1786"/>
                    </a:lnTo>
                    <a:lnTo>
                      <a:pt x="1165" y="1760"/>
                    </a:lnTo>
                    <a:lnTo>
                      <a:pt x="1181" y="1732"/>
                    </a:lnTo>
                    <a:lnTo>
                      <a:pt x="1197" y="1702"/>
                    </a:lnTo>
                    <a:lnTo>
                      <a:pt x="1211" y="1671"/>
                    </a:lnTo>
                    <a:lnTo>
                      <a:pt x="1223" y="1641"/>
                    </a:lnTo>
                    <a:lnTo>
                      <a:pt x="1233" y="1608"/>
                    </a:lnTo>
                    <a:lnTo>
                      <a:pt x="1242" y="1575"/>
                    </a:lnTo>
                    <a:lnTo>
                      <a:pt x="1248" y="1542"/>
                    </a:lnTo>
                    <a:lnTo>
                      <a:pt x="1253" y="1508"/>
                    </a:lnTo>
                    <a:lnTo>
                      <a:pt x="1256" y="1473"/>
                    </a:lnTo>
                    <a:lnTo>
                      <a:pt x="1257" y="1438"/>
                    </a:lnTo>
                    <a:lnTo>
                      <a:pt x="1256" y="1416"/>
                    </a:lnTo>
                    <a:lnTo>
                      <a:pt x="1255" y="1394"/>
                    </a:lnTo>
                    <a:lnTo>
                      <a:pt x="1253" y="1373"/>
                    </a:lnTo>
                    <a:lnTo>
                      <a:pt x="1251" y="1352"/>
                    </a:lnTo>
                    <a:lnTo>
                      <a:pt x="1247" y="1332"/>
                    </a:lnTo>
                    <a:lnTo>
                      <a:pt x="1243" y="1311"/>
                    </a:lnTo>
                    <a:lnTo>
                      <a:pt x="1238" y="1292"/>
                    </a:lnTo>
                    <a:lnTo>
                      <a:pt x="1232" y="1272"/>
                    </a:lnTo>
                    <a:lnTo>
                      <a:pt x="1225" y="1254"/>
                    </a:lnTo>
                    <a:lnTo>
                      <a:pt x="1218" y="1236"/>
                    </a:lnTo>
                    <a:lnTo>
                      <a:pt x="1210" y="1217"/>
                    </a:lnTo>
                    <a:lnTo>
                      <a:pt x="1201" y="1199"/>
                    </a:lnTo>
                    <a:lnTo>
                      <a:pt x="1192" y="1181"/>
                    </a:lnTo>
                    <a:lnTo>
                      <a:pt x="1181" y="1164"/>
                    </a:lnTo>
                    <a:lnTo>
                      <a:pt x="1170" y="1147"/>
                    </a:lnTo>
                    <a:lnTo>
                      <a:pt x="1158" y="1131"/>
                    </a:lnTo>
                    <a:lnTo>
                      <a:pt x="1146" y="1116"/>
                    </a:lnTo>
                    <a:lnTo>
                      <a:pt x="1132" y="1100"/>
                    </a:lnTo>
                    <a:lnTo>
                      <a:pt x="1118" y="1085"/>
                    </a:lnTo>
                    <a:lnTo>
                      <a:pt x="1104" y="1072"/>
                    </a:lnTo>
                    <a:lnTo>
                      <a:pt x="1088" y="1057"/>
                    </a:lnTo>
                    <a:lnTo>
                      <a:pt x="1072" y="1045"/>
                    </a:lnTo>
                    <a:lnTo>
                      <a:pt x="1056" y="1033"/>
                    </a:lnTo>
                    <a:lnTo>
                      <a:pt x="1038" y="1020"/>
                    </a:lnTo>
                    <a:lnTo>
                      <a:pt x="1021" y="1009"/>
                    </a:lnTo>
                    <a:lnTo>
                      <a:pt x="1002" y="999"/>
                    </a:lnTo>
                    <a:lnTo>
                      <a:pt x="983" y="989"/>
                    </a:lnTo>
                    <a:lnTo>
                      <a:pt x="963" y="979"/>
                    </a:lnTo>
                    <a:lnTo>
                      <a:pt x="942" y="970"/>
                    </a:lnTo>
                    <a:lnTo>
                      <a:pt x="921" y="962"/>
                    </a:lnTo>
                    <a:lnTo>
                      <a:pt x="899" y="955"/>
                    </a:lnTo>
                    <a:lnTo>
                      <a:pt x="877" y="947"/>
                    </a:lnTo>
                    <a:lnTo>
                      <a:pt x="894" y="938"/>
                    </a:lnTo>
                    <a:lnTo>
                      <a:pt x="911" y="929"/>
                    </a:lnTo>
                    <a:lnTo>
                      <a:pt x="927" y="920"/>
                    </a:lnTo>
                    <a:lnTo>
                      <a:pt x="943" y="910"/>
                    </a:lnTo>
                    <a:lnTo>
                      <a:pt x="959" y="899"/>
                    </a:lnTo>
                    <a:lnTo>
                      <a:pt x="973" y="888"/>
                    </a:lnTo>
                    <a:lnTo>
                      <a:pt x="987" y="878"/>
                    </a:lnTo>
                    <a:lnTo>
                      <a:pt x="1000" y="865"/>
                    </a:lnTo>
                    <a:lnTo>
                      <a:pt x="1014" y="854"/>
                    </a:lnTo>
                    <a:lnTo>
                      <a:pt x="1026" y="842"/>
                    </a:lnTo>
                    <a:lnTo>
                      <a:pt x="1037" y="830"/>
                    </a:lnTo>
                    <a:lnTo>
                      <a:pt x="1049" y="817"/>
                    </a:lnTo>
                    <a:lnTo>
                      <a:pt x="1060" y="804"/>
                    </a:lnTo>
                    <a:lnTo>
                      <a:pt x="1070" y="791"/>
                    </a:lnTo>
                    <a:lnTo>
                      <a:pt x="1079" y="776"/>
                    </a:lnTo>
                    <a:lnTo>
                      <a:pt x="1088" y="762"/>
                    </a:lnTo>
                    <a:lnTo>
                      <a:pt x="1097" y="748"/>
                    </a:lnTo>
                    <a:lnTo>
                      <a:pt x="1105" y="733"/>
                    </a:lnTo>
                    <a:lnTo>
                      <a:pt x="1113" y="719"/>
                    </a:lnTo>
                    <a:lnTo>
                      <a:pt x="1119" y="705"/>
                    </a:lnTo>
                    <a:lnTo>
                      <a:pt x="1125" y="689"/>
                    </a:lnTo>
                    <a:lnTo>
                      <a:pt x="1131" y="675"/>
                    </a:lnTo>
                    <a:lnTo>
                      <a:pt x="1136" y="659"/>
                    </a:lnTo>
                    <a:lnTo>
                      <a:pt x="1142" y="644"/>
                    </a:lnTo>
                    <a:lnTo>
                      <a:pt x="1146" y="629"/>
                    </a:lnTo>
                    <a:lnTo>
                      <a:pt x="1149" y="613"/>
                    </a:lnTo>
                    <a:lnTo>
                      <a:pt x="1152" y="598"/>
                    </a:lnTo>
                    <a:lnTo>
                      <a:pt x="1155" y="582"/>
                    </a:lnTo>
                    <a:lnTo>
                      <a:pt x="1157" y="566"/>
                    </a:lnTo>
                    <a:lnTo>
                      <a:pt x="1158" y="551"/>
                    </a:lnTo>
                    <a:lnTo>
                      <a:pt x="1159" y="534"/>
                    </a:lnTo>
                    <a:lnTo>
                      <a:pt x="1159" y="518"/>
                    </a:lnTo>
                    <a:lnTo>
                      <a:pt x="1159" y="501"/>
                    </a:lnTo>
                    <a:lnTo>
                      <a:pt x="1158" y="483"/>
                    </a:lnTo>
                    <a:lnTo>
                      <a:pt x="1156" y="466"/>
                    </a:lnTo>
                    <a:lnTo>
                      <a:pt x="1154" y="449"/>
                    </a:lnTo>
                    <a:lnTo>
                      <a:pt x="1151" y="432"/>
                    </a:lnTo>
                    <a:lnTo>
                      <a:pt x="1148" y="415"/>
                    </a:lnTo>
                    <a:lnTo>
                      <a:pt x="1144" y="398"/>
                    </a:lnTo>
                    <a:lnTo>
                      <a:pt x="1139" y="382"/>
                    </a:lnTo>
                    <a:lnTo>
                      <a:pt x="1133" y="364"/>
                    </a:lnTo>
                    <a:lnTo>
                      <a:pt x="1128" y="348"/>
                    </a:lnTo>
                    <a:lnTo>
                      <a:pt x="1121" y="331"/>
                    </a:lnTo>
                    <a:lnTo>
                      <a:pt x="1114" y="315"/>
                    </a:lnTo>
                    <a:lnTo>
                      <a:pt x="1107" y="299"/>
                    </a:lnTo>
                    <a:lnTo>
                      <a:pt x="1098" y="283"/>
                    </a:lnTo>
                    <a:lnTo>
                      <a:pt x="1089" y="267"/>
                    </a:lnTo>
                    <a:lnTo>
                      <a:pt x="1079" y="250"/>
                    </a:lnTo>
                    <a:lnTo>
                      <a:pt x="1069" y="235"/>
                    </a:lnTo>
                    <a:lnTo>
                      <a:pt x="1059" y="220"/>
                    </a:lnTo>
                    <a:lnTo>
                      <a:pt x="1047" y="205"/>
                    </a:lnTo>
                    <a:lnTo>
                      <a:pt x="1036" y="191"/>
                    </a:lnTo>
                    <a:lnTo>
                      <a:pt x="1024" y="178"/>
                    </a:lnTo>
                    <a:lnTo>
                      <a:pt x="1012" y="164"/>
                    </a:lnTo>
                    <a:lnTo>
                      <a:pt x="998" y="152"/>
                    </a:lnTo>
                    <a:lnTo>
                      <a:pt x="985" y="140"/>
                    </a:lnTo>
                    <a:lnTo>
                      <a:pt x="972" y="127"/>
                    </a:lnTo>
                    <a:lnTo>
                      <a:pt x="958" y="117"/>
                    </a:lnTo>
                    <a:lnTo>
                      <a:pt x="942" y="106"/>
                    </a:lnTo>
                    <a:lnTo>
                      <a:pt x="927" y="97"/>
                    </a:lnTo>
                    <a:lnTo>
                      <a:pt x="911" y="86"/>
                    </a:lnTo>
                    <a:lnTo>
                      <a:pt x="894" y="78"/>
                    </a:lnTo>
                    <a:lnTo>
                      <a:pt x="878" y="69"/>
                    </a:lnTo>
                    <a:lnTo>
                      <a:pt x="860" y="62"/>
                    </a:lnTo>
                    <a:lnTo>
                      <a:pt x="843" y="55"/>
                    </a:lnTo>
                    <a:lnTo>
                      <a:pt x="825" y="47"/>
                    </a:lnTo>
                    <a:lnTo>
                      <a:pt x="806" y="41"/>
                    </a:lnTo>
                    <a:lnTo>
                      <a:pt x="786" y="35"/>
                    </a:lnTo>
                    <a:lnTo>
                      <a:pt x="766" y="30"/>
                    </a:lnTo>
                    <a:lnTo>
                      <a:pt x="745" y="25"/>
                    </a:lnTo>
                    <a:lnTo>
                      <a:pt x="724" y="20"/>
                    </a:lnTo>
                    <a:lnTo>
                      <a:pt x="701" y="16"/>
                    </a:lnTo>
                    <a:lnTo>
                      <a:pt x="678" y="13"/>
                    </a:lnTo>
                    <a:lnTo>
                      <a:pt x="654" y="9"/>
                    </a:lnTo>
                    <a:lnTo>
                      <a:pt x="629" y="6"/>
                    </a:lnTo>
                    <a:lnTo>
                      <a:pt x="605" y="4"/>
                    </a:lnTo>
                    <a:lnTo>
                      <a:pt x="552" y="1"/>
                    </a:lnTo>
                    <a:lnTo>
                      <a:pt x="497" y="0"/>
                    </a:lnTo>
                    <a:close/>
                    <a:moveTo>
                      <a:pt x="95" y="239"/>
                    </a:moveTo>
                    <a:lnTo>
                      <a:pt x="95" y="851"/>
                    </a:lnTo>
                    <a:lnTo>
                      <a:pt x="0" y="851"/>
                    </a:lnTo>
                    <a:lnTo>
                      <a:pt x="0" y="239"/>
                    </a:lnTo>
                    <a:lnTo>
                      <a:pt x="95" y="239"/>
                    </a:lnTo>
                    <a:close/>
                    <a:moveTo>
                      <a:pt x="95" y="1090"/>
                    </a:moveTo>
                    <a:lnTo>
                      <a:pt x="95" y="1786"/>
                    </a:lnTo>
                    <a:lnTo>
                      <a:pt x="0" y="1786"/>
                    </a:lnTo>
                    <a:lnTo>
                      <a:pt x="0" y="1090"/>
                    </a:lnTo>
                    <a:lnTo>
                      <a:pt x="95" y="1090"/>
                    </a:lnTo>
                    <a:close/>
                    <a:moveTo>
                      <a:pt x="2689" y="1552"/>
                    </a:moveTo>
                    <a:lnTo>
                      <a:pt x="2944" y="1584"/>
                    </a:lnTo>
                    <a:lnTo>
                      <a:pt x="2937" y="1612"/>
                    </a:lnTo>
                    <a:lnTo>
                      <a:pt x="2928" y="1638"/>
                    </a:lnTo>
                    <a:lnTo>
                      <a:pt x="2919" y="1665"/>
                    </a:lnTo>
                    <a:lnTo>
                      <a:pt x="2909" y="1691"/>
                    </a:lnTo>
                    <a:lnTo>
                      <a:pt x="2897" y="1715"/>
                    </a:lnTo>
                    <a:lnTo>
                      <a:pt x="2885" y="1739"/>
                    </a:lnTo>
                    <a:lnTo>
                      <a:pt x="2872" y="1763"/>
                    </a:lnTo>
                    <a:lnTo>
                      <a:pt x="2858" y="1784"/>
                    </a:lnTo>
                    <a:lnTo>
                      <a:pt x="2844" y="1806"/>
                    </a:lnTo>
                    <a:lnTo>
                      <a:pt x="2829" y="1826"/>
                    </a:lnTo>
                    <a:lnTo>
                      <a:pt x="2812" y="1847"/>
                    </a:lnTo>
                    <a:lnTo>
                      <a:pt x="2796" y="1865"/>
                    </a:lnTo>
                    <a:lnTo>
                      <a:pt x="2779" y="1883"/>
                    </a:lnTo>
                    <a:lnTo>
                      <a:pt x="2760" y="1901"/>
                    </a:lnTo>
                    <a:lnTo>
                      <a:pt x="2741" y="1918"/>
                    </a:lnTo>
                    <a:lnTo>
                      <a:pt x="2721" y="1934"/>
                    </a:lnTo>
                    <a:lnTo>
                      <a:pt x="2700" y="1949"/>
                    </a:lnTo>
                    <a:lnTo>
                      <a:pt x="2679" y="1963"/>
                    </a:lnTo>
                    <a:lnTo>
                      <a:pt x="2656" y="1976"/>
                    </a:lnTo>
                    <a:lnTo>
                      <a:pt x="2633" y="1988"/>
                    </a:lnTo>
                    <a:lnTo>
                      <a:pt x="2609" y="1999"/>
                    </a:lnTo>
                    <a:lnTo>
                      <a:pt x="2585" y="2010"/>
                    </a:lnTo>
                    <a:lnTo>
                      <a:pt x="2560" y="2019"/>
                    </a:lnTo>
                    <a:lnTo>
                      <a:pt x="2533" y="2027"/>
                    </a:lnTo>
                    <a:lnTo>
                      <a:pt x="2507" y="2034"/>
                    </a:lnTo>
                    <a:lnTo>
                      <a:pt x="2480" y="2040"/>
                    </a:lnTo>
                    <a:lnTo>
                      <a:pt x="2452" y="2045"/>
                    </a:lnTo>
                    <a:lnTo>
                      <a:pt x="2423" y="2051"/>
                    </a:lnTo>
                    <a:lnTo>
                      <a:pt x="2394" y="2054"/>
                    </a:lnTo>
                    <a:lnTo>
                      <a:pt x="2364" y="2056"/>
                    </a:lnTo>
                    <a:lnTo>
                      <a:pt x="2333" y="2058"/>
                    </a:lnTo>
                    <a:lnTo>
                      <a:pt x="2301" y="2058"/>
                    </a:lnTo>
                    <a:lnTo>
                      <a:pt x="2290" y="2058"/>
                    </a:lnTo>
                    <a:lnTo>
                      <a:pt x="2278" y="2058"/>
                    </a:lnTo>
                    <a:lnTo>
                      <a:pt x="2266" y="2058"/>
                    </a:lnTo>
                    <a:lnTo>
                      <a:pt x="2254" y="2057"/>
                    </a:lnTo>
                    <a:lnTo>
                      <a:pt x="2282" y="2055"/>
                    </a:lnTo>
                    <a:lnTo>
                      <a:pt x="2309" y="2053"/>
                    </a:lnTo>
                    <a:lnTo>
                      <a:pt x="2335" y="2050"/>
                    </a:lnTo>
                    <a:lnTo>
                      <a:pt x="2361" y="2045"/>
                    </a:lnTo>
                    <a:lnTo>
                      <a:pt x="2386" y="2040"/>
                    </a:lnTo>
                    <a:lnTo>
                      <a:pt x="2411" y="2034"/>
                    </a:lnTo>
                    <a:lnTo>
                      <a:pt x="2434" y="2028"/>
                    </a:lnTo>
                    <a:lnTo>
                      <a:pt x="2458" y="2021"/>
                    </a:lnTo>
                    <a:lnTo>
                      <a:pt x="2481" y="2013"/>
                    </a:lnTo>
                    <a:lnTo>
                      <a:pt x="2504" y="2003"/>
                    </a:lnTo>
                    <a:lnTo>
                      <a:pt x="2525" y="1994"/>
                    </a:lnTo>
                    <a:lnTo>
                      <a:pt x="2547" y="1984"/>
                    </a:lnTo>
                    <a:lnTo>
                      <a:pt x="2567" y="1973"/>
                    </a:lnTo>
                    <a:lnTo>
                      <a:pt x="2587" y="1960"/>
                    </a:lnTo>
                    <a:lnTo>
                      <a:pt x="2606" y="1948"/>
                    </a:lnTo>
                    <a:lnTo>
                      <a:pt x="2625" y="1934"/>
                    </a:lnTo>
                    <a:lnTo>
                      <a:pt x="2645" y="1918"/>
                    </a:lnTo>
                    <a:lnTo>
                      <a:pt x="2664" y="1901"/>
                    </a:lnTo>
                    <a:lnTo>
                      <a:pt x="2683" y="1883"/>
                    </a:lnTo>
                    <a:lnTo>
                      <a:pt x="2701" y="1865"/>
                    </a:lnTo>
                    <a:lnTo>
                      <a:pt x="2717" y="1847"/>
                    </a:lnTo>
                    <a:lnTo>
                      <a:pt x="2734" y="1826"/>
                    </a:lnTo>
                    <a:lnTo>
                      <a:pt x="2749" y="1806"/>
                    </a:lnTo>
                    <a:lnTo>
                      <a:pt x="2763" y="1784"/>
                    </a:lnTo>
                    <a:lnTo>
                      <a:pt x="2777" y="1763"/>
                    </a:lnTo>
                    <a:lnTo>
                      <a:pt x="2790" y="1739"/>
                    </a:lnTo>
                    <a:lnTo>
                      <a:pt x="2801" y="1715"/>
                    </a:lnTo>
                    <a:lnTo>
                      <a:pt x="2812" y="1691"/>
                    </a:lnTo>
                    <a:lnTo>
                      <a:pt x="2823" y="1665"/>
                    </a:lnTo>
                    <a:lnTo>
                      <a:pt x="2833" y="1638"/>
                    </a:lnTo>
                    <a:lnTo>
                      <a:pt x="2841" y="1612"/>
                    </a:lnTo>
                    <a:lnTo>
                      <a:pt x="2849" y="1584"/>
                    </a:lnTo>
                    <a:lnTo>
                      <a:pt x="2685" y="1564"/>
                    </a:lnTo>
                    <a:lnTo>
                      <a:pt x="2689" y="1552"/>
                    </a:lnTo>
                    <a:close/>
                    <a:moveTo>
                      <a:pt x="2240" y="526"/>
                    </a:moveTo>
                    <a:lnTo>
                      <a:pt x="2252" y="525"/>
                    </a:lnTo>
                    <a:lnTo>
                      <a:pt x="2264" y="525"/>
                    </a:lnTo>
                    <a:lnTo>
                      <a:pt x="2276" y="525"/>
                    </a:lnTo>
                    <a:lnTo>
                      <a:pt x="2288" y="525"/>
                    </a:lnTo>
                    <a:lnTo>
                      <a:pt x="2325" y="525"/>
                    </a:lnTo>
                    <a:lnTo>
                      <a:pt x="2360" y="528"/>
                    </a:lnTo>
                    <a:lnTo>
                      <a:pt x="2394" y="532"/>
                    </a:lnTo>
                    <a:lnTo>
                      <a:pt x="2428" y="537"/>
                    </a:lnTo>
                    <a:lnTo>
                      <a:pt x="2461" y="545"/>
                    </a:lnTo>
                    <a:lnTo>
                      <a:pt x="2494" y="553"/>
                    </a:lnTo>
                    <a:lnTo>
                      <a:pt x="2524" y="563"/>
                    </a:lnTo>
                    <a:lnTo>
                      <a:pt x="2555" y="575"/>
                    </a:lnTo>
                    <a:lnTo>
                      <a:pt x="2585" y="589"/>
                    </a:lnTo>
                    <a:lnTo>
                      <a:pt x="2613" y="603"/>
                    </a:lnTo>
                    <a:lnTo>
                      <a:pt x="2641" y="619"/>
                    </a:lnTo>
                    <a:lnTo>
                      <a:pt x="2667" y="638"/>
                    </a:lnTo>
                    <a:lnTo>
                      <a:pt x="2694" y="657"/>
                    </a:lnTo>
                    <a:lnTo>
                      <a:pt x="2719" y="678"/>
                    </a:lnTo>
                    <a:lnTo>
                      <a:pt x="2744" y="700"/>
                    </a:lnTo>
                    <a:lnTo>
                      <a:pt x="2768" y="725"/>
                    </a:lnTo>
                    <a:lnTo>
                      <a:pt x="2790" y="751"/>
                    </a:lnTo>
                    <a:lnTo>
                      <a:pt x="2810" y="777"/>
                    </a:lnTo>
                    <a:lnTo>
                      <a:pt x="2831" y="806"/>
                    </a:lnTo>
                    <a:lnTo>
                      <a:pt x="2848" y="836"/>
                    </a:lnTo>
                    <a:lnTo>
                      <a:pt x="2866" y="867"/>
                    </a:lnTo>
                    <a:lnTo>
                      <a:pt x="2881" y="898"/>
                    </a:lnTo>
                    <a:lnTo>
                      <a:pt x="2894" y="931"/>
                    </a:lnTo>
                    <a:lnTo>
                      <a:pt x="2907" y="966"/>
                    </a:lnTo>
                    <a:lnTo>
                      <a:pt x="2918" y="1002"/>
                    </a:lnTo>
                    <a:lnTo>
                      <a:pt x="2927" y="1039"/>
                    </a:lnTo>
                    <a:lnTo>
                      <a:pt x="2935" y="1078"/>
                    </a:lnTo>
                    <a:lnTo>
                      <a:pt x="2941" y="1118"/>
                    </a:lnTo>
                    <a:lnTo>
                      <a:pt x="2946" y="1158"/>
                    </a:lnTo>
                    <a:lnTo>
                      <a:pt x="2950" y="1201"/>
                    </a:lnTo>
                    <a:lnTo>
                      <a:pt x="2953" y="1244"/>
                    </a:lnTo>
                    <a:lnTo>
                      <a:pt x="2954" y="1289"/>
                    </a:lnTo>
                    <a:lnTo>
                      <a:pt x="2954" y="1301"/>
                    </a:lnTo>
                    <a:lnTo>
                      <a:pt x="2953" y="1317"/>
                    </a:lnTo>
                    <a:lnTo>
                      <a:pt x="2953" y="1334"/>
                    </a:lnTo>
                    <a:lnTo>
                      <a:pt x="2951" y="1354"/>
                    </a:lnTo>
                    <a:lnTo>
                      <a:pt x="2856" y="1354"/>
                    </a:lnTo>
                    <a:lnTo>
                      <a:pt x="2857" y="1334"/>
                    </a:lnTo>
                    <a:lnTo>
                      <a:pt x="2857" y="1317"/>
                    </a:lnTo>
                    <a:lnTo>
                      <a:pt x="2857" y="1301"/>
                    </a:lnTo>
                    <a:lnTo>
                      <a:pt x="2858" y="1289"/>
                    </a:lnTo>
                    <a:lnTo>
                      <a:pt x="2857" y="1244"/>
                    </a:lnTo>
                    <a:lnTo>
                      <a:pt x="2855" y="1201"/>
                    </a:lnTo>
                    <a:lnTo>
                      <a:pt x="2851" y="1158"/>
                    </a:lnTo>
                    <a:lnTo>
                      <a:pt x="2846" y="1118"/>
                    </a:lnTo>
                    <a:lnTo>
                      <a:pt x="2840" y="1078"/>
                    </a:lnTo>
                    <a:lnTo>
                      <a:pt x="2832" y="1039"/>
                    </a:lnTo>
                    <a:lnTo>
                      <a:pt x="2823" y="1002"/>
                    </a:lnTo>
                    <a:lnTo>
                      <a:pt x="2811" y="966"/>
                    </a:lnTo>
                    <a:lnTo>
                      <a:pt x="2799" y="931"/>
                    </a:lnTo>
                    <a:lnTo>
                      <a:pt x="2785" y="898"/>
                    </a:lnTo>
                    <a:lnTo>
                      <a:pt x="2770" y="867"/>
                    </a:lnTo>
                    <a:lnTo>
                      <a:pt x="2753" y="836"/>
                    </a:lnTo>
                    <a:lnTo>
                      <a:pt x="2735" y="806"/>
                    </a:lnTo>
                    <a:lnTo>
                      <a:pt x="2715" y="777"/>
                    </a:lnTo>
                    <a:lnTo>
                      <a:pt x="2694" y="751"/>
                    </a:lnTo>
                    <a:lnTo>
                      <a:pt x="2671" y="725"/>
                    </a:lnTo>
                    <a:lnTo>
                      <a:pt x="2650" y="702"/>
                    </a:lnTo>
                    <a:lnTo>
                      <a:pt x="2628" y="682"/>
                    </a:lnTo>
                    <a:lnTo>
                      <a:pt x="2605" y="662"/>
                    </a:lnTo>
                    <a:lnTo>
                      <a:pt x="2582" y="644"/>
                    </a:lnTo>
                    <a:lnTo>
                      <a:pt x="2557" y="627"/>
                    </a:lnTo>
                    <a:lnTo>
                      <a:pt x="2531" y="611"/>
                    </a:lnTo>
                    <a:lnTo>
                      <a:pt x="2506" y="597"/>
                    </a:lnTo>
                    <a:lnTo>
                      <a:pt x="2478" y="584"/>
                    </a:lnTo>
                    <a:lnTo>
                      <a:pt x="2452" y="571"/>
                    </a:lnTo>
                    <a:lnTo>
                      <a:pt x="2423" y="561"/>
                    </a:lnTo>
                    <a:lnTo>
                      <a:pt x="2394" y="552"/>
                    </a:lnTo>
                    <a:lnTo>
                      <a:pt x="2365" y="545"/>
                    </a:lnTo>
                    <a:lnTo>
                      <a:pt x="2335" y="537"/>
                    </a:lnTo>
                    <a:lnTo>
                      <a:pt x="2305" y="532"/>
                    </a:lnTo>
                    <a:lnTo>
                      <a:pt x="2273" y="528"/>
                    </a:lnTo>
                    <a:lnTo>
                      <a:pt x="2240" y="526"/>
                    </a:lnTo>
                    <a:close/>
                    <a:moveTo>
                      <a:pt x="1862" y="1354"/>
                    </a:moveTo>
                    <a:lnTo>
                      <a:pt x="1864" y="1385"/>
                    </a:lnTo>
                    <a:lnTo>
                      <a:pt x="1866" y="1414"/>
                    </a:lnTo>
                    <a:lnTo>
                      <a:pt x="1870" y="1442"/>
                    </a:lnTo>
                    <a:lnTo>
                      <a:pt x="1875" y="1469"/>
                    </a:lnTo>
                    <a:lnTo>
                      <a:pt x="1880" y="1495"/>
                    </a:lnTo>
                    <a:lnTo>
                      <a:pt x="1887" y="1521"/>
                    </a:lnTo>
                    <a:lnTo>
                      <a:pt x="1895" y="1545"/>
                    </a:lnTo>
                    <a:lnTo>
                      <a:pt x="1902" y="1569"/>
                    </a:lnTo>
                    <a:lnTo>
                      <a:pt x="1911" y="1591"/>
                    </a:lnTo>
                    <a:lnTo>
                      <a:pt x="1921" y="1613"/>
                    </a:lnTo>
                    <a:lnTo>
                      <a:pt x="1932" y="1634"/>
                    </a:lnTo>
                    <a:lnTo>
                      <a:pt x="1944" y="1654"/>
                    </a:lnTo>
                    <a:lnTo>
                      <a:pt x="1956" y="1673"/>
                    </a:lnTo>
                    <a:lnTo>
                      <a:pt x="1969" y="1692"/>
                    </a:lnTo>
                    <a:lnTo>
                      <a:pt x="1983" y="1708"/>
                    </a:lnTo>
                    <a:lnTo>
                      <a:pt x="1998" y="1725"/>
                    </a:lnTo>
                    <a:lnTo>
                      <a:pt x="2011" y="1739"/>
                    </a:lnTo>
                    <a:lnTo>
                      <a:pt x="2026" y="1751"/>
                    </a:lnTo>
                    <a:lnTo>
                      <a:pt x="2039" y="1764"/>
                    </a:lnTo>
                    <a:lnTo>
                      <a:pt x="2054" y="1775"/>
                    </a:lnTo>
                    <a:lnTo>
                      <a:pt x="2068" y="1785"/>
                    </a:lnTo>
                    <a:lnTo>
                      <a:pt x="2084" y="1795"/>
                    </a:lnTo>
                    <a:lnTo>
                      <a:pt x="2099" y="1805"/>
                    </a:lnTo>
                    <a:lnTo>
                      <a:pt x="2115" y="1813"/>
                    </a:lnTo>
                    <a:lnTo>
                      <a:pt x="2132" y="1820"/>
                    </a:lnTo>
                    <a:lnTo>
                      <a:pt x="2148" y="1827"/>
                    </a:lnTo>
                    <a:lnTo>
                      <a:pt x="2166" y="1833"/>
                    </a:lnTo>
                    <a:lnTo>
                      <a:pt x="2183" y="1838"/>
                    </a:lnTo>
                    <a:lnTo>
                      <a:pt x="2200" y="1842"/>
                    </a:lnTo>
                    <a:lnTo>
                      <a:pt x="2219" y="1847"/>
                    </a:lnTo>
                    <a:lnTo>
                      <a:pt x="2237" y="1850"/>
                    </a:lnTo>
                    <a:lnTo>
                      <a:pt x="2255" y="1852"/>
                    </a:lnTo>
                    <a:lnTo>
                      <a:pt x="2244" y="1853"/>
                    </a:lnTo>
                    <a:lnTo>
                      <a:pt x="2232" y="1854"/>
                    </a:lnTo>
                    <a:lnTo>
                      <a:pt x="2220" y="1854"/>
                    </a:lnTo>
                    <a:lnTo>
                      <a:pt x="2208" y="1854"/>
                    </a:lnTo>
                    <a:lnTo>
                      <a:pt x="2185" y="1854"/>
                    </a:lnTo>
                    <a:lnTo>
                      <a:pt x="2164" y="1852"/>
                    </a:lnTo>
                    <a:lnTo>
                      <a:pt x="2141" y="1850"/>
                    </a:lnTo>
                    <a:lnTo>
                      <a:pt x="2121" y="1846"/>
                    </a:lnTo>
                    <a:lnTo>
                      <a:pt x="2099" y="1841"/>
                    </a:lnTo>
                    <a:lnTo>
                      <a:pt x="2080" y="1835"/>
                    </a:lnTo>
                    <a:lnTo>
                      <a:pt x="2059" y="1829"/>
                    </a:lnTo>
                    <a:lnTo>
                      <a:pt x="2040" y="1822"/>
                    </a:lnTo>
                    <a:lnTo>
                      <a:pt x="2021" y="1813"/>
                    </a:lnTo>
                    <a:lnTo>
                      <a:pt x="2003" y="1804"/>
                    </a:lnTo>
                    <a:lnTo>
                      <a:pt x="1985" y="1793"/>
                    </a:lnTo>
                    <a:lnTo>
                      <a:pt x="1967" y="1781"/>
                    </a:lnTo>
                    <a:lnTo>
                      <a:pt x="1951" y="1769"/>
                    </a:lnTo>
                    <a:lnTo>
                      <a:pt x="1934" y="1755"/>
                    </a:lnTo>
                    <a:lnTo>
                      <a:pt x="1918" y="1741"/>
                    </a:lnTo>
                    <a:lnTo>
                      <a:pt x="1903" y="1725"/>
                    </a:lnTo>
                    <a:lnTo>
                      <a:pt x="1888" y="1708"/>
                    </a:lnTo>
                    <a:lnTo>
                      <a:pt x="1873" y="1692"/>
                    </a:lnTo>
                    <a:lnTo>
                      <a:pt x="1860" y="1673"/>
                    </a:lnTo>
                    <a:lnTo>
                      <a:pt x="1848" y="1654"/>
                    </a:lnTo>
                    <a:lnTo>
                      <a:pt x="1836" y="1634"/>
                    </a:lnTo>
                    <a:lnTo>
                      <a:pt x="1826" y="1613"/>
                    </a:lnTo>
                    <a:lnTo>
                      <a:pt x="1816" y="1591"/>
                    </a:lnTo>
                    <a:lnTo>
                      <a:pt x="1807" y="1569"/>
                    </a:lnTo>
                    <a:lnTo>
                      <a:pt x="1799" y="1545"/>
                    </a:lnTo>
                    <a:lnTo>
                      <a:pt x="1792" y="1521"/>
                    </a:lnTo>
                    <a:lnTo>
                      <a:pt x="1785" y="1495"/>
                    </a:lnTo>
                    <a:lnTo>
                      <a:pt x="1780" y="1469"/>
                    </a:lnTo>
                    <a:lnTo>
                      <a:pt x="1775" y="1442"/>
                    </a:lnTo>
                    <a:lnTo>
                      <a:pt x="1771" y="1414"/>
                    </a:lnTo>
                    <a:lnTo>
                      <a:pt x="1768" y="1385"/>
                    </a:lnTo>
                    <a:lnTo>
                      <a:pt x="1766" y="1354"/>
                    </a:lnTo>
                    <a:lnTo>
                      <a:pt x="1862" y="1354"/>
                    </a:lnTo>
                    <a:close/>
                    <a:moveTo>
                      <a:pt x="2243" y="732"/>
                    </a:moveTo>
                    <a:lnTo>
                      <a:pt x="2226" y="734"/>
                    </a:lnTo>
                    <a:lnTo>
                      <a:pt x="2208" y="736"/>
                    </a:lnTo>
                    <a:lnTo>
                      <a:pt x="2192" y="740"/>
                    </a:lnTo>
                    <a:lnTo>
                      <a:pt x="2176" y="745"/>
                    </a:lnTo>
                    <a:lnTo>
                      <a:pt x="2159" y="749"/>
                    </a:lnTo>
                    <a:lnTo>
                      <a:pt x="2144" y="754"/>
                    </a:lnTo>
                    <a:lnTo>
                      <a:pt x="2129" y="760"/>
                    </a:lnTo>
                    <a:lnTo>
                      <a:pt x="2113" y="767"/>
                    </a:lnTo>
                    <a:lnTo>
                      <a:pt x="2099" y="774"/>
                    </a:lnTo>
                    <a:lnTo>
                      <a:pt x="2084" y="782"/>
                    </a:lnTo>
                    <a:lnTo>
                      <a:pt x="2071" y="791"/>
                    </a:lnTo>
                    <a:lnTo>
                      <a:pt x="2056" y="800"/>
                    </a:lnTo>
                    <a:lnTo>
                      <a:pt x="2043" y="810"/>
                    </a:lnTo>
                    <a:lnTo>
                      <a:pt x="2030" y="820"/>
                    </a:lnTo>
                    <a:lnTo>
                      <a:pt x="2016" y="832"/>
                    </a:lnTo>
                    <a:lnTo>
                      <a:pt x="2004" y="844"/>
                    </a:lnTo>
                    <a:lnTo>
                      <a:pt x="1990" y="858"/>
                    </a:lnTo>
                    <a:lnTo>
                      <a:pt x="1976" y="874"/>
                    </a:lnTo>
                    <a:lnTo>
                      <a:pt x="1964" y="890"/>
                    </a:lnTo>
                    <a:lnTo>
                      <a:pt x="1952" y="906"/>
                    </a:lnTo>
                    <a:lnTo>
                      <a:pt x="1942" y="923"/>
                    </a:lnTo>
                    <a:lnTo>
                      <a:pt x="1932" y="940"/>
                    </a:lnTo>
                    <a:lnTo>
                      <a:pt x="1922" y="959"/>
                    </a:lnTo>
                    <a:lnTo>
                      <a:pt x="1914" y="978"/>
                    </a:lnTo>
                    <a:lnTo>
                      <a:pt x="1906" y="998"/>
                    </a:lnTo>
                    <a:lnTo>
                      <a:pt x="1899" y="1017"/>
                    </a:lnTo>
                    <a:lnTo>
                      <a:pt x="1893" y="1038"/>
                    </a:lnTo>
                    <a:lnTo>
                      <a:pt x="1888" y="1059"/>
                    </a:lnTo>
                    <a:lnTo>
                      <a:pt x="1883" y="1081"/>
                    </a:lnTo>
                    <a:lnTo>
                      <a:pt x="1880" y="1103"/>
                    </a:lnTo>
                    <a:lnTo>
                      <a:pt x="1877" y="1127"/>
                    </a:lnTo>
                    <a:lnTo>
                      <a:pt x="1875" y="1150"/>
                    </a:lnTo>
                    <a:lnTo>
                      <a:pt x="1780" y="1150"/>
                    </a:lnTo>
                    <a:lnTo>
                      <a:pt x="1781" y="1127"/>
                    </a:lnTo>
                    <a:lnTo>
                      <a:pt x="1784" y="1103"/>
                    </a:lnTo>
                    <a:lnTo>
                      <a:pt x="1788" y="1081"/>
                    </a:lnTo>
                    <a:lnTo>
                      <a:pt x="1793" y="1059"/>
                    </a:lnTo>
                    <a:lnTo>
                      <a:pt x="1798" y="1038"/>
                    </a:lnTo>
                    <a:lnTo>
                      <a:pt x="1804" y="1017"/>
                    </a:lnTo>
                    <a:lnTo>
                      <a:pt x="1811" y="998"/>
                    </a:lnTo>
                    <a:lnTo>
                      <a:pt x="1818" y="978"/>
                    </a:lnTo>
                    <a:lnTo>
                      <a:pt x="1826" y="959"/>
                    </a:lnTo>
                    <a:lnTo>
                      <a:pt x="1836" y="940"/>
                    </a:lnTo>
                    <a:lnTo>
                      <a:pt x="1846" y="923"/>
                    </a:lnTo>
                    <a:lnTo>
                      <a:pt x="1857" y="906"/>
                    </a:lnTo>
                    <a:lnTo>
                      <a:pt x="1868" y="890"/>
                    </a:lnTo>
                    <a:lnTo>
                      <a:pt x="1881" y="874"/>
                    </a:lnTo>
                    <a:lnTo>
                      <a:pt x="1895" y="858"/>
                    </a:lnTo>
                    <a:lnTo>
                      <a:pt x="1909" y="844"/>
                    </a:lnTo>
                    <a:lnTo>
                      <a:pt x="1923" y="830"/>
                    </a:lnTo>
                    <a:lnTo>
                      <a:pt x="1939" y="817"/>
                    </a:lnTo>
                    <a:lnTo>
                      <a:pt x="1954" y="805"/>
                    </a:lnTo>
                    <a:lnTo>
                      <a:pt x="1970" y="794"/>
                    </a:lnTo>
                    <a:lnTo>
                      <a:pt x="1987" y="783"/>
                    </a:lnTo>
                    <a:lnTo>
                      <a:pt x="2003" y="774"/>
                    </a:lnTo>
                    <a:lnTo>
                      <a:pt x="2020" y="766"/>
                    </a:lnTo>
                    <a:lnTo>
                      <a:pt x="2039" y="758"/>
                    </a:lnTo>
                    <a:lnTo>
                      <a:pt x="2057" y="752"/>
                    </a:lnTo>
                    <a:lnTo>
                      <a:pt x="2076" y="746"/>
                    </a:lnTo>
                    <a:lnTo>
                      <a:pt x="2094" y="740"/>
                    </a:lnTo>
                    <a:lnTo>
                      <a:pt x="2113" y="736"/>
                    </a:lnTo>
                    <a:lnTo>
                      <a:pt x="2134" y="733"/>
                    </a:lnTo>
                    <a:lnTo>
                      <a:pt x="2154" y="731"/>
                    </a:lnTo>
                    <a:lnTo>
                      <a:pt x="2175" y="730"/>
                    </a:lnTo>
                    <a:lnTo>
                      <a:pt x="2196" y="729"/>
                    </a:lnTo>
                    <a:lnTo>
                      <a:pt x="2207" y="729"/>
                    </a:lnTo>
                    <a:lnTo>
                      <a:pt x="2220" y="730"/>
                    </a:lnTo>
                    <a:lnTo>
                      <a:pt x="2232" y="731"/>
                    </a:lnTo>
                    <a:lnTo>
                      <a:pt x="2243" y="732"/>
                    </a:lnTo>
                    <a:close/>
                    <a:moveTo>
                      <a:pt x="3410" y="0"/>
                    </a:moveTo>
                    <a:lnTo>
                      <a:pt x="3505" y="0"/>
                    </a:lnTo>
                    <a:lnTo>
                      <a:pt x="3505" y="286"/>
                    </a:lnTo>
                    <a:lnTo>
                      <a:pt x="3410" y="286"/>
                    </a:lnTo>
                    <a:lnTo>
                      <a:pt x="3410" y="0"/>
                    </a:lnTo>
                    <a:close/>
                    <a:moveTo>
                      <a:pt x="3410" y="558"/>
                    </a:moveTo>
                    <a:lnTo>
                      <a:pt x="3505" y="558"/>
                    </a:lnTo>
                    <a:lnTo>
                      <a:pt x="3505" y="2025"/>
                    </a:lnTo>
                    <a:lnTo>
                      <a:pt x="3410" y="2025"/>
                    </a:lnTo>
                    <a:lnTo>
                      <a:pt x="3410" y="558"/>
                    </a:lnTo>
                    <a:close/>
                    <a:moveTo>
                      <a:pt x="4037" y="0"/>
                    </a:moveTo>
                    <a:lnTo>
                      <a:pt x="4132" y="0"/>
                    </a:lnTo>
                    <a:lnTo>
                      <a:pt x="4132" y="1058"/>
                    </a:lnTo>
                    <a:lnTo>
                      <a:pt x="4037" y="1155"/>
                    </a:lnTo>
                    <a:lnTo>
                      <a:pt x="4037" y="0"/>
                    </a:lnTo>
                    <a:close/>
                    <a:moveTo>
                      <a:pt x="4943" y="558"/>
                    </a:moveTo>
                    <a:lnTo>
                      <a:pt x="5039" y="558"/>
                    </a:lnTo>
                    <a:lnTo>
                      <a:pt x="4480" y="1102"/>
                    </a:lnTo>
                    <a:lnTo>
                      <a:pt x="5096" y="2025"/>
                    </a:lnTo>
                    <a:lnTo>
                      <a:pt x="5001" y="2025"/>
                    </a:lnTo>
                    <a:lnTo>
                      <a:pt x="4385" y="1102"/>
                    </a:lnTo>
                    <a:lnTo>
                      <a:pt x="4943" y="558"/>
                    </a:lnTo>
                    <a:close/>
                    <a:moveTo>
                      <a:pt x="4248" y="1332"/>
                    </a:moveTo>
                    <a:lnTo>
                      <a:pt x="4132" y="1444"/>
                    </a:lnTo>
                    <a:lnTo>
                      <a:pt x="4132" y="2025"/>
                    </a:lnTo>
                    <a:lnTo>
                      <a:pt x="4037" y="2025"/>
                    </a:lnTo>
                    <a:lnTo>
                      <a:pt x="4037" y="1444"/>
                    </a:lnTo>
                    <a:lnTo>
                      <a:pt x="4212" y="1275"/>
                    </a:lnTo>
                    <a:lnTo>
                      <a:pt x="4248" y="1332"/>
                    </a:lnTo>
                    <a:close/>
                    <a:moveTo>
                      <a:pt x="5446" y="0"/>
                    </a:moveTo>
                    <a:lnTo>
                      <a:pt x="5542" y="0"/>
                    </a:lnTo>
                    <a:lnTo>
                      <a:pt x="5542" y="286"/>
                    </a:lnTo>
                    <a:lnTo>
                      <a:pt x="5446" y="286"/>
                    </a:lnTo>
                    <a:lnTo>
                      <a:pt x="5446" y="0"/>
                    </a:lnTo>
                    <a:close/>
                    <a:moveTo>
                      <a:pt x="5446" y="558"/>
                    </a:moveTo>
                    <a:lnTo>
                      <a:pt x="5542" y="558"/>
                    </a:lnTo>
                    <a:lnTo>
                      <a:pt x="5542" y="2025"/>
                    </a:lnTo>
                    <a:lnTo>
                      <a:pt x="5446" y="2025"/>
                    </a:lnTo>
                    <a:lnTo>
                      <a:pt x="5446" y="55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42" name="Freeform 18"/>
              <p:cNvSpPr>
                <a:spLocks noEditPoints="1"/>
              </p:cNvSpPr>
              <p:nvPr userDrawn="1"/>
            </p:nvSpPr>
            <p:spPr bwMode="auto">
              <a:xfrm>
                <a:off x="4627563" y="6294438"/>
                <a:ext cx="266700" cy="115887"/>
              </a:xfrm>
              <a:custGeom>
                <a:avLst/>
                <a:gdLst/>
                <a:ahLst/>
                <a:cxnLst>
                  <a:cxn ang="0">
                    <a:pos x="676" y="2034"/>
                  </a:cxn>
                  <a:cxn ang="0">
                    <a:pos x="1795" y="688"/>
                  </a:cxn>
                  <a:cxn ang="0">
                    <a:pos x="1959" y="706"/>
                  </a:cxn>
                  <a:cxn ang="0">
                    <a:pos x="2116" y="793"/>
                  </a:cxn>
                  <a:cxn ang="0">
                    <a:pos x="2215" y="960"/>
                  </a:cxn>
                  <a:cxn ang="0">
                    <a:pos x="2177" y="2034"/>
                  </a:cxn>
                  <a:cxn ang="0">
                    <a:pos x="2142" y="936"/>
                  </a:cxn>
                  <a:cxn ang="0">
                    <a:pos x="2036" y="779"/>
                  </a:cxn>
                  <a:cxn ang="0">
                    <a:pos x="1883" y="703"/>
                  </a:cxn>
                  <a:cxn ang="0">
                    <a:pos x="1693" y="879"/>
                  </a:cxn>
                  <a:cxn ang="0">
                    <a:pos x="1484" y="985"/>
                  </a:cxn>
                  <a:cxn ang="0">
                    <a:pos x="1335" y="1076"/>
                  </a:cxn>
                  <a:cxn ang="0">
                    <a:pos x="1545" y="905"/>
                  </a:cxn>
                  <a:cxn ang="0">
                    <a:pos x="1731" y="872"/>
                  </a:cxn>
                  <a:cxn ang="0">
                    <a:pos x="1309" y="904"/>
                  </a:cxn>
                  <a:cxn ang="0">
                    <a:pos x="3314" y="13"/>
                  </a:cxn>
                  <a:cxn ang="0">
                    <a:pos x="3272" y="1"/>
                  </a:cxn>
                  <a:cxn ang="0">
                    <a:pos x="3180" y="189"/>
                  </a:cxn>
                  <a:cxn ang="0">
                    <a:pos x="3032" y="243"/>
                  </a:cxn>
                  <a:cxn ang="0">
                    <a:pos x="2958" y="349"/>
                  </a:cxn>
                  <a:cxn ang="0">
                    <a:pos x="2931" y="520"/>
                  </a:cxn>
                  <a:cxn ang="0">
                    <a:pos x="2879" y="399"/>
                  </a:cxn>
                  <a:cxn ang="0">
                    <a:pos x="2938" y="272"/>
                  </a:cxn>
                  <a:cxn ang="0">
                    <a:pos x="3044" y="204"/>
                  </a:cxn>
                  <a:cxn ang="0">
                    <a:pos x="3180" y="186"/>
                  </a:cxn>
                  <a:cxn ang="0">
                    <a:pos x="2931" y="905"/>
                  </a:cxn>
                  <a:cxn ang="0">
                    <a:pos x="3997" y="882"/>
                  </a:cxn>
                  <a:cxn ang="0">
                    <a:pos x="3852" y="959"/>
                  </a:cxn>
                  <a:cxn ang="0">
                    <a:pos x="3743" y="1118"/>
                  </a:cxn>
                  <a:cxn ang="0">
                    <a:pos x="3698" y="1349"/>
                  </a:cxn>
                  <a:cxn ang="0">
                    <a:pos x="3726" y="1594"/>
                  </a:cxn>
                  <a:cxn ang="0">
                    <a:pos x="3823" y="1770"/>
                  </a:cxn>
                  <a:cxn ang="0">
                    <a:pos x="3967" y="1865"/>
                  </a:cxn>
                  <a:cxn ang="0">
                    <a:pos x="4041" y="1886"/>
                  </a:cxn>
                  <a:cxn ang="0">
                    <a:pos x="3872" y="1853"/>
                  </a:cxn>
                  <a:cxn ang="0">
                    <a:pos x="3732" y="1737"/>
                  </a:cxn>
                  <a:cxn ang="0">
                    <a:pos x="3650" y="1545"/>
                  </a:cxn>
                  <a:cxn ang="0">
                    <a:pos x="3637" y="1292"/>
                  </a:cxn>
                  <a:cxn ang="0">
                    <a:pos x="3698" y="1076"/>
                  </a:cxn>
                  <a:cxn ang="0">
                    <a:pos x="3819" y="933"/>
                  </a:cxn>
                  <a:cxn ang="0">
                    <a:pos x="3989" y="872"/>
                  </a:cxn>
                  <a:cxn ang="0">
                    <a:pos x="4714" y="1455"/>
                  </a:cxn>
                  <a:cxn ang="0">
                    <a:pos x="4634" y="1751"/>
                  </a:cxn>
                  <a:cxn ang="0">
                    <a:pos x="4458" y="1959"/>
                  </a:cxn>
                  <a:cxn ang="0">
                    <a:pos x="4200" y="2062"/>
                  </a:cxn>
                  <a:cxn ang="0">
                    <a:pos x="4124" y="2063"/>
                  </a:cxn>
                  <a:cxn ang="0">
                    <a:pos x="4369" y="1976"/>
                  </a:cxn>
                  <a:cxn ang="0">
                    <a:pos x="4554" y="1779"/>
                  </a:cxn>
                  <a:cxn ang="0">
                    <a:pos x="4646" y="1492"/>
                  </a:cxn>
                  <a:cxn ang="0">
                    <a:pos x="4628" y="1162"/>
                  </a:cxn>
                  <a:cxn ang="0">
                    <a:pos x="4506" y="901"/>
                  </a:cxn>
                  <a:cxn ang="0">
                    <a:pos x="4291" y="737"/>
                  </a:cxn>
                  <a:cxn ang="0">
                    <a:pos x="4072" y="688"/>
                  </a:cxn>
                  <a:cxn ang="0">
                    <a:pos x="4296" y="716"/>
                  </a:cxn>
                  <a:cxn ang="0">
                    <a:pos x="4531" y="856"/>
                  </a:cxn>
                  <a:cxn ang="0">
                    <a:pos x="4674" y="1096"/>
                  </a:cxn>
                </a:cxnLst>
                <a:rect l="0" t="0" r="r" b="b"/>
                <a:pathLst>
                  <a:path w="4717" h="2069">
                    <a:moveTo>
                      <a:pt x="0" y="1764"/>
                    </a:moveTo>
                    <a:lnTo>
                      <a:pt x="65" y="1764"/>
                    </a:lnTo>
                    <a:lnTo>
                      <a:pt x="65" y="2034"/>
                    </a:lnTo>
                    <a:lnTo>
                      <a:pt x="0" y="2034"/>
                    </a:lnTo>
                    <a:lnTo>
                      <a:pt x="0" y="1764"/>
                    </a:lnTo>
                    <a:close/>
                    <a:moveTo>
                      <a:pt x="676" y="722"/>
                    </a:moveTo>
                    <a:lnTo>
                      <a:pt x="740" y="722"/>
                    </a:lnTo>
                    <a:lnTo>
                      <a:pt x="740" y="2034"/>
                    </a:lnTo>
                    <a:lnTo>
                      <a:pt x="676" y="2034"/>
                    </a:lnTo>
                    <a:lnTo>
                      <a:pt x="676" y="722"/>
                    </a:lnTo>
                    <a:close/>
                    <a:moveTo>
                      <a:pt x="681" y="177"/>
                    </a:moveTo>
                    <a:lnTo>
                      <a:pt x="745" y="177"/>
                    </a:lnTo>
                    <a:lnTo>
                      <a:pt x="745" y="416"/>
                    </a:lnTo>
                    <a:lnTo>
                      <a:pt x="681" y="416"/>
                    </a:lnTo>
                    <a:lnTo>
                      <a:pt x="681" y="177"/>
                    </a:lnTo>
                    <a:close/>
                    <a:moveTo>
                      <a:pt x="1778" y="688"/>
                    </a:moveTo>
                    <a:lnTo>
                      <a:pt x="1787" y="688"/>
                    </a:lnTo>
                    <a:lnTo>
                      <a:pt x="1795" y="688"/>
                    </a:lnTo>
                    <a:lnTo>
                      <a:pt x="1803" y="688"/>
                    </a:lnTo>
                    <a:lnTo>
                      <a:pt x="1811" y="688"/>
                    </a:lnTo>
                    <a:lnTo>
                      <a:pt x="1834" y="688"/>
                    </a:lnTo>
                    <a:lnTo>
                      <a:pt x="1855" y="689"/>
                    </a:lnTo>
                    <a:lnTo>
                      <a:pt x="1877" y="691"/>
                    </a:lnTo>
                    <a:lnTo>
                      <a:pt x="1898" y="693"/>
                    </a:lnTo>
                    <a:lnTo>
                      <a:pt x="1918" y="697"/>
                    </a:lnTo>
                    <a:lnTo>
                      <a:pt x="1939" y="701"/>
                    </a:lnTo>
                    <a:lnTo>
                      <a:pt x="1959" y="706"/>
                    </a:lnTo>
                    <a:lnTo>
                      <a:pt x="1979" y="712"/>
                    </a:lnTo>
                    <a:lnTo>
                      <a:pt x="1998" y="719"/>
                    </a:lnTo>
                    <a:lnTo>
                      <a:pt x="2017" y="726"/>
                    </a:lnTo>
                    <a:lnTo>
                      <a:pt x="2035" y="735"/>
                    </a:lnTo>
                    <a:lnTo>
                      <a:pt x="2052" y="744"/>
                    </a:lnTo>
                    <a:lnTo>
                      <a:pt x="2069" y="755"/>
                    </a:lnTo>
                    <a:lnTo>
                      <a:pt x="2085" y="767"/>
                    </a:lnTo>
                    <a:lnTo>
                      <a:pt x="2100" y="779"/>
                    </a:lnTo>
                    <a:lnTo>
                      <a:pt x="2116" y="793"/>
                    </a:lnTo>
                    <a:lnTo>
                      <a:pt x="2129" y="807"/>
                    </a:lnTo>
                    <a:lnTo>
                      <a:pt x="2142" y="822"/>
                    </a:lnTo>
                    <a:lnTo>
                      <a:pt x="2156" y="839"/>
                    </a:lnTo>
                    <a:lnTo>
                      <a:pt x="2167" y="856"/>
                    </a:lnTo>
                    <a:lnTo>
                      <a:pt x="2178" y="875"/>
                    </a:lnTo>
                    <a:lnTo>
                      <a:pt x="2188" y="894"/>
                    </a:lnTo>
                    <a:lnTo>
                      <a:pt x="2198" y="915"/>
                    </a:lnTo>
                    <a:lnTo>
                      <a:pt x="2207" y="936"/>
                    </a:lnTo>
                    <a:lnTo>
                      <a:pt x="2215" y="960"/>
                    </a:lnTo>
                    <a:lnTo>
                      <a:pt x="2222" y="983"/>
                    </a:lnTo>
                    <a:lnTo>
                      <a:pt x="2227" y="1009"/>
                    </a:lnTo>
                    <a:lnTo>
                      <a:pt x="2232" y="1036"/>
                    </a:lnTo>
                    <a:lnTo>
                      <a:pt x="2236" y="1064"/>
                    </a:lnTo>
                    <a:lnTo>
                      <a:pt x="2238" y="1093"/>
                    </a:lnTo>
                    <a:lnTo>
                      <a:pt x="2240" y="1124"/>
                    </a:lnTo>
                    <a:lnTo>
                      <a:pt x="2240" y="1155"/>
                    </a:lnTo>
                    <a:lnTo>
                      <a:pt x="2240" y="2034"/>
                    </a:lnTo>
                    <a:lnTo>
                      <a:pt x="2177" y="2034"/>
                    </a:lnTo>
                    <a:lnTo>
                      <a:pt x="2177" y="1155"/>
                    </a:lnTo>
                    <a:lnTo>
                      <a:pt x="2176" y="1124"/>
                    </a:lnTo>
                    <a:lnTo>
                      <a:pt x="2175" y="1093"/>
                    </a:lnTo>
                    <a:lnTo>
                      <a:pt x="2172" y="1064"/>
                    </a:lnTo>
                    <a:lnTo>
                      <a:pt x="2168" y="1036"/>
                    </a:lnTo>
                    <a:lnTo>
                      <a:pt x="2164" y="1009"/>
                    </a:lnTo>
                    <a:lnTo>
                      <a:pt x="2158" y="983"/>
                    </a:lnTo>
                    <a:lnTo>
                      <a:pt x="2150" y="960"/>
                    </a:lnTo>
                    <a:lnTo>
                      <a:pt x="2142" y="936"/>
                    </a:lnTo>
                    <a:lnTo>
                      <a:pt x="2134" y="915"/>
                    </a:lnTo>
                    <a:lnTo>
                      <a:pt x="2124" y="894"/>
                    </a:lnTo>
                    <a:lnTo>
                      <a:pt x="2114" y="875"/>
                    </a:lnTo>
                    <a:lnTo>
                      <a:pt x="2102" y="856"/>
                    </a:lnTo>
                    <a:lnTo>
                      <a:pt x="2091" y="839"/>
                    </a:lnTo>
                    <a:lnTo>
                      <a:pt x="2079" y="822"/>
                    </a:lnTo>
                    <a:lnTo>
                      <a:pt x="2066" y="807"/>
                    </a:lnTo>
                    <a:lnTo>
                      <a:pt x="2051" y="793"/>
                    </a:lnTo>
                    <a:lnTo>
                      <a:pt x="2036" y="779"/>
                    </a:lnTo>
                    <a:lnTo>
                      <a:pt x="2021" y="767"/>
                    </a:lnTo>
                    <a:lnTo>
                      <a:pt x="2004" y="755"/>
                    </a:lnTo>
                    <a:lnTo>
                      <a:pt x="1988" y="744"/>
                    </a:lnTo>
                    <a:lnTo>
                      <a:pt x="1971" y="735"/>
                    </a:lnTo>
                    <a:lnTo>
                      <a:pt x="1953" y="726"/>
                    </a:lnTo>
                    <a:lnTo>
                      <a:pt x="1934" y="719"/>
                    </a:lnTo>
                    <a:lnTo>
                      <a:pt x="1914" y="712"/>
                    </a:lnTo>
                    <a:lnTo>
                      <a:pt x="1899" y="707"/>
                    </a:lnTo>
                    <a:lnTo>
                      <a:pt x="1883" y="703"/>
                    </a:lnTo>
                    <a:lnTo>
                      <a:pt x="1865" y="699"/>
                    </a:lnTo>
                    <a:lnTo>
                      <a:pt x="1849" y="696"/>
                    </a:lnTo>
                    <a:lnTo>
                      <a:pt x="1832" y="693"/>
                    </a:lnTo>
                    <a:lnTo>
                      <a:pt x="1814" y="691"/>
                    </a:lnTo>
                    <a:lnTo>
                      <a:pt x="1797" y="689"/>
                    </a:lnTo>
                    <a:lnTo>
                      <a:pt x="1778" y="688"/>
                    </a:lnTo>
                    <a:close/>
                    <a:moveTo>
                      <a:pt x="1740" y="873"/>
                    </a:moveTo>
                    <a:lnTo>
                      <a:pt x="1716" y="875"/>
                    </a:lnTo>
                    <a:lnTo>
                      <a:pt x="1693" y="879"/>
                    </a:lnTo>
                    <a:lnTo>
                      <a:pt x="1670" y="885"/>
                    </a:lnTo>
                    <a:lnTo>
                      <a:pt x="1647" y="891"/>
                    </a:lnTo>
                    <a:lnTo>
                      <a:pt x="1624" y="899"/>
                    </a:lnTo>
                    <a:lnTo>
                      <a:pt x="1602" y="909"/>
                    </a:lnTo>
                    <a:lnTo>
                      <a:pt x="1579" y="921"/>
                    </a:lnTo>
                    <a:lnTo>
                      <a:pt x="1558" y="933"/>
                    </a:lnTo>
                    <a:lnTo>
                      <a:pt x="1532" y="948"/>
                    </a:lnTo>
                    <a:lnTo>
                      <a:pt x="1508" y="966"/>
                    </a:lnTo>
                    <a:lnTo>
                      <a:pt x="1484" y="985"/>
                    </a:lnTo>
                    <a:lnTo>
                      <a:pt x="1462" y="1006"/>
                    </a:lnTo>
                    <a:lnTo>
                      <a:pt x="1440" y="1027"/>
                    </a:lnTo>
                    <a:lnTo>
                      <a:pt x="1419" y="1051"/>
                    </a:lnTo>
                    <a:lnTo>
                      <a:pt x="1399" y="1076"/>
                    </a:lnTo>
                    <a:lnTo>
                      <a:pt x="1380" y="1101"/>
                    </a:lnTo>
                    <a:lnTo>
                      <a:pt x="1380" y="2034"/>
                    </a:lnTo>
                    <a:lnTo>
                      <a:pt x="1316" y="2034"/>
                    </a:lnTo>
                    <a:lnTo>
                      <a:pt x="1316" y="1101"/>
                    </a:lnTo>
                    <a:lnTo>
                      <a:pt x="1335" y="1076"/>
                    </a:lnTo>
                    <a:lnTo>
                      <a:pt x="1355" y="1051"/>
                    </a:lnTo>
                    <a:lnTo>
                      <a:pt x="1376" y="1027"/>
                    </a:lnTo>
                    <a:lnTo>
                      <a:pt x="1397" y="1006"/>
                    </a:lnTo>
                    <a:lnTo>
                      <a:pt x="1420" y="985"/>
                    </a:lnTo>
                    <a:lnTo>
                      <a:pt x="1443" y="966"/>
                    </a:lnTo>
                    <a:lnTo>
                      <a:pt x="1468" y="948"/>
                    </a:lnTo>
                    <a:lnTo>
                      <a:pt x="1493" y="933"/>
                    </a:lnTo>
                    <a:lnTo>
                      <a:pt x="1519" y="919"/>
                    </a:lnTo>
                    <a:lnTo>
                      <a:pt x="1545" y="905"/>
                    </a:lnTo>
                    <a:lnTo>
                      <a:pt x="1572" y="895"/>
                    </a:lnTo>
                    <a:lnTo>
                      <a:pt x="1599" y="887"/>
                    </a:lnTo>
                    <a:lnTo>
                      <a:pt x="1625" y="880"/>
                    </a:lnTo>
                    <a:lnTo>
                      <a:pt x="1653" y="875"/>
                    </a:lnTo>
                    <a:lnTo>
                      <a:pt x="1679" y="872"/>
                    </a:lnTo>
                    <a:lnTo>
                      <a:pt x="1707" y="870"/>
                    </a:lnTo>
                    <a:lnTo>
                      <a:pt x="1715" y="872"/>
                    </a:lnTo>
                    <a:lnTo>
                      <a:pt x="1723" y="872"/>
                    </a:lnTo>
                    <a:lnTo>
                      <a:pt x="1731" y="872"/>
                    </a:lnTo>
                    <a:lnTo>
                      <a:pt x="1740" y="873"/>
                    </a:lnTo>
                    <a:close/>
                    <a:moveTo>
                      <a:pt x="1267" y="722"/>
                    </a:moveTo>
                    <a:lnTo>
                      <a:pt x="1332" y="722"/>
                    </a:lnTo>
                    <a:lnTo>
                      <a:pt x="1360" y="850"/>
                    </a:lnTo>
                    <a:lnTo>
                      <a:pt x="1348" y="863"/>
                    </a:lnTo>
                    <a:lnTo>
                      <a:pt x="1336" y="877"/>
                    </a:lnTo>
                    <a:lnTo>
                      <a:pt x="1325" y="890"/>
                    </a:lnTo>
                    <a:lnTo>
                      <a:pt x="1313" y="904"/>
                    </a:lnTo>
                    <a:lnTo>
                      <a:pt x="1309" y="904"/>
                    </a:lnTo>
                    <a:lnTo>
                      <a:pt x="1267" y="722"/>
                    </a:lnTo>
                    <a:close/>
                    <a:moveTo>
                      <a:pt x="3413" y="202"/>
                    </a:moveTo>
                    <a:lnTo>
                      <a:pt x="3397" y="200"/>
                    </a:lnTo>
                    <a:lnTo>
                      <a:pt x="3381" y="197"/>
                    </a:lnTo>
                    <a:lnTo>
                      <a:pt x="3366" y="195"/>
                    </a:lnTo>
                    <a:lnTo>
                      <a:pt x="3348" y="193"/>
                    </a:lnTo>
                    <a:lnTo>
                      <a:pt x="3348" y="22"/>
                    </a:lnTo>
                    <a:lnTo>
                      <a:pt x="3333" y="18"/>
                    </a:lnTo>
                    <a:lnTo>
                      <a:pt x="3314" y="13"/>
                    </a:lnTo>
                    <a:lnTo>
                      <a:pt x="3292" y="10"/>
                    </a:lnTo>
                    <a:lnTo>
                      <a:pt x="3266" y="6"/>
                    </a:lnTo>
                    <a:lnTo>
                      <a:pt x="3246" y="4"/>
                    </a:lnTo>
                    <a:lnTo>
                      <a:pt x="3226" y="2"/>
                    </a:lnTo>
                    <a:lnTo>
                      <a:pt x="3204" y="1"/>
                    </a:lnTo>
                    <a:lnTo>
                      <a:pt x="3182" y="0"/>
                    </a:lnTo>
                    <a:lnTo>
                      <a:pt x="3208" y="0"/>
                    </a:lnTo>
                    <a:lnTo>
                      <a:pt x="3241" y="0"/>
                    </a:lnTo>
                    <a:lnTo>
                      <a:pt x="3272" y="1"/>
                    </a:lnTo>
                    <a:lnTo>
                      <a:pt x="3302" y="3"/>
                    </a:lnTo>
                    <a:lnTo>
                      <a:pt x="3330" y="6"/>
                    </a:lnTo>
                    <a:lnTo>
                      <a:pt x="3356" y="10"/>
                    </a:lnTo>
                    <a:lnTo>
                      <a:pt x="3379" y="13"/>
                    </a:lnTo>
                    <a:lnTo>
                      <a:pt x="3397" y="18"/>
                    </a:lnTo>
                    <a:lnTo>
                      <a:pt x="3413" y="22"/>
                    </a:lnTo>
                    <a:lnTo>
                      <a:pt x="3413" y="202"/>
                    </a:lnTo>
                    <a:close/>
                    <a:moveTo>
                      <a:pt x="3206" y="187"/>
                    </a:moveTo>
                    <a:lnTo>
                      <a:pt x="3180" y="189"/>
                    </a:lnTo>
                    <a:lnTo>
                      <a:pt x="3155" y="193"/>
                    </a:lnTo>
                    <a:lnTo>
                      <a:pt x="3131" y="198"/>
                    </a:lnTo>
                    <a:lnTo>
                      <a:pt x="3107" y="204"/>
                    </a:lnTo>
                    <a:lnTo>
                      <a:pt x="3094" y="208"/>
                    </a:lnTo>
                    <a:lnTo>
                      <a:pt x="3080" y="214"/>
                    </a:lnTo>
                    <a:lnTo>
                      <a:pt x="3067" y="221"/>
                    </a:lnTo>
                    <a:lnTo>
                      <a:pt x="3055" y="228"/>
                    </a:lnTo>
                    <a:lnTo>
                      <a:pt x="3044" y="235"/>
                    </a:lnTo>
                    <a:lnTo>
                      <a:pt x="3032" y="243"/>
                    </a:lnTo>
                    <a:lnTo>
                      <a:pt x="3021" y="252"/>
                    </a:lnTo>
                    <a:lnTo>
                      <a:pt x="3012" y="262"/>
                    </a:lnTo>
                    <a:lnTo>
                      <a:pt x="3002" y="272"/>
                    </a:lnTo>
                    <a:lnTo>
                      <a:pt x="2994" y="282"/>
                    </a:lnTo>
                    <a:lnTo>
                      <a:pt x="2985" y="294"/>
                    </a:lnTo>
                    <a:lnTo>
                      <a:pt x="2977" y="307"/>
                    </a:lnTo>
                    <a:lnTo>
                      <a:pt x="2970" y="320"/>
                    </a:lnTo>
                    <a:lnTo>
                      <a:pt x="2964" y="334"/>
                    </a:lnTo>
                    <a:lnTo>
                      <a:pt x="2958" y="349"/>
                    </a:lnTo>
                    <a:lnTo>
                      <a:pt x="2953" y="365"/>
                    </a:lnTo>
                    <a:lnTo>
                      <a:pt x="2948" y="381"/>
                    </a:lnTo>
                    <a:lnTo>
                      <a:pt x="2943" y="399"/>
                    </a:lnTo>
                    <a:lnTo>
                      <a:pt x="2939" y="416"/>
                    </a:lnTo>
                    <a:lnTo>
                      <a:pt x="2937" y="436"/>
                    </a:lnTo>
                    <a:lnTo>
                      <a:pt x="2934" y="455"/>
                    </a:lnTo>
                    <a:lnTo>
                      <a:pt x="2933" y="476"/>
                    </a:lnTo>
                    <a:lnTo>
                      <a:pt x="2932" y="497"/>
                    </a:lnTo>
                    <a:lnTo>
                      <a:pt x="2931" y="520"/>
                    </a:lnTo>
                    <a:lnTo>
                      <a:pt x="2931" y="722"/>
                    </a:lnTo>
                    <a:lnTo>
                      <a:pt x="2868" y="722"/>
                    </a:lnTo>
                    <a:lnTo>
                      <a:pt x="2868" y="520"/>
                    </a:lnTo>
                    <a:lnTo>
                      <a:pt x="2868" y="497"/>
                    </a:lnTo>
                    <a:lnTo>
                      <a:pt x="2869" y="476"/>
                    </a:lnTo>
                    <a:lnTo>
                      <a:pt x="2870" y="455"/>
                    </a:lnTo>
                    <a:lnTo>
                      <a:pt x="2873" y="436"/>
                    </a:lnTo>
                    <a:lnTo>
                      <a:pt x="2876" y="416"/>
                    </a:lnTo>
                    <a:lnTo>
                      <a:pt x="2879" y="399"/>
                    </a:lnTo>
                    <a:lnTo>
                      <a:pt x="2883" y="381"/>
                    </a:lnTo>
                    <a:lnTo>
                      <a:pt x="2888" y="365"/>
                    </a:lnTo>
                    <a:lnTo>
                      <a:pt x="2893" y="349"/>
                    </a:lnTo>
                    <a:lnTo>
                      <a:pt x="2900" y="334"/>
                    </a:lnTo>
                    <a:lnTo>
                      <a:pt x="2906" y="320"/>
                    </a:lnTo>
                    <a:lnTo>
                      <a:pt x="2913" y="307"/>
                    </a:lnTo>
                    <a:lnTo>
                      <a:pt x="2921" y="294"/>
                    </a:lnTo>
                    <a:lnTo>
                      <a:pt x="2929" y="282"/>
                    </a:lnTo>
                    <a:lnTo>
                      <a:pt x="2938" y="272"/>
                    </a:lnTo>
                    <a:lnTo>
                      <a:pt x="2948" y="262"/>
                    </a:lnTo>
                    <a:lnTo>
                      <a:pt x="2957" y="252"/>
                    </a:lnTo>
                    <a:lnTo>
                      <a:pt x="2968" y="243"/>
                    </a:lnTo>
                    <a:lnTo>
                      <a:pt x="2979" y="235"/>
                    </a:lnTo>
                    <a:lnTo>
                      <a:pt x="2990" y="228"/>
                    </a:lnTo>
                    <a:lnTo>
                      <a:pt x="3003" y="221"/>
                    </a:lnTo>
                    <a:lnTo>
                      <a:pt x="3016" y="214"/>
                    </a:lnTo>
                    <a:lnTo>
                      <a:pt x="3029" y="208"/>
                    </a:lnTo>
                    <a:lnTo>
                      <a:pt x="3044" y="204"/>
                    </a:lnTo>
                    <a:lnTo>
                      <a:pt x="3058" y="200"/>
                    </a:lnTo>
                    <a:lnTo>
                      <a:pt x="3072" y="196"/>
                    </a:lnTo>
                    <a:lnTo>
                      <a:pt x="3088" y="193"/>
                    </a:lnTo>
                    <a:lnTo>
                      <a:pt x="3104" y="191"/>
                    </a:lnTo>
                    <a:lnTo>
                      <a:pt x="3120" y="189"/>
                    </a:lnTo>
                    <a:lnTo>
                      <a:pt x="3137" y="187"/>
                    </a:lnTo>
                    <a:lnTo>
                      <a:pt x="3154" y="186"/>
                    </a:lnTo>
                    <a:lnTo>
                      <a:pt x="3172" y="186"/>
                    </a:lnTo>
                    <a:lnTo>
                      <a:pt x="3180" y="186"/>
                    </a:lnTo>
                    <a:lnTo>
                      <a:pt x="3189" y="186"/>
                    </a:lnTo>
                    <a:lnTo>
                      <a:pt x="3197" y="187"/>
                    </a:lnTo>
                    <a:lnTo>
                      <a:pt x="3206" y="187"/>
                    </a:lnTo>
                    <a:close/>
                    <a:moveTo>
                      <a:pt x="3257" y="722"/>
                    </a:moveTo>
                    <a:lnTo>
                      <a:pt x="3322" y="722"/>
                    </a:lnTo>
                    <a:lnTo>
                      <a:pt x="3322" y="905"/>
                    </a:lnTo>
                    <a:lnTo>
                      <a:pt x="3257" y="905"/>
                    </a:lnTo>
                    <a:lnTo>
                      <a:pt x="3257" y="722"/>
                    </a:lnTo>
                    <a:close/>
                    <a:moveTo>
                      <a:pt x="2931" y="905"/>
                    </a:moveTo>
                    <a:lnTo>
                      <a:pt x="2931" y="2034"/>
                    </a:lnTo>
                    <a:lnTo>
                      <a:pt x="2868" y="2034"/>
                    </a:lnTo>
                    <a:lnTo>
                      <a:pt x="2868" y="905"/>
                    </a:lnTo>
                    <a:lnTo>
                      <a:pt x="2931" y="905"/>
                    </a:lnTo>
                    <a:close/>
                    <a:moveTo>
                      <a:pt x="4064" y="870"/>
                    </a:moveTo>
                    <a:lnTo>
                      <a:pt x="4046" y="873"/>
                    </a:lnTo>
                    <a:lnTo>
                      <a:pt x="4030" y="875"/>
                    </a:lnTo>
                    <a:lnTo>
                      <a:pt x="4014" y="878"/>
                    </a:lnTo>
                    <a:lnTo>
                      <a:pt x="3997" y="882"/>
                    </a:lnTo>
                    <a:lnTo>
                      <a:pt x="3981" y="886"/>
                    </a:lnTo>
                    <a:lnTo>
                      <a:pt x="3965" y="891"/>
                    </a:lnTo>
                    <a:lnTo>
                      <a:pt x="3950" y="897"/>
                    </a:lnTo>
                    <a:lnTo>
                      <a:pt x="3936" y="903"/>
                    </a:lnTo>
                    <a:lnTo>
                      <a:pt x="3917" y="913"/>
                    </a:lnTo>
                    <a:lnTo>
                      <a:pt x="3900" y="923"/>
                    </a:lnTo>
                    <a:lnTo>
                      <a:pt x="3884" y="933"/>
                    </a:lnTo>
                    <a:lnTo>
                      <a:pt x="3867" y="945"/>
                    </a:lnTo>
                    <a:lnTo>
                      <a:pt x="3852" y="959"/>
                    </a:lnTo>
                    <a:lnTo>
                      <a:pt x="3838" y="972"/>
                    </a:lnTo>
                    <a:lnTo>
                      <a:pt x="3823" y="987"/>
                    </a:lnTo>
                    <a:lnTo>
                      <a:pt x="3809" y="1003"/>
                    </a:lnTo>
                    <a:lnTo>
                      <a:pt x="3797" y="1020"/>
                    </a:lnTo>
                    <a:lnTo>
                      <a:pt x="3785" y="1038"/>
                    </a:lnTo>
                    <a:lnTo>
                      <a:pt x="3773" y="1056"/>
                    </a:lnTo>
                    <a:lnTo>
                      <a:pt x="3762" y="1076"/>
                    </a:lnTo>
                    <a:lnTo>
                      <a:pt x="3752" y="1096"/>
                    </a:lnTo>
                    <a:lnTo>
                      <a:pt x="3743" y="1118"/>
                    </a:lnTo>
                    <a:lnTo>
                      <a:pt x="3735" y="1140"/>
                    </a:lnTo>
                    <a:lnTo>
                      <a:pt x="3726" y="1164"/>
                    </a:lnTo>
                    <a:lnTo>
                      <a:pt x="3720" y="1187"/>
                    </a:lnTo>
                    <a:lnTo>
                      <a:pt x="3714" y="1212"/>
                    </a:lnTo>
                    <a:lnTo>
                      <a:pt x="3709" y="1237"/>
                    </a:lnTo>
                    <a:lnTo>
                      <a:pt x="3705" y="1264"/>
                    </a:lnTo>
                    <a:lnTo>
                      <a:pt x="3702" y="1292"/>
                    </a:lnTo>
                    <a:lnTo>
                      <a:pt x="3699" y="1321"/>
                    </a:lnTo>
                    <a:lnTo>
                      <a:pt x="3698" y="1349"/>
                    </a:lnTo>
                    <a:lnTo>
                      <a:pt x="3698" y="1379"/>
                    </a:lnTo>
                    <a:lnTo>
                      <a:pt x="3698" y="1409"/>
                    </a:lnTo>
                    <a:lnTo>
                      <a:pt x="3699" y="1437"/>
                    </a:lnTo>
                    <a:lnTo>
                      <a:pt x="3702" y="1466"/>
                    </a:lnTo>
                    <a:lnTo>
                      <a:pt x="3705" y="1493"/>
                    </a:lnTo>
                    <a:lnTo>
                      <a:pt x="3709" y="1519"/>
                    </a:lnTo>
                    <a:lnTo>
                      <a:pt x="3714" y="1545"/>
                    </a:lnTo>
                    <a:lnTo>
                      <a:pt x="3720" y="1570"/>
                    </a:lnTo>
                    <a:lnTo>
                      <a:pt x="3726" y="1594"/>
                    </a:lnTo>
                    <a:lnTo>
                      <a:pt x="3735" y="1618"/>
                    </a:lnTo>
                    <a:lnTo>
                      <a:pt x="3743" y="1639"/>
                    </a:lnTo>
                    <a:lnTo>
                      <a:pt x="3752" y="1661"/>
                    </a:lnTo>
                    <a:lnTo>
                      <a:pt x="3762" y="1681"/>
                    </a:lnTo>
                    <a:lnTo>
                      <a:pt x="3773" y="1701"/>
                    </a:lnTo>
                    <a:lnTo>
                      <a:pt x="3785" y="1719"/>
                    </a:lnTo>
                    <a:lnTo>
                      <a:pt x="3797" y="1737"/>
                    </a:lnTo>
                    <a:lnTo>
                      <a:pt x="3810" y="1753"/>
                    </a:lnTo>
                    <a:lnTo>
                      <a:pt x="3823" y="1770"/>
                    </a:lnTo>
                    <a:lnTo>
                      <a:pt x="3838" y="1784"/>
                    </a:lnTo>
                    <a:lnTo>
                      <a:pt x="3853" y="1798"/>
                    </a:lnTo>
                    <a:lnTo>
                      <a:pt x="3868" y="1811"/>
                    </a:lnTo>
                    <a:lnTo>
                      <a:pt x="3885" y="1823"/>
                    </a:lnTo>
                    <a:lnTo>
                      <a:pt x="3901" y="1833"/>
                    </a:lnTo>
                    <a:lnTo>
                      <a:pt x="3918" y="1843"/>
                    </a:lnTo>
                    <a:lnTo>
                      <a:pt x="3937" y="1853"/>
                    </a:lnTo>
                    <a:lnTo>
                      <a:pt x="3952" y="1859"/>
                    </a:lnTo>
                    <a:lnTo>
                      <a:pt x="3967" y="1865"/>
                    </a:lnTo>
                    <a:lnTo>
                      <a:pt x="3983" y="1870"/>
                    </a:lnTo>
                    <a:lnTo>
                      <a:pt x="3998" y="1874"/>
                    </a:lnTo>
                    <a:lnTo>
                      <a:pt x="4015" y="1878"/>
                    </a:lnTo>
                    <a:lnTo>
                      <a:pt x="4031" y="1881"/>
                    </a:lnTo>
                    <a:lnTo>
                      <a:pt x="4047" y="1883"/>
                    </a:lnTo>
                    <a:lnTo>
                      <a:pt x="4065" y="1885"/>
                    </a:lnTo>
                    <a:lnTo>
                      <a:pt x="4056" y="1885"/>
                    </a:lnTo>
                    <a:lnTo>
                      <a:pt x="4048" y="1886"/>
                    </a:lnTo>
                    <a:lnTo>
                      <a:pt x="4041" y="1886"/>
                    </a:lnTo>
                    <a:lnTo>
                      <a:pt x="4033" y="1886"/>
                    </a:lnTo>
                    <a:lnTo>
                      <a:pt x="4010" y="1886"/>
                    </a:lnTo>
                    <a:lnTo>
                      <a:pt x="3990" y="1884"/>
                    </a:lnTo>
                    <a:lnTo>
                      <a:pt x="3970" y="1881"/>
                    </a:lnTo>
                    <a:lnTo>
                      <a:pt x="3949" y="1878"/>
                    </a:lnTo>
                    <a:lnTo>
                      <a:pt x="3929" y="1873"/>
                    </a:lnTo>
                    <a:lnTo>
                      <a:pt x="3910" y="1867"/>
                    </a:lnTo>
                    <a:lnTo>
                      <a:pt x="3891" y="1861"/>
                    </a:lnTo>
                    <a:lnTo>
                      <a:pt x="3872" y="1853"/>
                    </a:lnTo>
                    <a:lnTo>
                      <a:pt x="3855" y="1843"/>
                    </a:lnTo>
                    <a:lnTo>
                      <a:pt x="3838" y="1833"/>
                    </a:lnTo>
                    <a:lnTo>
                      <a:pt x="3820" y="1823"/>
                    </a:lnTo>
                    <a:lnTo>
                      <a:pt x="3804" y="1811"/>
                    </a:lnTo>
                    <a:lnTo>
                      <a:pt x="3789" y="1798"/>
                    </a:lnTo>
                    <a:lnTo>
                      <a:pt x="3773" y="1784"/>
                    </a:lnTo>
                    <a:lnTo>
                      <a:pt x="3759" y="1770"/>
                    </a:lnTo>
                    <a:lnTo>
                      <a:pt x="3746" y="1753"/>
                    </a:lnTo>
                    <a:lnTo>
                      <a:pt x="3732" y="1737"/>
                    </a:lnTo>
                    <a:lnTo>
                      <a:pt x="3720" y="1719"/>
                    </a:lnTo>
                    <a:lnTo>
                      <a:pt x="3709" y="1701"/>
                    </a:lnTo>
                    <a:lnTo>
                      <a:pt x="3698" y="1681"/>
                    </a:lnTo>
                    <a:lnTo>
                      <a:pt x="3689" y="1661"/>
                    </a:lnTo>
                    <a:lnTo>
                      <a:pt x="3679" y="1639"/>
                    </a:lnTo>
                    <a:lnTo>
                      <a:pt x="3670" y="1618"/>
                    </a:lnTo>
                    <a:lnTo>
                      <a:pt x="3663" y="1594"/>
                    </a:lnTo>
                    <a:lnTo>
                      <a:pt x="3656" y="1570"/>
                    </a:lnTo>
                    <a:lnTo>
                      <a:pt x="3650" y="1545"/>
                    </a:lnTo>
                    <a:lnTo>
                      <a:pt x="3645" y="1519"/>
                    </a:lnTo>
                    <a:lnTo>
                      <a:pt x="3640" y="1493"/>
                    </a:lnTo>
                    <a:lnTo>
                      <a:pt x="3637" y="1466"/>
                    </a:lnTo>
                    <a:lnTo>
                      <a:pt x="3634" y="1437"/>
                    </a:lnTo>
                    <a:lnTo>
                      <a:pt x="3633" y="1409"/>
                    </a:lnTo>
                    <a:lnTo>
                      <a:pt x="3633" y="1379"/>
                    </a:lnTo>
                    <a:lnTo>
                      <a:pt x="3633" y="1349"/>
                    </a:lnTo>
                    <a:lnTo>
                      <a:pt x="3634" y="1321"/>
                    </a:lnTo>
                    <a:lnTo>
                      <a:pt x="3637" y="1292"/>
                    </a:lnTo>
                    <a:lnTo>
                      <a:pt x="3640" y="1264"/>
                    </a:lnTo>
                    <a:lnTo>
                      <a:pt x="3645" y="1237"/>
                    </a:lnTo>
                    <a:lnTo>
                      <a:pt x="3650" y="1212"/>
                    </a:lnTo>
                    <a:lnTo>
                      <a:pt x="3656" y="1187"/>
                    </a:lnTo>
                    <a:lnTo>
                      <a:pt x="3663" y="1164"/>
                    </a:lnTo>
                    <a:lnTo>
                      <a:pt x="3670" y="1140"/>
                    </a:lnTo>
                    <a:lnTo>
                      <a:pt x="3679" y="1118"/>
                    </a:lnTo>
                    <a:lnTo>
                      <a:pt x="3689" y="1096"/>
                    </a:lnTo>
                    <a:lnTo>
                      <a:pt x="3698" y="1076"/>
                    </a:lnTo>
                    <a:lnTo>
                      <a:pt x="3709" y="1056"/>
                    </a:lnTo>
                    <a:lnTo>
                      <a:pt x="3720" y="1038"/>
                    </a:lnTo>
                    <a:lnTo>
                      <a:pt x="3732" y="1020"/>
                    </a:lnTo>
                    <a:lnTo>
                      <a:pt x="3746" y="1003"/>
                    </a:lnTo>
                    <a:lnTo>
                      <a:pt x="3759" y="987"/>
                    </a:lnTo>
                    <a:lnTo>
                      <a:pt x="3773" y="972"/>
                    </a:lnTo>
                    <a:lnTo>
                      <a:pt x="3788" y="959"/>
                    </a:lnTo>
                    <a:lnTo>
                      <a:pt x="3803" y="945"/>
                    </a:lnTo>
                    <a:lnTo>
                      <a:pt x="3819" y="933"/>
                    </a:lnTo>
                    <a:lnTo>
                      <a:pt x="3836" y="923"/>
                    </a:lnTo>
                    <a:lnTo>
                      <a:pt x="3853" y="913"/>
                    </a:lnTo>
                    <a:lnTo>
                      <a:pt x="3871" y="903"/>
                    </a:lnTo>
                    <a:lnTo>
                      <a:pt x="3890" y="895"/>
                    </a:lnTo>
                    <a:lnTo>
                      <a:pt x="3908" y="889"/>
                    </a:lnTo>
                    <a:lnTo>
                      <a:pt x="3928" y="883"/>
                    </a:lnTo>
                    <a:lnTo>
                      <a:pt x="3948" y="878"/>
                    </a:lnTo>
                    <a:lnTo>
                      <a:pt x="3968" y="875"/>
                    </a:lnTo>
                    <a:lnTo>
                      <a:pt x="3989" y="872"/>
                    </a:lnTo>
                    <a:lnTo>
                      <a:pt x="4009" y="870"/>
                    </a:lnTo>
                    <a:lnTo>
                      <a:pt x="4031" y="869"/>
                    </a:lnTo>
                    <a:lnTo>
                      <a:pt x="4039" y="869"/>
                    </a:lnTo>
                    <a:lnTo>
                      <a:pt x="4047" y="869"/>
                    </a:lnTo>
                    <a:lnTo>
                      <a:pt x="4055" y="870"/>
                    </a:lnTo>
                    <a:lnTo>
                      <a:pt x="4064" y="870"/>
                    </a:lnTo>
                    <a:close/>
                    <a:moveTo>
                      <a:pt x="4717" y="1379"/>
                    </a:moveTo>
                    <a:lnTo>
                      <a:pt x="4716" y="1418"/>
                    </a:lnTo>
                    <a:lnTo>
                      <a:pt x="4714" y="1455"/>
                    </a:lnTo>
                    <a:lnTo>
                      <a:pt x="4711" y="1492"/>
                    </a:lnTo>
                    <a:lnTo>
                      <a:pt x="4705" y="1527"/>
                    </a:lnTo>
                    <a:lnTo>
                      <a:pt x="4699" y="1561"/>
                    </a:lnTo>
                    <a:lnTo>
                      <a:pt x="4691" y="1595"/>
                    </a:lnTo>
                    <a:lnTo>
                      <a:pt x="4682" y="1629"/>
                    </a:lnTo>
                    <a:lnTo>
                      <a:pt x="4672" y="1661"/>
                    </a:lnTo>
                    <a:lnTo>
                      <a:pt x="4660" y="1693"/>
                    </a:lnTo>
                    <a:lnTo>
                      <a:pt x="4648" y="1722"/>
                    </a:lnTo>
                    <a:lnTo>
                      <a:pt x="4634" y="1751"/>
                    </a:lnTo>
                    <a:lnTo>
                      <a:pt x="4619" y="1779"/>
                    </a:lnTo>
                    <a:lnTo>
                      <a:pt x="4602" y="1805"/>
                    </a:lnTo>
                    <a:lnTo>
                      <a:pt x="4586" y="1831"/>
                    </a:lnTo>
                    <a:lnTo>
                      <a:pt x="4567" y="1856"/>
                    </a:lnTo>
                    <a:lnTo>
                      <a:pt x="4547" y="1878"/>
                    </a:lnTo>
                    <a:lnTo>
                      <a:pt x="4527" y="1901"/>
                    </a:lnTo>
                    <a:lnTo>
                      <a:pt x="4505" y="1921"/>
                    </a:lnTo>
                    <a:lnTo>
                      <a:pt x="4483" y="1941"/>
                    </a:lnTo>
                    <a:lnTo>
                      <a:pt x="4458" y="1959"/>
                    </a:lnTo>
                    <a:lnTo>
                      <a:pt x="4434" y="1976"/>
                    </a:lnTo>
                    <a:lnTo>
                      <a:pt x="4408" y="1991"/>
                    </a:lnTo>
                    <a:lnTo>
                      <a:pt x="4380" y="2005"/>
                    </a:lnTo>
                    <a:lnTo>
                      <a:pt x="4353" y="2019"/>
                    </a:lnTo>
                    <a:lnTo>
                      <a:pt x="4323" y="2031"/>
                    </a:lnTo>
                    <a:lnTo>
                      <a:pt x="4294" y="2040"/>
                    </a:lnTo>
                    <a:lnTo>
                      <a:pt x="4263" y="2049"/>
                    </a:lnTo>
                    <a:lnTo>
                      <a:pt x="4231" y="2057"/>
                    </a:lnTo>
                    <a:lnTo>
                      <a:pt x="4200" y="2062"/>
                    </a:lnTo>
                    <a:lnTo>
                      <a:pt x="4166" y="2066"/>
                    </a:lnTo>
                    <a:lnTo>
                      <a:pt x="4132" y="2068"/>
                    </a:lnTo>
                    <a:lnTo>
                      <a:pt x="4096" y="2069"/>
                    </a:lnTo>
                    <a:lnTo>
                      <a:pt x="4088" y="2068"/>
                    </a:lnTo>
                    <a:lnTo>
                      <a:pt x="4080" y="2068"/>
                    </a:lnTo>
                    <a:lnTo>
                      <a:pt x="4072" y="2068"/>
                    </a:lnTo>
                    <a:lnTo>
                      <a:pt x="4065" y="2068"/>
                    </a:lnTo>
                    <a:lnTo>
                      <a:pt x="4094" y="2066"/>
                    </a:lnTo>
                    <a:lnTo>
                      <a:pt x="4124" y="2063"/>
                    </a:lnTo>
                    <a:lnTo>
                      <a:pt x="4154" y="2059"/>
                    </a:lnTo>
                    <a:lnTo>
                      <a:pt x="4181" y="2054"/>
                    </a:lnTo>
                    <a:lnTo>
                      <a:pt x="4209" y="2046"/>
                    </a:lnTo>
                    <a:lnTo>
                      <a:pt x="4236" y="2038"/>
                    </a:lnTo>
                    <a:lnTo>
                      <a:pt x="4263" y="2029"/>
                    </a:lnTo>
                    <a:lnTo>
                      <a:pt x="4288" y="2019"/>
                    </a:lnTo>
                    <a:lnTo>
                      <a:pt x="4316" y="2005"/>
                    </a:lnTo>
                    <a:lnTo>
                      <a:pt x="4344" y="1991"/>
                    </a:lnTo>
                    <a:lnTo>
                      <a:pt x="4369" y="1976"/>
                    </a:lnTo>
                    <a:lnTo>
                      <a:pt x="4395" y="1959"/>
                    </a:lnTo>
                    <a:lnTo>
                      <a:pt x="4418" y="1941"/>
                    </a:lnTo>
                    <a:lnTo>
                      <a:pt x="4441" y="1921"/>
                    </a:lnTo>
                    <a:lnTo>
                      <a:pt x="4462" y="1901"/>
                    </a:lnTo>
                    <a:lnTo>
                      <a:pt x="4484" y="1878"/>
                    </a:lnTo>
                    <a:lnTo>
                      <a:pt x="4503" y="1856"/>
                    </a:lnTo>
                    <a:lnTo>
                      <a:pt x="4521" y="1831"/>
                    </a:lnTo>
                    <a:lnTo>
                      <a:pt x="4539" y="1805"/>
                    </a:lnTo>
                    <a:lnTo>
                      <a:pt x="4554" y="1779"/>
                    </a:lnTo>
                    <a:lnTo>
                      <a:pt x="4569" y="1751"/>
                    </a:lnTo>
                    <a:lnTo>
                      <a:pt x="4584" y="1722"/>
                    </a:lnTo>
                    <a:lnTo>
                      <a:pt x="4596" y="1693"/>
                    </a:lnTo>
                    <a:lnTo>
                      <a:pt x="4607" y="1661"/>
                    </a:lnTo>
                    <a:lnTo>
                      <a:pt x="4619" y="1629"/>
                    </a:lnTo>
                    <a:lnTo>
                      <a:pt x="4627" y="1595"/>
                    </a:lnTo>
                    <a:lnTo>
                      <a:pt x="4635" y="1561"/>
                    </a:lnTo>
                    <a:lnTo>
                      <a:pt x="4641" y="1527"/>
                    </a:lnTo>
                    <a:lnTo>
                      <a:pt x="4646" y="1492"/>
                    </a:lnTo>
                    <a:lnTo>
                      <a:pt x="4649" y="1455"/>
                    </a:lnTo>
                    <a:lnTo>
                      <a:pt x="4651" y="1418"/>
                    </a:lnTo>
                    <a:lnTo>
                      <a:pt x="4652" y="1379"/>
                    </a:lnTo>
                    <a:lnTo>
                      <a:pt x="4651" y="1341"/>
                    </a:lnTo>
                    <a:lnTo>
                      <a:pt x="4649" y="1303"/>
                    </a:lnTo>
                    <a:lnTo>
                      <a:pt x="4646" y="1266"/>
                    </a:lnTo>
                    <a:lnTo>
                      <a:pt x="4641" y="1230"/>
                    </a:lnTo>
                    <a:lnTo>
                      <a:pt x="4635" y="1195"/>
                    </a:lnTo>
                    <a:lnTo>
                      <a:pt x="4628" y="1162"/>
                    </a:lnTo>
                    <a:lnTo>
                      <a:pt x="4620" y="1129"/>
                    </a:lnTo>
                    <a:lnTo>
                      <a:pt x="4609" y="1096"/>
                    </a:lnTo>
                    <a:lnTo>
                      <a:pt x="4598" y="1065"/>
                    </a:lnTo>
                    <a:lnTo>
                      <a:pt x="4586" y="1035"/>
                    </a:lnTo>
                    <a:lnTo>
                      <a:pt x="4573" y="1006"/>
                    </a:lnTo>
                    <a:lnTo>
                      <a:pt x="4557" y="978"/>
                    </a:lnTo>
                    <a:lnTo>
                      <a:pt x="4542" y="951"/>
                    </a:lnTo>
                    <a:lnTo>
                      <a:pt x="4525" y="926"/>
                    </a:lnTo>
                    <a:lnTo>
                      <a:pt x="4506" y="901"/>
                    </a:lnTo>
                    <a:lnTo>
                      <a:pt x="4487" y="878"/>
                    </a:lnTo>
                    <a:lnTo>
                      <a:pt x="4466" y="856"/>
                    </a:lnTo>
                    <a:lnTo>
                      <a:pt x="4445" y="835"/>
                    </a:lnTo>
                    <a:lnTo>
                      <a:pt x="4421" y="815"/>
                    </a:lnTo>
                    <a:lnTo>
                      <a:pt x="4398" y="797"/>
                    </a:lnTo>
                    <a:lnTo>
                      <a:pt x="4372" y="780"/>
                    </a:lnTo>
                    <a:lnTo>
                      <a:pt x="4347" y="765"/>
                    </a:lnTo>
                    <a:lnTo>
                      <a:pt x="4319" y="751"/>
                    </a:lnTo>
                    <a:lnTo>
                      <a:pt x="4291" y="737"/>
                    </a:lnTo>
                    <a:lnTo>
                      <a:pt x="4265" y="727"/>
                    </a:lnTo>
                    <a:lnTo>
                      <a:pt x="4238" y="718"/>
                    </a:lnTo>
                    <a:lnTo>
                      <a:pt x="4211" y="710"/>
                    </a:lnTo>
                    <a:lnTo>
                      <a:pt x="4183" y="702"/>
                    </a:lnTo>
                    <a:lnTo>
                      <a:pt x="4155" y="697"/>
                    </a:lnTo>
                    <a:lnTo>
                      <a:pt x="4125" y="693"/>
                    </a:lnTo>
                    <a:lnTo>
                      <a:pt x="4094" y="690"/>
                    </a:lnTo>
                    <a:lnTo>
                      <a:pt x="4064" y="688"/>
                    </a:lnTo>
                    <a:lnTo>
                      <a:pt x="4072" y="688"/>
                    </a:lnTo>
                    <a:lnTo>
                      <a:pt x="4079" y="688"/>
                    </a:lnTo>
                    <a:lnTo>
                      <a:pt x="4087" y="688"/>
                    </a:lnTo>
                    <a:lnTo>
                      <a:pt x="4095" y="688"/>
                    </a:lnTo>
                    <a:lnTo>
                      <a:pt x="4131" y="688"/>
                    </a:lnTo>
                    <a:lnTo>
                      <a:pt x="4166" y="691"/>
                    </a:lnTo>
                    <a:lnTo>
                      <a:pt x="4200" y="694"/>
                    </a:lnTo>
                    <a:lnTo>
                      <a:pt x="4232" y="700"/>
                    </a:lnTo>
                    <a:lnTo>
                      <a:pt x="4265" y="706"/>
                    </a:lnTo>
                    <a:lnTo>
                      <a:pt x="4296" y="716"/>
                    </a:lnTo>
                    <a:lnTo>
                      <a:pt x="4326" y="726"/>
                    </a:lnTo>
                    <a:lnTo>
                      <a:pt x="4355" y="737"/>
                    </a:lnTo>
                    <a:lnTo>
                      <a:pt x="4383" y="751"/>
                    </a:lnTo>
                    <a:lnTo>
                      <a:pt x="4411" y="765"/>
                    </a:lnTo>
                    <a:lnTo>
                      <a:pt x="4437" y="780"/>
                    </a:lnTo>
                    <a:lnTo>
                      <a:pt x="4462" y="797"/>
                    </a:lnTo>
                    <a:lnTo>
                      <a:pt x="4486" y="815"/>
                    </a:lnTo>
                    <a:lnTo>
                      <a:pt x="4508" y="835"/>
                    </a:lnTo>
                    <a:lnTo>
                      <a:pt x="4531" y="856"/>
                    </a:lnTo>
                    <a:lnTo>
                      <a:pt x="4551" y="878"/>
                    </a:lnTo>
                    <a:lnTo>
                      <a:pt x="4571" y="901"/>
                    </a:lnTo>
                    <a:lnTo>
                      <a:pt x="4589" y="926"/>
                    </a:lnTo>
                    <a:lnTo>
                      <a:pt x="4605" y="951"/>
                    </a:lnTo>
                    <a:lnTo>
                      <a:pt x="4622" y="978"/>
                    </a:lnTo>
                    <a:lnTo>
                      <a:pt x="4636" y="1006"/>
                    </a:lnTo>
                    <a:lnTo>
                      <a:pt x="4650" y="1035"/>
                    </a:lnTo>
                    <a:lnTo>
                      <a:pt x="4662" y="1065"/>
                    </a:lnTo>
                    <a:lnTo>
                      <a:pt x="4674" y="1096"/>
                    </a:lnTo>
                    <a:lnTo>
                      <a:pt x="4684" y="1129"/>
                    </a:lnTo>
                    <a:lnTo>
                      <a:pt x="4692" y="1162"/>
                    </a:lnTo>
                    <a:lnTo>
                      <a:pt x="4699" y="1195"/>
                    </a:lnTo>
                    <a:lnTo>
                      <a:pt x="4705" y="1230"/>
                    </a:lnTo>
                    <a:lnTo>
                      <a:pt x="4711" y="1266"/>
                    </a:lnTo>
                    <a:lnTo>
                      <a:pt x="4714" y="1303"/>
                    </a:lnTo>
                    <a:lnTo>
                      <a:pt x="4716" y="1341"/>
                    </a:lnTo>
                    <a:lnTo>
                      <a:pt x="4717" y="137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43" name="Freeform 19"/>
              <p:cNvSpPr>
                <a:spLocks noEditPoints="1"/>
              </p:cNvSpPr>
              <p:nvPr userDrawn="1"/>
            </p:nvSpPr>
            <p:spPr bwMode="auto">
              <a:xfrm>
                <a:off x="4264025" y="6294438"/>
                <a:ext cx="323850" cy="115887"/>
              </a:xfrm>
              <a:custGeom>
                <a:avLst/>
                <a:gdLst/>
                <a:ahLst/>
                <a:cxnLst>
                  <a:cxn ang="0">
                    <a:pos x="966" y="16"/>
                  </a:cxn>
                  <a:cxn ang="0">
                    <a:pos x="1146" y="69"/>
                  </a:cxn>
                  <a:cxn ang="0">
                    <a:pos x="1280" y="164"/>
                  </a:cxn>
                  <a:cxn ang="0">
                    <a:pos x="1375" y="299"/>
                  </a:cxn>
                  <a:cxn ang="0">
                    <a:pos x="1422" y="449"/>
                  </a:cxn>
                  <a:cxn ang="0">
                    <a:pos x="1420" y="598"/>
                  </a:cxn>
                  <a:cxn ang="0">
                    <a:pos x="1373" y="733"/>
                  </a:cxn>
                  <a:cxn ang="0">
                    <a:pos x="1282" y="854"/>
                  </a:cxn>
                  <a:cxn ang="0">
                    <a:pos x="1145" y="947"/>
                  </a:cxn>
                  <a:cxn ang="0">
                    <a:pos x="1324" y="1033"/>
                  </a:cxn>
                  <a:cxn ang="0">
                    <a:pos x="1449" y="1164"/>
                  </a:cxn>
                  <a:cxn ang="0">
                    <a:pos x="1515" y="1332"/>
                  </a:cxn>
                  <a:cxn ang="0">
                    <a:pos x="1510" y="1575"/>
                  </a:cxn>
                  <a:cxn ang="0">
                    <a:pos x="1379" y="1833"/>
                  </a:cxn>
                  <a:cxn ang="0">
                    <a:pos x="1159" y="1972"/>
                  </a:cxn>
                  <a:cxn ang="0">
                    <a:pos x="817" y="2025"/>
                  </a:cxn>
                  <a:cxn ang="0">
                    <a:pos x="886" y="842"/>
                  </a:cxn>
                  <a:cxn ang="0">
                    <a:pos x="1084" y="759"/>
                  </a:cxn>
                  <a:cxn ang="0">
                    <a:pos x="1163" y="575"/>
                  </a:cxn>
                  <a:cxn ang="0">
                    <a:pos x="1116" y="372"/>
                  </a:cxn>
                  <a:cxn ang="0">
                    <a:pos x="954" y="261"/>
                  </a:cxn>
                  <a:cxn ang="0">
                    <a:pos x="268" y="851"/>
                  </a:cxn>
                  <a:cxn ang="0">
                    <a:pos x="937" y="1779"/>
                  </a:cxn>
                  <a:cxn ang="0">
                    <a:pos x="1106" y="1720"/>
                  </a:cxn>
                  <a:cxn ang="0">
                    <a:pos x="1217" y="1589"/>
                  </a:cxn>
                  <a:cxn ang="0">
                    <a:pos x="1244" y="1383"/>
                  </a:cxn>
                  <a:cxn ang="0">
                    <a:pos x="1167" y="1211"/>
                  </a:cxn>
                  <a:cxn ang="0">
                    <a:pos x="1078" y="1143"/>
                  </a:cxn>
                  <a:cxn ang="0">
                    <a:pos x="781" y="1091"/>
                  </a:cxn>
                  <a:cxn ang="0">
                    <a:pos x="3080" y="1691"/>
                  </a:cxn>
                  <a:cxn ang="0">
                    <a:pos x="2951" y="1883"/>
                  </a:cxn>
                  <a:cxn ang="0">
                    <a:pos x="2758" y="2010"/>
                  </a:cxn>
                  <a:cxn ang="0">
                    <a:pos x="2506" y="2058"/>
                  </a:cxn>
                  <a:cxn ang="0">
                    <a:pos x="2187" y="2009"/>
                  </a:cxn>
                  <a:cxn ang="0">
                    <a:pos x="1943" y="1834"/>
                  </a:cxn>
                  <a:cxn ang="0">
                    <a:pos x="1804" y="1550"/>
                  </a:cxn>
                  <a:cxn ang="0">
                    <a:pos x="1785" y="1171"/>
                  </a:cxn>
                  <a:cxn ang="0">
                    <a:pos x="1885" y="842"/>
                  </a:cxn>
                  <a:cxn ang="0">
                    <a:pos x="2097" y="621"/>
                  </a:cxn>
                  <a:cxn ang="0">
                    <a:pos x="2387" y="528"/>
                  </a:cxn>
                  <a:cxn ang="0">
                    <a:pos x="2697" y="563"/>
                  </a:cxn>
                  <a:cxn ang="0">
                    <a:pos x="2939" y="725"/>
                  </a:cxn>
                  <a:cxn ang="0">
                    <a:pos x="3091" y="1002"/>
                  </a:cxn>
                  <a:cxn ang="0">
                    <a:pos x="3125" y="1317"/>
                  </a:cxn>
                  <a:cxn ang="0">
                    <a:pos x="2060" y="1521"/>
                  </a:cxn>
                  <a:cxn ang="0">
                    <a:pos x="2156" y="1708"/>
                  </a:cxn>
                  <a:cxn ang="0">
                    <a:pos x="2308" y="1822"/>
                  </a:cxn>
                  <a:cxn ang="0">
                    <a:pos x="2493" y="1854"/>
                  </a:cxn>
                  <a:cxn ang="0">
                    <a:pos x="2631" y="1826"/>
                  </a:cxn>
                  <a:cxn ang="0">
                    <a:pos x="2743" y="1752"/>
                  </a:cxn>
                  <a:cxn ang="0">
                    <a:pos x="2831" y="1626"/>
                  </a:cxn>
                  <a:cxn ang="0">
                    <a:pos x="2856" y="1085"/>
                  </a:cxn>
                  <a:cxn ang="0">
                    <a:pos x="2806" y="925"/>
                  </a:cxn>
                  <a:cxn ang="0">
                    <a:pos x="2690" y="798"/>
                  </a:cxn>
                  <a:cxn ang="0">
                    <a:pos x="2510" y="731"/>
                  </a:cxn>
                  <a:cxn ang="0">
                    <a:pos x="2325" y="752"/>
                  </a:cxn>
                  <a:cxn ang="0">
                    <a:pos x="2177" y="844"/>
                  </a:cxn>
                  <a:cxn ang="0">
                    <a:pos x="2079" y="998"/>
                  </a:cxn>
                  <a:cxn ang="0">
                    <a:pos x="3430" y="0"/>
                  </a:cxn>
                  <a:cxn ang="0">
                    <a:pos x="4056" y="2025"/>
                  </a:cxn>
                  <a:cxn ang="0">
                    <a:pos x="4480" y="1275"/>
                  </a:cxn>
                  <a:cxn ang="0">
                    <a:pos x="5467" y="2025"/>
                  </a:cxn>
                </a:cxnLst>
                <a:rect l="0" t="0" r="r" b="b"/>
                <a:pathLst>
                  <a:path w="5714" h="2058">
                    <a:moveTo>
                      <a:pt x="0" y="2025"/>
                    </a:moveTo>
                    <a:lnTo>
                      <a:pt x="0" y="0"/>
                    </a:lnTo>
                    <a:lnTo>
                      <a:pt x="757" y="0"/>
                    </a:lnTo>
                    <a:lnTo>
                      <a:pt x="814" y="1"/>
                    </a:lnTo>
                    <a:lnTo>
                      <a:pt x="868" y="4"/>
                    </a:lnTo>
                    <a:lnTo>
                      <a:pt x="893" y="6"/>
                    </a:lnTo>
                    <a:lnTo>
                      <a:pt x="918" y="8"/>
                    </a:lnTo>
                    <a:lnTo>
                      <a:pt x="942" y="12"/>
                    </a:lnTo>
                    <a:lnTo>
                      <a:pt x="966" y="16"/>
                    </a:lnTo>
                    <a:lnTo>
                      <a:pt x="988" y="20"/>
                    </a:lnTo>
                    <a:lnTo>
                      <a:pt x="1011" y="24"/>
                    </a:lnTo>
                    <a:lnTo>
                      <a:pt x="1032" y="29"/>
                    </a:lnTo>
                    <a:lnTo>
                      <a:pt x="1053" y="35"/>
                    </a:lnTo>
                    <a:lnTo>
                      <a:pt x="1073" y="40"/>
                    </a:lnTo>
                    <a:lnTo>
                      <a:pt x="1092" y="47"/>
                    </a:lnTo>
                    <a:lnTo>
                      <a:pt x="1111" y="54"/>
                    </a:lnTo>
                    <a:lnTo>
                      <a:pt x="1128" y="62"/>
                    </a:lnTo>
                    <a:lnTo>
                      <a:pt x="1146" y="69"/>
                    </a:lnTo>
                    <a:lnTo>
                      <a:pt x="1162" y="78"/>
                    </a:lnTo>
                    <a:lnTo>
                      <a:pt x="1179" y="86"/>
                    </a:lnTo>
                    <a:lnTo>
                      <a:pt x="1195" y="97"/>
                    </a:lnTo>
                    <a:lnTo>
                      <a:pt x="1210" y="106"/>
                    </a:lnTo>
                    <a:lnTo>
                      <a:pt x="1226" y="117"/>
                    </a:lnTo>
                    <a:lnTo>
                      <a:pt x="1240" y="127"/>
                    </a:lnTo>
                    <a:lnTo>
                      <a:pt x="1253" y="140"/>
                    </a:lnTo>
                    <a:lnTo>
                      <a:pt x="1266" y="152"/>
                    </a:lnTo>
                    <a:lnTo>
                      <a:pt x="1280" y="164"/>
                    </a:lnTo>
                    <a:lnTo>
                      <a:pt x="1292" y="178"/>
                    </a:lnTo>
                    <a:lnTo>
                      <a:pt x="1304" y="191"/>
                    </a:lnTo>
                    <a:lnTo>
                      <a:pt x="1315" y="205"/>
                    </a:lnTo>
                    <a:lnTo>
                      <a:pt x="1327" y="220"/>
                    </a:lnTo>
                    <a:lnTo>
                      <a:pt x="1337" y="235"/>
                    </a:lnTo>
                    <a:lnTo>
                      <a:pt x="1347" y="250"/>
                    </a:lnTo>
                    <a:lnTo>
                      <a:pt x="1357" y="267"/>
                    </a:lnTo>
                    <a:lnTo>
                      <a:pt x="1366" y="283"/>
                    </a:lnTo>
                    <a:lnTo>
                      <a:pt x="1375" y="299"/>
                    </a:lnTo>
                    <a:lnTo>
                      <a:pt x="1382" y="315"/>
                    </a:lnTo>
                    <a:lnTo>
                      <a:pt x="1389" y="331"/>
                    </a:lnTo>
                    <a:lnTo>
                      <a:pt x="1396" y="348"/>
                    </a:lnTo>
                    <a:lnTo>
                      <a:pt x="1401" y="364"/>
                    </a:lnTo>
                    <a:lnTo>
                      <a:pt x="1407" y="382"/>
                    </a:lnTo>
                    <a:lnTo>
                      <a:pt x="1412" y="398"/>
                    </a:lnTo>
                    <a:lnTo>
                      <a:pt x="1416" y="415"/>
                    </a:lnTo>
                    <a:lnTo>
                      <a:pt x="1419" y="432"/>
                    </a:lnTo>
                    <a:lnTo>
                      <a:pt x="1422" y="449"/>
                    </a:lnTo>
                    <a:lnTo>
                      <a:pt x="1424" y="466"/>
                    </a:lnTo>
                    <a:lnTo>
                      <a:pt x="1426" y="483"/>
                    </a:lnTo>
                    <a:lnTo>
                      <a:pt x="1427" y="501"/>
                    </a:lnTo>
                    <a:lnTo>
                      <a:pt x="1427" y="518"/>
                    </a:lnTo>
                    <a:lnTo>
                      <a:pt x="1427" y="534"/>
                    </a:lnTo>
                    <a:lnTo>
                      <a:pt x="1426" y="551"/>
                    </a:lnTo>
                    <a:lnTo>
                      <a:pt x="1425" y="566"/>
                    </a:lnTo>
                    <a:lnTo>
                      <a:pt x="1423" y="582"/>
                    </a:lnTo>
                    <a:lnTo>
                      <a:pt x="1420" y="598"/>
                    </a:lnTo>
                    <a:lnTo>
                      <a:pt x="1417" y="613"/>
                    </a:lnTo>
                    <a:lnTo>
                      <a:pt x="1414" y="629"/>
                    </a:lnTo>
                    <a:lnTo>
                      <a:pt x="1410" y="644"/>
                    </a:lnTo>
                    <a:lnTo>
                      <a:pt x="1404" y="659"/>
                    </a:lnTo>
                    <a:lnTo>
                      <a:pt x="1399" y="675"/>
                    </a:lnTo>
                    <a:lnTo>
                      <a:pt x="1393" y="689"/>
                    </a:lnTo>
                    <a:lnTo>
                      <a:pt x="1387" y="705"/>
                    </a:lnTo>
                    <a:lnTo>
                      <a:pt x="1381" y="719"/>
                    </a:lnTo>
                    <a:lnTo>
                      <a:pt x="1373" y="733"/>
                    </a:lnTo>
                    <a:lnTo>
                      <a:pt x="1365" y="748"/>
                    </a:lnTo>
                    <a:lnTo>
                      <a:pt x="1356" y="762"/>
                    </a:lnTo>
                    <a:lnTo>
                      <a:pt x="1347" y="776"/>
                    </a:lnTo>
                    <a:lnTo>
                      <a:pt x="1338" y="791"/>
                    </a:lnTo>
                    <a:lnTo>
                      <a:pt x="1328" y="804"/>
                    </a:lnTo>
                    <a:lnTo>
                      <a:pt x="1317" y="817"/>
                    </a:lnTo>
                    <a:lnTo>
                      <a:pt x="1305" y="830"/>
                    </a:lnTo>
                    <a:lnTo>
                      <a:pt x="1294" y="842"/>
                    </a:lnTo>
                    <a:lnTo>
                      <a:pt x="1282" y="854"/>
                    </a:lnTo>
                    <a:lnTo>
                      <a:pt x="1268" y="865"/>
                    </a:lnTo>
                    <a:lnTo>
                      <a:pt x="1255" y="878"/>
                    </a:lnTo>
                    <a:lnTo>
                      <a:pt x="1241" y="888"/>
                    </a:lnTo>
                    <a:lnTo>
                      <a:pt x="1227" y="899"/>
                    </a:lnTo>
                    <a:lnTo>
                      <a:pt x="1211" y="910"/>
                    </a:lnTo>
                    <a:lnTo>
                      <a:pt x="1195" y="920"/>
                    </a:lnTo>
                    <a:lnTo>
                      <a:pt x="1179" y="929"/>
                    </a:lnTo>
                    <a:lnTo>
                      <a:pt x="1162" y="938"/>
                    </a:lnTo>
                    <a:lnTo>
                      <a:pt x="1145" y="947"/>
                    </a:lnTo>
                    <a:lnTo>
                      <a:pt x="1167" y="955"/>
                    </a:lnTo>
                    <a:lnTo>
                      <a:pt x="1189" y="962"/>
                    </a:lnTo>
                    <a:lnTo>
                      <a:pt x="1210" y="970"/>
                    </a:lnTo>
                    <a:lnTo>
                      <a:pt x="1231" y="979"/>
                    </a:lnTo>
                    <a:lnTo>
                      <a:pt x="1251" y="989"/>
                    </a:lnTo>
                    <a:lnTo>
                      <a:pt x="1270" y="999"/>
                    </a:lnTo>
                    <a:lnTo>
                      <a:pt x="1289" y="1009"/>
                    </a:lnTo>
                    <a:lnTo>
                      <a:pt x="1306" y="1020"/>
                    </a:lnTo>
                    <a:lnTo>
                      <a:pt x="1324" y="1033"/>
                    </a:lnTo>
                    <a:lnTo>
                      <a:pt x="1340" y="1045"/>
                    </a:lnTo>
                    <a:lnTo>
                      <a:pt x="1356" y="1057"/>
                    </a:lnTo>
                    <a:lnTo>
                      <a:pt x="1372" y="1072"/>
                    </a:lnTo>
                    <a:lnTo>
                      <a:pt x="1386" y="1085"/>
                    </a:lnTo>
                    <a:lnTo>
                      <a:pt x="1400" y="1100"/>
                    </a:lnTo>
                    <a:lnTo>
                      <a:pt x="1414" y="1116"/>
                    </a:lnTo>
                    <a:lnTo>
                      <a:pt x="1426" y="1131"/>
                    </a:lnTo>
                    <a:lnTo>
                      <a:pt x="1438" y="1147"/>
                    </a:lnTo>
                    <a:lnTo>
                      <a:pt x="1449" y="1164"/>
                    </a:lnTo>
                    <a:lnTo>
                      <a:pt x="1460" y="1181"/>
                    </a:lnTo>
                    <a:lnTo>
                      <a:pt x="1469" y="1199"/>
                    </a:lnTo>
                    <a:lnTo>
                      <a:pt x="1478" y="1217"/>
                    </a:lnTo>
                    <a:lnTo>
                      <a:pt x="1486" y="1236"/>
                    </a:lnTo>
                    <a:lnTo>
                      <a:pt x="1493" y="1254"/>
                    </a:lnTo>
                    <a:lnTo>
                      <a:pt x="1500" y="1272"/>
                    </a:lnTo>
                    <a:lnTo>
                      <a:pt x="1506" y="1292"/>
                    </a:lnTo>
                    <a:lnTo>
                      <a:pt x="1511" y="1311"/>
                    </a:lnTo>
                    <a:lnTo>
                      <a:pt x="1515" y="1332"/>
                    </a:lnTo>
                    <a:lnTo>
                      <a:pt x="1519" y="1352"/>
                    </a:lnTo>
                    <a:lnTo>
                      <a:pt x="1521" y="1373"/>
                    </a:lnTo>
                    <a:lnTo>
                      <a:pt x="1523" y="1394"/>
                    </a:lnTo>
                    <a:lnTo>
                      <a:pt x="1524" y="1416"/>
                    </a:lnTo>
                    <a:lnTo>
                      <a:pt x="1525" y="1438"/>
                    </a:lnTo>
                    <a:lnTo>
                      <a:pt x="1524" y="1473"/>
                    </a:lnTo>
                    <a:lnTo>
                      <a:pt x="1521" y="1508"/>
                    </a:lnTo>
                    <a:lnTo>
                      <a:pt x="1516" y="1542"/>
                    </a:lnTo>
                    <a:lnTo>
                      <a:pt x="1510" y="1575"/>
                    </a:lnTo>
                    <a:lnTo>
                      <a:pt x="1501" y="1608"/>
                    </a:lnTo>
                    <a:lnTo>
                      <a:pt x="1491" y="1641"/>
                    </a:lnTo>
                    <a:lnTo>
                      <a:pt x="1479" y="1671"/>
                    </a:lnTo>
                    <a:lnTo>
                      <a:pt x="1465" y="1702"/>
                    </a:lnTo>
                    <a:lnTo>
                      <a:pt x="1449" y="1732"/>
                    </a:lnTo>
                    <a:lnTo>
                      <a:pt x="1433" y="1760"/>
                    </a:lnTo>
                    <a:lnTo>
                      <a:pt x="1416" y="1786"/>
                    </a:lnTo>
                    <a:lnTo>
                      <a:pt x="1397" y="1811"/>
                    </a:lnTo>
                    <a:lnTo>
                      <a:pt x="1379" y="1833"/>
                    </a:lnTo>
                    <a:lnTo>
                      <a:pt x="1358" y="1855"/>
                    </a:lnTo>
                    <a:lnTo>
                      <a:pt x="1338" y="1873"/>
                    </a:lnTo>
                    <a:lnTo>
                      <a:pt x="1317" y="1891"/>
                    </a:lnTo>
                    <a:lnTo>
                      <a:pt x="1294" y="1907"/>
                    </a:lnTo>
                    <a:lnTo>
                      <a:pt x="1270" y="1922"/>
                    </a:lnTo>
                    <a:lnTo>
                      <a:pt x="1244" y="1936"/>
                    </a:lnTo>
                    <a:lnTo>
                      <a:pt x="1217" y="1949"/>
                    </a:lnTo>
                    <a:lnTo>
                      <a:pt x="1189" y="1961"/>
                    </a:lnTo>
                    <a:lnTo>
                      <a:pt x="1159" y="1972"/>
                    </a:lnTo>
                    <a:lnTo>
                      <a:pt x="1128" y="1982"/>
                    </a:lnTo>
                    <a:lnTo>
                      <a:pt x="1096" y="1991"/>
                    </a:lnTo>
                    <a:lnTo>
                      <a:pt x="1062" y="1999"/>
                    </a:lnTo>
                    <a:lnTo>
                      <a:pt x="1025" y="2005"/>
                    </a:lnTo>
                    <a:lnTo>
                      <a:pt x="987" y="2012"/>
                    </a:lnTo>
                    <a:lnTo>
                      <a:pt x="948" y="2017"/>
                    </a:lnTo>
                    <a:lnTo>
                      <a:pt x="907" y="2020"/>
                    </a:lnTo>
                    <a:lnTo>
                      <a:pt x="863" y="2023"/>
                    </a:lnTo>
                    <a:lnTo>
                      <a:pt x="817" y="2025"/>
                    </a:lnTo>
                    <a:lnTo>
                      <a:pt x="770" y="2025"/>
                    </a:lnTo>
                    <a:lnTo>
                      <a:pt x="0" y="2025"/>
                    </a:lnTo>
                    <a:close/>
                    <a:moveTo>
                      <a:pt x="268" y="851"/>
                    </a:moveTo>
                    <a:lnTo>
                      <a:pt x="704" y="851"/>
                    </a:lnTo>
                    <a:lnTo>
                      <a:pt x="747" y="851"/>
                    </a:lnTo>
                    <a:lnTo>
                      <a:pt x="786" y="849"/>
                    </a:lnTo>
                    <a:lnTo>
                      <a:pt x="823" y="848"/>
                    </a:lnTo>
                    <a:lnTo>
                      <a:pt x="857" y="845"/>
                    </a:lnTo>
                    <a:lnTo>
                      <a:pt x="886" y="842"/>
                    </a:lnTo>
                    <a:lnTo>
                      <a:pt x="914" y="838"/>
                    </a:lnTo>
                    <a:lnTo>
                      <a:pt x="938" y="833"/>
                    </a:lnTo>
                    <a:lnTo>
                      <a:pt x="959" y="828"/>
                    </a:lnTo>
                    <a:lnTo>
                      <a:pt x="983" y="819"/>
                    </a:lnTo>
                    <a:lnTo>
                      <a:pt x="1007" y="810"/>
                    </a:lnTo>
                    <a:lnTo>
                      <a:pt x="1028" y="799"/>
                    </a:lnTo>
                    <a:lnTo>
                      <a:pt x="1048" y="788"/>
                    </a:lnTo>
                    <a:lnTo>
                      <a:pt x="1066" y="774"/>
                    </a:lnTo>
                    <a:lnTo>
                      <a:pt x="1084" y="759"/>
                    </a:lnTo>
                    <a:lnTo>
                      <a:pt x="1099" y="743"/>
                    </a:lnTo>
                    <a:lnTo>
                      <a:pt x="1112" y="726"/>
                    </a:lnTo>
                    <a:lnTo>
                      <a:pt x="1124" y="709"/>
                    </a:lnTo>
                    <a:lnTo>
                      <a:pt x="1135" y="689"/>
                    </a:lnTo>
                    <a:lnTo>
                      <a:pt x="1144" y="669"/>
                    </a:lnTo>
                    <a:lnTo>
                      <a:pt x="1151" y="647"/>
                    </a:lnTo>
                    <a:lnTo>
                      <a:pt x="1156" y="625"/>
                    </a:lnTo>
                    <a:lnTo>
                      <a:pt x="1160" y="601"/>
                    </a:lnTo>
                    <a:lnTo>
                      <a:pt x="1163" y="575"/>
                    </a:lnTo>
                    <a:lnTo>
                      <a:pt x="1164" y="550"/>
                    </a:lnTo>
                    <a:lnTo>
                      <a:pt x="1163" y="525"/>
                    </a:lnTo>
                    <a:lnTo>
                      <a:pt x="1161" y="501"/>
                    </a:lnTo>
                    <a:lnTo>
                      <a:pt x="1157" y="478"/>
                    </a:lnTo>
                    <a:lnTo>
                      <a:pt x="1152" y="455"/>
                    </a:lnTo>
                    <a:lnTo>
                      <a:pt x="1145" y="433"/>
                    </a:lnTo>
                    <a:lnTo>
                      <a:pt x="1137" y="412"/>
                    </a:lnTo>
                    <a:lnTo>
                      <a:pt x="1127" y="392"/>
                    </a:lnTo>
                    <a:lnTo>
                      <a:pt x="1116" y="372"/>
                    </a:lnTo>
                    <a:lnTo>
                      <a:pt x="1103" y="354"/>
                    </a:lnTo>
                    <a:lnTo>
                      <a:pt x="1089" y="336"/>
                    </a:lnTo>
                    <a:lnTo>
                      <a:pt x="1073" y="321"/>
                    </a:lnTo>
                    <a:lnTo>
                      <a:pt x="1057" y="308"/>
                    </a:lnTo>
                    <a:lnTo>
                      <a:pt x="1040" y="295"/>
                    </a:lnTo>
                    <a:lnTo>
                      <a:pt x="1020" y="284"/>
                    </a:lnTo>
                    <a:lnTo>
                      <a:pt x="1000" y="275"/>
                    </a:lnTo>
                    <a:lnTo>
                      <a:pt x="978" y="268"/>
                    </a:lnTo>
                    <a:lnTo>
                      <a:pt x="954" y="261"/>
                    </a:lnTo>
                    <a:lnTo>
                      <a:pt x="925" y="254"/>
                    </a:lnTo>
                    <a:lnTo>
                      <a:pt x="893" y="250"/>
                    </a:lnTo>
                    <a:lnTo>
                      <a:pt x="857" y="246"/>
                    </a:lnTo>
                    <a:lnTo>
                      <a:pt x="816" y="243"/>
                    </a:lnTo>
                    <a:lnTo>
                      <a:pt x="772" y="241"/>
                    </a:lnTo>
                    <a:lnTo>
                      <a:pt x="723" y="239"/>
                    </a:lnTo>
                    <a:lnTo>
                      <a:pt x="671" y="239"/>
                    </a:lnTo>
                    <a:lnTo>
                      <a:pt x="268" y="239"/>
                    </a:lnTo>
                    <a:lnTo>
                      <a:pt x="268" y="851"/>
                    </a:lnTo>
                    <a:close/>
                    <a:moveTo>
                      <a:pt x="268" y="1786"/>
                    </a:moveTo>
                    <a:lnTo>
                      <a:pt x="770" y="1786"/>
                    </a:lnTo>
                    <a:lnTo>
                      <a:pt x="801" y="1786"/>
                    </a:lnTo>
                    <a:lnTo>
                      <a:pt x="830" y="1785"/>
                    </a:lnTo>
                    <a:lnTo>
                      <a:pt x="857" y="1784"/>
                    </a:lnTo>
                    <a:lnTo>
                      <a:pt x="880" y="1784"/>
                    </a:lnTo>
                    <a:lnTo>
                      <a:pt x="902" y="1782"/>
                    </a:lnTo>
                    <a:lnTo>
                      <a:pt x="921" y="1781"/>
                    </a:lnTo>
                    <a:lnTo>
                      <a:pt x="937" y="1779"/>
                    </a:lnTo>
                    <a:lnTo>
                      <a:pt x="952" y="1777"/>
                    </a:lnTo>
                    <a:lnTo>
                      <a:pt x="974" y="1772"/>
                    </a:lnTo>
                    <a:lnTo>
                      <a:pt x="996" y="1767"/>
                    </a:lnTo>
                    <a:lnTo>
                      <a:pt x="1017" y="1760"/>
                    </a:lnTo>
                    <a:lnTo>
                      <a:pt x="1036" y="1754"/>
                    </a:lnTo>
                    <a:lnTo>
                      <a:pt x="1055" y="1747"/>
                    </a:lnTo>
                    <a:lnTo>
                      <a:pt x="1073" y="1739"/>
                    </a:lnTo>
                    <a:lnTo>
                      <a:pt x="1090" y="1731"/>
                    </a:lnTo>
                    <a:lnTo>
                      <a:pt x="1106" y="1720"/>
                    </a:lnTo>
                    <a:lnTo>
                      <a:pt x="1121" y="1711"/>
                    </a:lnTo>
                    <a:lnTo>
                      <a:pt x="1136" y="1699"/>
                    </a:lnTo>
                    <a:lnTo>
                      <a:pt x="1149" y="1687"/>
                    </a:lnTo>
                    <a:lnTo>
                      <a:pt x="1162" y="1673"/>
                    </a:lnTo>
                    <a:lnTo>
                      <a:pt x="1174" y="1659"/>
                    </a:lnTo>
                    <a:lnTo>
                      <a:pt x="1187" y="1644"/>
                    </a:lnTo>
                    <a:lnTo>
                      <a:pt x="1198" y="1626"/>
                    </a:lnTo>
                    <a:lnTo>
                      <a:pt x="1208" y="1609"/>
                    </a:lnTo>
                    <a:lnTo>
                      <a:pt x="1217" y="1589"/>
                    </a:lnTo>
                    <a:lnTo>
                      <a:pt x="1226" y="1570"/>
                    </a:lnTo>
                    <a:lnTo>
                      <a:pt x="1232" y="1550"/>
                    </a:lnTo>
                    <a:lnTo>
                      <a:pt x="1238" y="1529"/>
                    </a:lnTo>
                    <a:lnTo>
                      <a:pt x="1242" y="1507"/>
                    </a:lnTo>
                    <a:lnTo>
                      <a:pt x="1245" y="1485"/>
                    </a:lnTo>
                    <a:lnTo>
                      <a:pt x="1247" y="1462"/>
                    </a:lnTo>
                    <a:lnTo>
                      <a:pt x="1248" y="1438"/>
                    </a:lnTo>
                    <a:lnTo>
                      <a:pt x="1247" y="1410"/>
                    </a:lnTo>
                    <a:lnTo>
                      <a:pt x="1244" y="1383"/>
                    </a:lnTo>
                    <a:lnTo>
                      <a:pt x="1240" y="1358"/>
                    </a:lnTo>
                    <a:lnTo>
                      <a:pt x="1234" y="1332"/>
                    </a:lnTo>
                    <a:lnTo>
                      <a:pt x="1226" y="1308"/>
                    </a:lnTo>
                    <a:lnTo>
                      <a:pt x="1215" y="1285"/>
                    </a:lnTo>
                    <a:lnTo>
                      <a:pt x="1204" y="1262"/>
                    </a:lnTo>
                    <a:lnTo>
                      <a:pt x="1190" y="1241"/>
                    </a:lnTo>
                    <a:lnTo>
                      <a:pt x="1183" y="1230"/>
                    </a:lnTo>
                    <a:lnTo>
                      <a:pt x="1174" y="1221"/>
                    </a:lnTo>
                    <a:lnTo>
                      <a:pt x="1167" y="1211"/>
                    </a:lnTo>
                    <a:lnTo>
                      <a:pt x="1158" y="1203"/>
                    </a:lnTo>
                    <a:lnTo>
                      <a:pt x="1150" y="1194"/>
                    </a:lnTo>
                    <a:lnTo>
                      <a:pt x="1141" y="1185"/>
                    </a:lnTo>
                    <a:lnTo>
                      <a:pt x="1131" y="1177"/>
                    </a:lnTo>
                    <a:lnTo>
                      <a:pt x="1121" y="1170"/>
                    </a:lnTo>
                    <a:lnTo>
                      <a:pt x="1111" y="1163"/>
                    </a:lnTo>
                    <a:lnTo>
                      <a:pt x="1100" y="1156"/>
                    </a:lnTo>
                    <a:lnTo>
                      <a:pt x="1090" y="1149"/>
                    </a:lnTo>
                    <a:lnTo>
                      <a:pt x="1078" y="1143"/>
                    </a:lnTo>
                    <a:lnTo>
                      <a:pt x="1054" y="1133"/>
                    </a:lnTo>
                    <a:lnTo>
                      <a:pt x="1029" y="1124"/>
                    </a:lnTo>
                    <a:lnTo>
                      <a:pt x="1003" y="1116"/>
                    </a:lnTo>
                    <a:lnTo>
                      <a:pt x="972" y="1108"/>
                    </a:lnTo>
                    <a:lnTo>
                      <a:pt x="939" y="1103"/>
                    </a:lnTo>
                    <a:lnTo>
                      <a:pt x="905" y="1098"/>
                    </a:lnTo>
                    <a:lnTo>
                      <a:pt x="866" y="1095"/>
                    </a:lnTo>
                    <a:lnTo>
                      <a:pt x="825" y="1092"/>
                    </a:lnTo>
                    <a:lnTo>
                      <a:pt x="781" y="1091"/>
                    </a:lnTo>
                    <a:lnTo>
                      <a:pt x="734" y="1090"/>
                    </a:lnTo>
                    <a:lnTo>
                      <a:pt x="268" y="1090"/>
                    </a:lnTo>
                    <a:lnTo>
                      <a:pt x="268" y="1786"/>
                    </a:lnTo>
                    <a:close/>
                    <a:moveTo>
                      <a:pt x="2862" y="1552"/>
                    </a:moveTo>
                    <a:lnTo>
                      <a:pt x="3117" y="1584"/>
                    </a:lnTo>
                    <a:lnTo>
                      <a:pt x="3109" y="1612"/>
                    </a:lnTo>
                    <a:lnTo>
                      <a:pt x="3101" y="1638"/>
                    </a:lnTo>
                    <a:lnTo>
                      <a:pt x="3091" y="1665"/>
                    </a:lnTo>
                    <a:lnTo>
                      <a:pt x="3080" y="1691"/>
                    </a:lnTo>
                    <a:lnTo>
                      <a:pt x="3069" y="1715"/>
                    </a:lnTo>
                    <a:lnTo>
                      <a:pt x="3058" y="1739"/>
                    </a:lnTo>
                    <a:lnTo>
                      <a:pt x="3045" y="1763"/>
                    </a:lnTo>
                    <a:lnTo>
                      <a:pt x="3031" y="1784"/>
                    </a:lnTo>
                    <a:lnTo>
                      <a:pt x="3017" y="1806"/>
                    </a:lnTo>
                    <a:lnTo>
                      <a:pt x="3002" y="1826"/>
                    </a:lnTo>
                    <a:lnTo>
                      <a:pt x="2985" y="1847"/>
                    </a:lnTo>
                    <a:lnTo>
                      <a:pt x="2969" y="1865"/>
                    </a:lnTo>
                    <a:lnTo>
                      <a:pt x="2951" y="1883"/>
                    </a:lnTo>
                    <a:lnTo>
                      <a:pt x="2932" y="1901"/>
                    </a:lnTo>
                    <a:lnTo>
                      <a:pt x="2913" y="1918"/>
                    </a:lnTo>
                    <a:lnTo>
                      <a:pt x="2893" y="1934"/>
                    </a:lnTo>
                    <a:lnTo>
                      <a:pt x="2872" y="1949"/>
                    </a:lnTo>
                    <a:lnTo>
                      <a:pt x="2851" y="1963"/>
                    </a:lnTo>
                    <a:lnTo>
                      <a:pt x="2828" y="1976"/>
                    </a:lnTo>
                    <a:lnTo>
                      <a:pt x="2806" y="1988"/>
                    </a:lnTo>
                    <a:lnTo>
                      <a:pt x="2782" y="1999"/>
                    </a:lnTo>
                    <a:lnTo>
                      <a:pt x="2758" y="2010"/>
                    </a:lnTo>
                    <a:lnTo>
                      <a:pt x="2732" y="2019"/>
                    </a:lnTo>
                    <a:lnTo>
                      <a:pt x="2706" y="2027"/>
                    </a:lnTo>
                    <a:lnTo>
                      <a:pt x="2680" y="2034"/>
                    </a:lnTo>
                    <a:lnTo>
                      <a:pt x="2652" y="2040"/>
                    </a:lnTo>
                    <a:lnTo>
                      <a:pt x="2625" y="2045"/>
                    </a:lnTo>
                    <a:lnTo>
                      <a:pt x="2596" y="2051"/>
                    </a:lnTo>
                    <a:lnTo>
                      <a:pt x="2566" y="2054"/>
                    </a:lnTo>
                    <a:lnTo>
                      <a:pt x="2537" y="2056"/>
                    </a:lnTo>
                    <a:lnTo>
                      <a:pt x="2506" y="2058"/>
                    </a:lnTo>
                    <a:lnTo>
                      <a:pt x="2474" y="2058"/>
                    </a:lnTo>
                    <a:lnTo>
                      <a:pt x="2435" y="2057"/>
                    </a:lnTo>
                    <a:lnTo>
                      <a:pt x="2397" y="2055"/>
                    </a:lnTo>
                    <a:lnTo>
                      <a:pt x="2359" y="2051"/>
                    </a:lnTo>
                    <a:lnTo>
                      <a:pt x="2322" y="2045"/>
                    </a:lnTo>
                    <a:lnTo>
                      <a:pt x="2287" y="2038"/>
                    </a:lnTo>
                    <a:lnTo>
                      <a:pt x="2253" y="2030"/>
                    </a:lnTo>
                    <a:lnTo>
                      <a:pt x="2219" y="2020"/>
                    </a:lnTo>
                    <a:lnTo>
                      <a:pt x="2187" y="2009"/>
                    </a:lnTo>
                    <a:lnTo>
                      <a:pt x="2156" y="1995"/>
                    </a:lnTo>
                    <a:lnTo>
                      <a:pt x="2126" y="1981"/>
                    </a:lnTo>
                    <a:lnTo>
                      <a:pt x="2096" y="1964"/>
                    </a:lnTo>
                    <a:lnTo>
                      <a:pt x="2068" y="1947"/>
                    </a:lnTo>
                    <a:lnTo>
                      <a:pt x="2041" y="1928"/>
                    </a:lnTo>
                    <a:lnTo>
                      <a:pt x="2015" y="1906"/>
                    </a:lnTo>
                    <a:lnTo>
                      <a:pt x="1990" y="1883"/>
                    </a:lnTo>
                    <a:lnTo>
                      <a:pt x="1967" y="1860"/>
                    </a:lnTo>
                    <a:lnTo>
                      <a:pt x="1943" y="1834"/>
                    </a:lnTo>
                    <a:lnTo>
                      <a:pt x="1922" y="1808"/>
                    </a:lnTo>
                    <a:lnTo>
                      <a:pt x="1902" y="1780"/>
                    </a:lnTo>
                    <a:lnTo>
                      <a:pt x="1884" y="1751"/>
                    </a:lnTo>
                    <a:lnTo>
                      <a:pt x="1866" y="1720"/>
                    </a:lnTo>
                    <a:lnTo>
                      <a:pt x="1851" y="1689"/>
                    </a:lnTo>
                    <a:lnTo>
                      <a:pt x="1838" y="1656"/>
                    </a:lnTo>
                    <a:lnTo>
                      <a:pt x="1825" y="1622"/>
                    </a:lnTo>
                    <a:lnTo>
                      <a:pt x="1814" y="1586"/>
                    </a:lnTo>
                    <a:lnTo>
                      <a:pt x="1804" y="1550"/>
                    </a:lnTo>
                    <a:lnTo>
                      <a:pt x="1797" y="1512"/>
                    </a:lnTo>
                    <a:lnTo>
                      <a:pt x="1790" y="1473"/>
                    </a:lnTo>
                    <a:lnTo>
                      <a:pt x="1785" y="1432"/>
                    </a:lnTo>
                    <a:lnTo>
                      <a:pt x="1781" y="1391"/>
                    </a:lnTo>
                    <a:lnTo>
                      <a:pt x="1778" y="1348"/>
                    </a:lnTo>
                    <a:lnTo>
                      <a:pt x="1778" y="1304"/>
                    </a:lnTo>
                    <a:lnTo>
                      <a:pt x="1778" y="1258"/>
                    </a:lnTo>
                    <a:lnTo>
                      <a:pt x="1782" y="1214"/>
                    </a:lnTo>
                    <a:lnTo>
                      <a:pt x="1785" y="1171"/>
                    </a:lnTo>
                    <a:lnTo>
                      <a:pt x="1790" y="1129"/>
                    </a:lnTo>
                    <a:lnTo>
                      <a:pt x="1797" y="1089"/>
                    </a:lnTo>
                    <a:lnTo>
                      <a:pt x="1805" y="1050"/>
                    </a:lnTo>
                    <a:lnTo>
                      <a:pt x="1814" y="1012"/>
                    </a:lnTo>
                    <a:lnTo>
                      <a:pt x="1825" y="975"/>
                    </a:lnTo>
                    <a:lnTo>
                      <a:pt x="1838" y="940"/>
                    </a:lnTo>
                    <a:lnTo>
                      <a:pt x="1852" y="905"/>
                    </a:lnTo>
                    <a:lnTo>
                      <a:pt x="1868" y="874"/>
                    </a:lnTo>
                    <a:lnTo>
                      <a:pt x="1885" y="842"/>
                    </a:lnTo>
                    <a:lnTo>
                      <a:pt x="1903" y="812"/>
                    </a:lnTo>
                    <a:lnTo>
                      <a:pt x="1924" y="783"/>
                    </a:lnTo>
                    <a:lnTo>
                      <a:pt x="1945" y="756"/>
                    </a:lnTo>
                    <a:lnTo>
                      <a:pt x="1968" y="729"/>
                    </a:lnTo>
                    <a:lnTo>
                      <a:pt x="1992" y="705"/>
                    </a:lnTo>
                    <a:lnTo>
                      <a:pt x="2018" y="681"/>
                    </a:lnTo>
                    <a:lnTo>
                      <a:pt x="2043" y="659"/>
                    </a:lnTo>
                    <a:lnTo>
                      <a:pt x="2070" y="640"/>
                    </a:lnTo>
                    <a:lnTo>
                      <a:pt x="2097" y="621"/>
                    </a:lnTo>
                    <a:lnTo>
                      <a:pt x="2126" y="605"/>
                    </a:lnTo>
                    <a:lnTo>
                      <a:pt x="2156" y="590"/>
                    </a:lnTo>
                    <a:lnTo>
                      <a:pt x="2186" y="576"/>
                    </a:lnTo>
                    <a:lnTo>
                      <a:pt x="2218" y="564"/>
                    </a:lnTo>
                    <a:lnTo>
                      <a:pt x="2250" y="554"/>
                    </a:lnTo>
                    <a:lnTo>
                      <a:pt x="2282" y="545"/>
                    </a:lnTo>
                    <a:lnTo>
                      <a:pt x="2316" y="537"/>
                    </a:lnTo>
                    <a:lnTo>
                      <a:pt x="2351" y="532"/>
                    </a:lnTo>
                    <a:lnTo>
                      <a:pt x="2387" y="528"/>
                    </a:lnTo>
                    <a:lnTo>
                      <a:pt x="2423" y="525"/>
                    </a:lnTo>
                    <a:lnTo>
                      <a:pt x="2461" y="525"/>
                    </a:lnTo>
                    <a:lnTo>
                      <a:pt x="2497" y="525"/>
                    </a:lnTo>
                    <a:lnTo>
                      <a:pt x="2533" y="528"/>
                    </a:lnTo>
                    <a:lnTo>
                      <a:pt x="2567" y="532"/>
                    </a:lnTo>
                    <a:lnTo>
                      <a:pt x="2601" y="537"/>
                    </a:lnTo>
                    <a:lnTo>
                      <a:pt x="2634" y="545"/>
                    </a:lnTo>
                    <a:lnTo>
                      <a:pt x="2666" y="553"/>
                    </a:lnTo>
                    <a:lnTo>
                      <a:pt x="2697" y="563"/>
                    </a:lnTo>
                    <a:lnTo>
                      <a:pt x="2727" y="575"/>
                    </a:lnTo>
                    <a:lnTo>
                      <a:pt x="2757" y="589"/>
                    </a:lnTo>
                    <a:lnTo>
                      <a:pt x="2785" y="603"/>
                    </a:lnTo>
                    <a:lnTo>
                      <a:pt x="2814" y="619"/>
                    </a:lnTo>
                    <a:lnTo>
                      <a:pt x="2840" y="638"/>
                    </a:lnTo>
                    <a:lnTo>
                      <a:pt x="2867" y="657"/>
                    </a:lnTo>
                    <a:lnTo>
                      <a:pt x="2891" y="678"/>
                    </a:lnTo>
                    <a:lnTo>
                      <a:pt x="2916" y="700"/>
                    </a:lnTo>
                    <a:lnTo>
                      <a:pt x="2939" y="725"/>
                    </a:lnTo>
                    <a:lnTo>
                      <a:pt x="2962" y="751"/>
                    </a:lnTo>
                    <a:lnTo>
                      <a:pt x="2983" y="777"/>
                    </a:lnTo>
                    <a:lnTo>
                      <a:pt x="3003" y="806"/>
                    </a:lnTo>
                    <a:lnTo>
                      <a:pt x="3021" y="836"/>
                    </a:lnTo>
                    <a:lnTo>
                      <a:pt x="3038" y="867"/>
                    </a:lnTo>
                    <a:lnTo>
                      <a:pt x="3053" y="898"/>
                    </a:lnTo>
                    <a:lnTo>
                      <a:pt x="3067" y="931"/>
                    </a:lnTo>
                    <a:lnTo>
                      <a:pt x="3079" y="966"/>
                    </a:lnTo>
                    <a:lnTo>
                      <a:pt x="3091" y="1002"/>
                    </a:lnTo>
                    <a:lnTo>
                      <a:pt x="3100" y="1039"/>
                    </a:lnTo>
                    <a:lnTo>
                      <a:pt x="3108" y="1078"/>
                    </a:lnTo>
                    <a:lnTo>
                      <a:pt x="3114" y="1118"/>
                    </a:lnTo>
                    <a:lnTo>
                      <a:pt x="3119" y="1158"/>
                    </a:lnTo>
                    <a:lnTo>
                      <a:pt x="3123" y="1201"/>
                    </a:lnTo>
                    <a:lnTo>
                      <a:pt x="3125" y="1244"/>
                    </a:lnTo>
                    <a:lnTo>
                      <a:pt x="3126" y="1289"/>
                    </a:lnTo>
                    <a:lnTo>
                      <a:pt x="3125" y="1301"/>
                    </a:lnTo>
                    <a:lnTo>
                      <a:pt x="3125" y="1317"/>
                    </a:lnTo>
                    <a:lnTo>
                      <a:pt x="3125" y="1334"/>
                    </a:lnTo>
                    <a:lnTo>
                      <a:pt x="3124" y="1354"/>
                    </a:lnTo>
                    <a:lnTo>
                      <a:pt x="2034" y="1354"/>
                    </a:lnTo>
                    <a:lnTo>
                      <a:pt x="2036" y="1385"/>
                    </a:lnTo>
                    <a:lnTo>
                      <a:pt x="2039" y="1414"/>
                    </a:lnTo>
                    <a:lnTo>
                      <a:pt x="2043" y="1442"/>
                    </a:lnTo>
                    <a:lnTo>
                      <a:pt x="2048" y="1469"/>
                    </a:lnTo>
                    <a:lnTo>
                      <a:pt x="2053" y="1495"/>
                    </a:lnTo>
                    <a:lnTo>
                      <a:pt x="2060" y="1521"/>
                    </a:lnTo>
                    <a:lnTo>
                      <a:pt x="2067" y="1545"/>
                    </a:lnTo>
                    <a:lnTo>
                      <a:pt x="2075" y="1569"/>
                    </a:lnTo>
                    <a:lnTo>
                      <a:pt x="2084" y="1591"/>
                    </a:lnTo>
                    <a:lnTo>
                      <a:pt x="2094" y="1613"/>
                    </a:lnTo>
                    <a:lnTo>
                      <a:pt x="2104" y="1634"/>
                    </a:lnTo>
                    <a:lnTo>
                      <a:pt x="2116" y="1654"/>
                    </a:lnTo>
                    <a:lnTo>
                      <a:pt x="2128" y="1673"/>
                    </a:lnTo>
                    <a:lnTo>
                      <a:pt x="2141" y="1692"/>
                    </a:lnTo>
                    <a:lnTo>
                      <a:pt x="2156" y="1708"/>
                    </a:lnTo>
                    <a:lnTo>
                      <a:pt x="2171" y="1725"/>
                    </a:lnTo>
                    <a:lnTo>
                      <a:pt x="2186" y="1741"/>
                    </a:lnTo>
                    <a:lnTo>
                      <a:pt x="2202" y="1755"/>
                    </a:lnTo>
                    <a:lnTo>
                      <a:pt x="2219" y="1769"/>
                    </a:lnTo>
                    <a:lnTo>
                      <a:pt x="2235" y="1781"/>
                    </a:lnTo>
                    <a:lnTo>
                      <a:pt x="2253" y="1793"/>
                    </a:lnTo>
                    <a:lnTo>
                      <a:pt x="2271" y="1804"/>
                    </a:lnTo>
                    <a:lnTo>
                      <a:pt x="2289" y="1813"/>
                    </a:lnTo>
                    <a:lnTo>
                      <a:pt x="2308" y="1822"/>
                    </a:lnTo>
                    <a:lnTo>
                      <a:pt x="2327" y="1829"/>
                    </a:lnTo>
                    <a:lnTo>
                      <a:pt x="2348" y="1835"/>
                    </a:lnTo>
                    <a:lnTo>
                      <a:pt x="2367" y="1841"/>
                    </a:lnTo>
                    <a:lnTo>
                      <a:pt x="2389" y="1846"/>
                    </a:lnTo>
                    <a:lnTo>
                      <a:pt x="2409" y="1850"/>
                    </a:lnTo>
                    <a:lnTo>
                      <a:pt x="2432" y="1852"/>
                    </a:lnTo>
                    <a:lnTo>
                      <a:pt x="2453" y="1854"/>
                    </a:lnTo>
                    <a:lnTo>
                      <a:pt x="2476" y="1854"/>
                    </a:lnTo>
                    <a:lnTo>
                      <a:pt x="2493" y="1854"/>
                    </a:lnTo>
                    <a:lnTo>
                      <a:pt x="2509" y="1853"/>
                    </a:lnTo>
                    <a:lnTo>
                      <a:pt x="2526" y="1852"/>
                    </a:lnTo>
                    <a:lnTo>
                      <a:pt x="2542" y="1850"/>
                    </a:lnTo>
                    <a:lnTo>
                      <a:pt x="2557" y="1847"/>
                    </a:lnTo>
                    <a:lnTo>
                      <a:pt x="2573" y="1844"/>
                    </a:lnTo>
                    <a:lnTo>
                      <a:pt x="2588" y="1840"/>
                    </a:lnTo>
                    <a:lnTo>
                      <a:pt x="2602" y="1835"/>
                    </a:lnTo>
                    <a:lnTo>
                      <a:pt x="2617" y="1831"/>
                    </a:lnTo>
                    <a:lnTo>
                      <a:pt x="2631" y="1826"/>
                    </a:lnTo>
                    <a:lnTo>
                      <a:pt x="2644" y="1820"/>
                    </a:lnTo>
                    <a:lnTo>
                      <a:pt x="2657" y="1813"/>
                    </a:lnTo>
                    <a:lnTo>
                      <a:pt x="2671" y="1807"/>
                    </a:lnTo>
                    <a:lnTo>
                      <a:pt x="2684" y="1798"/>
                    </a:lnTo>
                    <a:lnTo>
                      <a:pt x="2696" y="1790"/>
                    </a:lnTo>
                    <a:lnTo>
                      <a:pt x="2708" y="1782"/>
                    </a:lnTo>
                    <a:lnTo>
                      <a:pt x="2721" y="1773"/>
                    </a:lnTo>
                    <a:lnTo>
                      <a:pt x="2732" y="1763"/>
                    </a:lnTo>
                    <a:lnTo>
                      <a:pt x="2743" y="1752"/>
                    </a:lnTo>
                    <a:lnTo>
                      <a:pt x="2754" y="1741"/>
                    </a:lnTo>
                    <a:lnTo>
                      <a:pt x="2765" y="1729"/>
                    </a:lnTo>
                    <a:lnTo>
                      <a:pt x="2775" y="1716"/>
                    </a:lnTo>
                    <a:lnTo>
                      <a:pt x="2785" y="1703"/>
                    </a:lnTo>
                    <a:lnTo>
                      <a:pt x="2795" y="1689"/>
                    </a:lnTo>
                    <a:lnTo>
                      <a:pt x="2805" y="1674"/>
                    </a:lnTo>
                    <a:lnTo>
                      <a:pt x="2814" y="1659"/>
                    </a:lnTo>
                    <a:lnTo>
                      <a:pt x="2822" y="1643"/>
                    </a:lnTo>
                    <a:lnTo>
                      <a:pt x="2831" y="1626"/>
                    </a:lnTo>
                    <a:lnTo>
                      <a:pt x="2839" y="1609"/>
                    </a:lnTo>
                    <a:lnTo>
                      <a:pt x="2846" y="1590"/>
                    </a:lnTo>
                    <a:lnTo>
                      <a:pt x="2854" y="1572"/>
                    </a:lnTo>
                    <a:lnTo>
                      <a:pt x="2862" y="1552"/>
                    </a:lnTo>
                    <a:close/>
                    <a:moveTo>
                      <a:pt x="2048" y="1150"/>
                    </a:moveTo>
                    <a:lnTo>
                      <a:pt x="2864" y="1150"/>
                    </a:lnTo>
                    <a:lnTo>
                      <a:pt x="2862" y="1128"/>
                    </a:lnTo>
                    <a:lnTo>
                      <a:pt x="2859" y="1105"/>
                    </a:lnTo>
                    <a:lnTo>
                      <a:pt x="2856" y="1085"/>
                    </a:lnTo>
                    <a:lnTo>
                      <a:pt x="2853" y="1063"/>
                    </a:lnTo>
                    <a:lnTo>
                      <a:pt x="2848" y="1044"/>
                    </a:lnTo>
                    <a:lnTo>
                      <a:pt x="2843" y="1024"/>
                    </a:lnTo>
                    <a:lnTo>
                      <a:pt x="2838" y="1006"/>
                    </a:lnTo>
                    <a:lnTo>
                      <a:pt x="2832" y="989"/>
                    </a:lnTo>
                    <a:lnTo>
                      <a:pt x="2826" y="972"/>
                    </a:lnTo>
                    <a:lnTo>
                      <a:pt x="2820" y="956"/>
                    </a:lnTo>
                    <a:lnTo>
                      <a:pt x="2813" y="939"/>
                    </a:lnTo>
                    <a:lnTo>
                      <a:pt x="2806" y="925"/>
                    </a:lnTo>
                    <a:lnTo>
                      <a:pt x="2797" y="911"/>
                    </a:lnTo>
                    <a:lnTo>
                      <a:pt x="2789" y="897"/>
                    </a:lnTo>
                    <a:lnTo>
                      <a:pt x="2780" y="885"/>
                    </a:lnTo>
                    <a:lnTo>
                      <a:pt x="2771" y="873"/>
                    </a:lnTo>
                    <a:lnTo>
                      <a:pt x="2755" y="856"/>
                    </a:lnTo>
                    <a:lnTo>
                      <a:pt x="2740" y="840"/>
                    </a:lnTo>
                    <a:lnTo>
                      <a:pt x="2724" y="824"/>
                    </a:lnTo>
                    <a:lnTo>
                      <a:pt x="2707" y="810"/>
                    </a:lnTo>
                    <a:lnTo>
                      <a:pt x="2690" y="798"/>
                    </a:lnTo>
                    <a:lnTo>
                      <a:pt x="2672" y="786"/>
                    </a:lnTo>
                    <a:lnTo>
                      <a:pt x="2653" y="775"/>
                    </a:lnTo>
                    <a:lnTo>
                      <a:pt x="2635" y="765"/>
                    </a:lnTo>
                    <a:lnTo>
                      <a:pt x="2615" y="757"/>
                    </a:lnTo>
                    <a:lnTo>
                      <a:pt x="2595" y="750"/>
                    </a:lnTo>
                    <a:lnTo>
                      <a:pt x="2575" y="743"/>
                    </a:lnTo>
                    <a:lnTo>
                      <a:pt x="2553" y="738"/>
                    </a:lnTo>
                    <a:lnTo>
                      <a:pt x="2532" y="734"/>
                    </a:lnTo>
                    <a:lnTo>
                      <a:pt x="2510" y="731"/>
                    </a:lnTo>
                    <a:lnTo>
                      <a:pt x="2487" y="730"/>
                    </a:lnTo>
                    <a:lnTo>
                      <a:pt x="2464" y="729"/>
                    </a:lnTo>
                    <a:lnTo>
                      <a:pt x="2443" y="730"/>
                    </a:lnTo>
                    <a:lnTo>
                      <a:pt x="2422" y="731"/>
                    </a:lnTo>
                    <a:lnTo>
                      <a:pt x="2402" y="733"/>
                    </a:lnTo>
                    <a:lnTo>
                      <a:pt x="2381" y="736"/>
                    </a:lnTo>
                    <a:lnTo>
                      <a:pt x="2362" y="740"/>
                    </a:lnTo>
                    <a:lnTo>
                      <a:pt x="2344" y="746"/>
                    </a:lnTo>
                    <a:lnTo>
                      <a:pt x="2325" y="752"/>
                    </a:lnTo>
                    <a:lnTo>
                      <a:pt x="2307" y="758"/>
                    </a:lnTo>
                    <a:lnTo>
                      <a:pt x="2288" y="766"/>
                    </a:lnTo>
                    <a:lnTo>
                      <a:pt x="2271" y="774"/>
                    </a:lnTo>
                    <a:lnTo>
                      <a:pt x="2255" y="783"/>
                    </a:lnTo>
                    <a:lnTo>
                      <a:pt x="2238" y="794"/>
                    </a:lnTo>
                    <a:lnTo>
                      <a:pt x="2222" y="805"/>
                    </a:lnTo>
                    <a:lnTo>
                      <a:pt x="2207" y="817"/>
                    </a:lnTo>
                    <a:lnTo>
                      <a:pt x="2191" y="830"/>
                    </a:lnTo>
                    <a:lnTo>
                      <a:pt x="2177" y="844"/>
                    </a:lnTo>
                    <a:lnTo>
                      <a:pt x="2163" y="858"/>
                    </a:lnTo>
                    <a:lnTo>
                      <a:pt x="2149" y="874"/>
                    </a:lnTo>
                    <a:lnTo>
                      <a:pt x="2136" y="890"/>
                    </a:lnTo>
                    <a:lnTo>
                      <a:pt x="2125" y="906"/>
                    </a:lnTo>
                    <a:lnTo>
                      <a:pt x="2114" y="923"/>
                    </a:lnTo>
                    <a:lnTo>
                      <a:pt x="2104" y="940"/>
                    </a:lnTo>
                    <a:lnTo>
                      <a:pt x="2094" y="959"/>
                    </a:lnTo>
                    <a:lnTo>
                      <a:pt x="2086" y="978"/>
                    </a:lnTo>
                    <a:lnTo>
                      <a:pt x="2079" y="998"/>
                    </a:lnTo>
                    <a:lnTo>
                      <a:pt x="2072" y="1017"/>
                    </a:lnTo>
                    <a:lnTo>
                      <a:pt x="2066" y="1038"/>
                    </a:lnTo>
                    <a:lnTo>
                      <a:pt x="2061" y="1059"/>
                    </a:lnTo>
                    <a:lnTo>
                      <a:pt x="2056" y="1081"/>
                    </a:lnTo>
                    <a:lnTo>
                      <a:pt x="2052" y="1103"/>
                    </a:lnTo>
                    <a:lnTo>
                      <a:pt x="2049" y="1127"/>
                    </a:lnTo>
                    <a:lnTo>
                      <a:pt x="2048" y="1150"/>
                    </a:lnTo>
                    <a:close/>
                    <a:moveTo>
                      <a:pt x="3430" y="286"/>
                    </a:moveTo>
                    <a:lnTo>
                      <a:pt x="3430" y="0"/>
                    </a:lnTo>
                    <a:lnTo>
                      <a:pt x="3678" y="0"/>
                    </a:lnTo>
                    <a:lnTo>
                      <a:pt x="3678" y="286"/>
                    </a:lnTo>
                    <a:lnTo>
                      <a:pt x="3430" y="286"/>
                    </a:lnTo>
                    <a:close/>
                    <a:moveTo>
                      <a:pt x="3430" y="2025"/>
                    </a:moveTo>
                    <a:lnTo>
                      <a:pt x="3430" y="558"/>
                    </a:lnTo>
                    <a:lnTo>
                      <a:pt x="3678" y="558"/>
                    </a:lnTo>
                    <a:lnTo>
                      <a:pt x="3678" y="2025"/>
                    </a:lnTo>
                    <a:lnTo>
                      <a:pt x="3430" y="2025"/>
                    </a:lnTo>
                    <a:close/>
                    <a:moveTo>
                      <a:pt x="4056" y="2025"/>
                    </a:moveTo>
                    <a:lnTo>
                      <a:pt x="4056" y="0"/>
                    </a:lnTo>
                    <a:lnTo>
                      <a:pt x="4305" y="0"/>
                    </a:lnTo>
                    <a:lnTo>
                      <a:pt x="4305" y="1155"/>
                    </a:lnTo>
                    <a:lnTo>
                      <a:pt x="4891" y="558"/>
                    </a:lnTo>
                    <a:lnTo>
                      <a:pt x="5211" y="558"/>
                    </a:lnTo>
                    <a:lnTo>
                      <a:pt x="4653" y="1102"/>
                    </a:lnTo>
                    <a:lnTo>
                      <a:pt x="5269" y="2025"/>
                    </a:lnTo>
                    <a:lnTo>
                      <a:pt x="4963" y="2025"/>
                    </a:lnTo>
                    <a:lnTo>
                      <a:pt x="4480" y="1275"/>
                    </a:lnTo>
                    <a:lnTo>
                      <a:pt x="4305" y="1444"/>
                    </a:lnTo>
                    <a:lnTo>
                      <a:pt x="4305" y="2025"/>
                    </a:lnTo>
                    <a:lnTo>
                      <a:pt x="4056" y="2025"/>
                    </a:lnTo>
                    <a:close/>
                    <a:moveTo>
                      <a:pt x="5467" y="286"/>
                    </a:moveTo>
                    <a:lnTo>
                      <a:pt x="5467" y="0"/>
                    </a:lnTo>
                    <a:lnTo>
                      <a:pt x="5714" y="0"/>
                    </a:lnTo>
                    <a:lnTo>
                      <a:pt x="5714" y="286"/>
                    </a:lnTo>
                    <a:lnTo>
                      <a:pt x="5467" y="286"/>
                    </a:lnTo>
                    <a:close/>
                    <a:moveTo>
                      <a:pt x="5467" y="2025"/>
                    </a:moveTo>
                    <a:lnTo>
                      <a:pt x="5467" y="558"/>
                    </a:lnTo>
                    <a:lnTo>
                      <a:pt x="5714" y="558"/>
                    </a:lnTo>
                    <a:lnTo>
                      <a:pt x="5714" y="2025"/>
                    </a:lnTo>
                    <a:lnTo>
                      <a:pt x="5467" y="202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44" name="Freeform 20"/>
              <p:cNvSpPr>
                <a:spLocks noEditPoints="1"/>
              </p:cNvSpPr>
              <p:nvPr userDrawn="1"/>
            </p:nvSpPr>
            <p:spPr bwMode="auto">
              <a:xfrm>
                <a:off x="4613275" y="6294438"/>
                <a:ext cx="277813" cy="115887"/>
              </a:xfrm>
              <a:custGeom>
                <a:avLst/>
                <a:gdLst/>
                <a:ahLst/>
                <a:cxnLst>
                  <a:cxn ang="0">
                    <a:pos x="939" y="722"/>
                  </a:cxn>
                  <a:cxn ang="0">
                    <a:pos x="1572" y="904"/>
                  </a:cxn>
                  <a:cxn ang="0">
                    <a:pos x="1727" y="766"/>
                  </a:cxn>
                  <a:cxn ang="0">
                    <a:pos x="1886" y="700"/>
                  </a:cxn>
                  <a:cxn ang="0">
                    <a:pos x="2032" y="688"/>
                  </a:cxn>
                  <a:cxn ang="0">
                    <a:pos x="2197" y="719"/>
                  </a:cxn>
                  <a:cxn ang="0">
                    <a:pos x="2329" y="807"/>
                  </a:cxn>
                  <a:cxn ang="0">
                    <a:pos x="2413" y="960"/>
                  </a:cxn>
                  <a:cxn ang="0">
                    <a:pos x="2440" y="2034"/>
                  </a:cxn>
                  <a:cxn ang="0">
                    <a:pos x="2217" y="1077"/>
                  </a:cxn>
                  <a:cxn ang="0">
                    <a:pos x="2175" y="966"/>
                  </a:cxn>
                  <a:cxn ang="0">
                    <a:pos x="2103" y="900"/>
                  </a:cxn>
                  <a:cxn ang="0">
                    <a:pos x="2001" y="873"/>
                  </a:cxn>
                  <a:cxn ang="0">
                    <a:pos x="1808" y="905"/>
                  </a:cxn>
                  <a:cxn ang="0">
                    <a:pos x="1618" y="1051"/>
                  </a:cxn>
                  <a:cxn ang="0">
                    <a:pos x="3611" y="202"/>
                  </a:cxn>
                  <a:cxn ang="0">
                    <a:pos x="3435" y="186"/>
                  </a:cxn>
                  <a:cxn ang="0">
                    <a:pos x="3307" y="204"/>
                  </a:cxn>
                  <a:cxn ang="0">
                    <a:pos x="3211" y="262"/>
                  </a:cxn>
                  <a:cxn ang="0">
                    <a:pos x="3151" y="365"/>
                  </a:cxn>
                  <a:cxn ang="0">
                    <a:pos x="3131" y="520"/>
                  </a:cxn>
                  <a:cxn ang="0">
                    <a:pos x="2687" y="905"/>
                  </a:cxn>
                  <a:cxn ang="0">
                    <a:pos x="2932" y="361"/>
                  </a:cxn>
                  <a:cxn ang="0">
                    <a:pos x="3013" y="173"/>
                  </a:cxn>
                  <a:cxn ang="0">
                    <a:pos x="3150" y="56"/>
                  </a:cxn>
                  <a:cxn ang="0">
                    <a:pos x="3332" y="4"/>
                  </a:cxn>
                  <a:cxn ang="0">
                    <a:pos x="3555" y="10"/>
                  </a:cxn>
                  <a:cxn ang="0">
                    <a:pos x="4687" y="1292"/>
                  </a:cxn>
                  <a:cxn ang="0">
                    <a:pos x="4636" y="1096"/>
                  </a:cxn>
                  <a:cxn ang="0">
                    <a:pos x="4537" y="959"/>
                  </a:cxn>
                  <a:cxn ang="0">
                    <a:pos x="4397" y="883"/>
                  </a:cxn>
                  <a:cxn ang="0">
                    <a:pos x="4231" y="875"/>
                  </a:cxn>
                  <a:cxn ang="0">
                    <a:pos x="4082" y="933"/>
                  </a:cxn>
                  <a:cxn ang="0">
                    <a:pos x="3972" y="1056"/>
                  </a:cxn>
                  <a:cxn ang="0">
                    <a:pos x="3908" y="1237"/>
                  </a:cxn>
                  <a:cxn ang="0">
                    <a:pos x="3900" y="1466"/>
                  </a:cxn>
                  <a:cxn ang="0">
                    <a:pos x="3952" y="1661"/>
                  </a:cxn>
                  <a:cxn ang="0">
                    <a:pos x="4052" y="1798"/>
                  </a:cxn>
                  <a:cxn ang="0">
                    <a:pos x="4192" y="1873"/>
                  </a:cxn>
                  <a:cxn ang="0">
                    <a:pos x="4358" y="1881"/>
                  </a:cxn>
                  <a:cxn ang="0">
                    <a:pos x="4505" y="1823"/>
                  </a:cxn>
                  <a:cxn ang="0">
                    <a:pos x="4616" y="1701"/>
                  </a:cxn>
                  <a:cxn ang="0">
                    <a:pos x="4680" y="1519"/>
                  </a:cxn>
                  <a:cxn ang="0">
                    <a:pos x="4912" y="1455"/>
                  </a:cxn>
                  <a:cxn ang="0">
                    <a:pos x="4847" y="1722"/>
                  </a:cxn>
                  <a:cxn ang="0">
                    <a:pos x="4704" y="1921"/>
                  </a:cxn>
                  <a:cxn ang="0">
                    <a:pos x="4492" y="2040"/>
                  </a:cxn>
                  <a:cxn ang="0">
                    <a:pos x="4224" y="2066"/>
                  </a:cxn>
                  <a:cxn ang="0">
                    <a:pos x="3979" y="1991"/>
                  </a:cxn>
                  <a:cxn ang="0">
                    <a:pos x="3801" y="1831"/>
                  </a:cxn>
                  <a:cxn ang="0">
                    <a:pos x="3697" y="1595"/>
                  </a:cxn>
                  <a:cxn ang="0">
                    <a:pos x="3676" y="1303"/>
                  </a:cxn>
                  <a:cxn ang="0">
                    <a:pos x="3741" y="1035"/>
                  </a:cxn>
                  <a:cxn ang="0">
                    <a:pos x="3884" y="835"/>
                  </a:cxn>
                  <a:cxn ang="0">
                    <a:pos x="4097" y="716"/>
                  </a:cxn>
                  <a:cxn ang="0">
                    <a:pos x="4364" y="691"/>
                  </a:cxn>
                  <a:cxn ang="0">
                    <a:pos x="4610" y="765"/>
                  </a:cxn>
                  <a:cxn ang="0">
                    <a:pos x="4788" y="926"/>
                  </a:cxn>
                  <a:cxn ang="0">
                    <a:pos x="4891" y="1162"/>
                  </a:cxn>
                </a:cxnLst>
                <a:rect l="0" t="0" r="r" b="b"/>
                <a:pathLst>
                  <a:path w="4915" h="2069">
                    <a:moveTo>
                      <a:pt x="0" y="2034"/>
                    </a:moveTo>
                    <a:lnTo>
                      <a:pt x="0" y="1764"/>
                    </a:lnTo>
                    <a:lnTo>
                      <a:pt x="263" y="1764"/>
                    </a:lnTo>
                    <a:lnTo>
                      <a:pt x="263" y="2034"/>
                    </a:lnTo>
                    <a:lnTo>
                      <a:pt x="0" y="2034"/>
                    </a:lnTo>
                    <a:close/>
                    <a:moveTo>
                      <a:pt x="725" y="2034"/>
                    </a:moveTo>
                    <a:lnTo>
                      <a:pt x="725" y="722"/>
                    </a:lnTo>
                    <a:lnTo>
                      <a:pt x="939" y="722"/>
                    </a:lnTo>
                    <a:lnTo>
                      <a:pt x="939" y="2034"/>
                    </a:lnTo>
                    <a:lnTo>
                      <a:pt x="725" y="2034"/>
                    </a:lnTo>
                    <a:close/>
                    <a:moveTo>
                      <a:pt x="719" y="416"/>
                    </a:moveTo>
                    <a:lnTo>
                      <a:pt x="719" y="177"/>
                    </a:lnTo>
                    <a:lnTo>
                      <a:pt x="944" y="177"/>
                    </a:lnTo>
                    <a:lnTo>
                      <a:pt x="944" y="416"/>
                    </a:lnTo>
                    <a:lnTo>
                      <a:pt x="719" y="416"/>
                    </a:lnTo>
                    <a:close/>
                    <a:moveTo>
                      <a:pt x="1572" y="904"/>
                    </a:moveTo>
                    <a:lnTo>
                      <a:pt x="1576" y="904"/>
                    </a:lnTo>
                    <a:lnTo>
                      <a:pt x="1595" y="882"/>
                    </a:lnTo>
                    <a:lnTo>
                      <a:pt x="1614" y="860"/>
                    </a:lnTo>
                    <a:lnTo>
                      <a:pt x="1634" y="840"/>
                    </a:lnTo>
                    <a:lnTo>
                      <a:pt x="1655" y="819"/>
                    </a:lnTo>
                    <a:lnTo>
                      <a:pt x="1678" y="800"/>
                    </a:lnTo>
                    <a:lnTo>
                      <a:pt x="1701" y="782"/>
                    </a:lnTo>
                    <a:lnTo>
                      <a:pt x="1727" y="766"/>
                    </a:lnTo>
                    <a:lnTo>
                      <a:pt x="1752" y="751"/>
                    </a:lnTo>
                    <a:lnTo>
                      <a:pt x="1780" y="736"/>
                    </a:lnTo>
                    <a:lnTo>
                      <a:pt x="1808" y="724"/>
                    </a:lnTo>
                    <a:lnTo>
                      <a:pt x="1824" y="718"/>
                    </a:lnTo>
                    <a:lnTo>
                      <a:pt x="1839" y="713"/>
                    </a:lnTo>
                    <a:lnTo>
                      <a:pt x="1854" y="709"/>
                    </a:lnTo>
                    <a:lnTo>
                      <a:pt x="1870" y="704"/>
                    </a:lnTo>
                    <a:lnTo>
                      <a:pt x="1886" y="700"/>
                    </a:lnTo>
                    <a:lnTo>
                      <a:pt x="1902" y="696"/>
                    </a:lnTo>
                    <a:lnTo>
                      <a:pt x="1920" y="694"/>
                    </a:lnTo>
                    <a:lnTo>
                      <a:pt x="1937" y="691"/>
                    </a:lnTo>
                    <a:lnTo>
                      <a:pt x="1955" y="690"/>
                    </a:lnTo>
                    <a:lnTo>
                      <a:pt x="1973" y="688"/>
                    </a:lnTo>
                    <a:lnTo>
                      <a:pt x="1991" y="688"/>
                    </a:lnTo>
                    <a:lnTo>
                      <a:pt x="2010" y="688"/>
                    </a:lnTo>
                    <a:lnTo>
                      <a:pt x="2032" y="688"/>
                    </a:lnTo>
                    <a:lnTo>
                      <a:pt x="2054" y="689"/>
                    </a:lnTo>
                    <a:lnTo>
                      <a:pt x="2075" y="691"/>
                    </a:lnTo>
                    <a:lnTo>
                      <a:pt x="2097" y="693"/>
                    </a:lnTo>
                    <a:lnTo>
                      <a:pt x="2117" y="697"/>
                    </a:lnTo>
                    <a:lnTo>
                      <a:pt x="2137" y="701"/>
                    </a:lnTo>
                    <a:lnTo>
                      <a:pt x="2158" y="706"/>
                    </a:lnTo>
                    <a:lnTo>
                      <a:pt x="2177" y="712"/>
                    </a:lnTo>
                    <a:lnTo>
                      <a:pt x="2197" y="719"/>
                    </a:lnTo>
                    <a:lnTo>
                      <a:pt x="2216" y="726"/>
                    </a:lnTo>
                    <a:lnTo>
                      <a:pt x="2234" y="735"/>
                    </a:lnTo>
                    <a:lnTo>
                      <a:pt x="2251" y="744"/>
                    </a:lnTo>
                    <a:lnTo>
                      <a:pt x="2267" y="755"/>
                    </a:lnTo>
                    <a:lnTo>
                      <a:pt x="2284" y="767"/>
                    </a:lnTo>
                    <a:lnTo>
                      <a:pt x="2299" y="779"/>
                    </a:lnTo>
                    <a:lnTo>
                      <a:pt x="2314" y="793"/>
                    </a:lnTo>
                    <a:lnTo>
                      <a:pt x="2329" y="807"/>
                    </a:lnTo>
                    <a:lnTo>
                      <a:pt x="2342" y="822"/>
                    </a:lnTo>
                    <a:lnTo>
                      <a:pt x="2354" y="839"/>
                    </a:lnTo>
                    <a:lnTo>
                      <a:pt x="2365" y="856"/>
                    </a:lnTo>
                    <a:lnTo>
                      <a:pt x="2377" y="875"/>
                    </a:lnTo>
                    <a:lnTo>
                      <a:pt x="2387" y="894"/>
                    </a:lnTo>
                    <a:lnTo>
                      <a:pt x="2397" y="915"/>
                    </a:lnTo>
                    <a:lnTo>
                      <a:pt x="2405" y="936"/>
                    </a:lnTo>
                    <a:lnTo>
                      <a:pt x="2413" y="960"/>
                    </a:lnTo>
                    <a:lnTo>
                      <a:pt x="2421" y="983"/>
                    </a:lnTo>
                    <a:lnTo>
                      <a:pt x="2427" y="1009"/>
                    </a:lnTo>
                    <a:lnTo>
                      <a:pt x="2431" y="1036"/>
                    </a:lnTo>
                    <a:lnTo>
                      <a:pt x="2435" y="1064"/>
                    </a:lnTo>
                    <a:lnTo>
                      <a:pt x="2438" y="1093"/>
                    </a:lnTo>
                    <a:lnTo>
                      <a:pt x="2439" y="1124"/>
                    </a:lnTo>
                    <a:lnTo>
                      <a:pt x="2440" y="1155"/>
                    </a:lnTo>
                    <a:lnTo>
                      <a:pt x="2440" y="2034"/>
                    </a:lnTo>
                    <a:lnTo>
                      <a:pt x="2226" y="2034"/>
                    </a:lnTo>
                    <a:lnTo>
                      <a:pt x="2226" y="1190"/>
                    </a:lnTo>
                    <a:lnTo>
                      <a:pt x="2226" y="1169"/>
                    </a:lnTo>
                    <a:lnTo>
                      <a:pt x="2225" y="1149"/>
                    </a:lnTo>
                    <a:lnTo>
                      <a:pt x="2224" y="1130"/>
                    </a:lnTo>
                    <a:lnTo>
                      <a:pt x="2222" y="1111"/>
                    </a:lnTo>
                    <a:lnTo>
                      <a:pt x="2219" y="1093"/>
                    </a:lnTo>
                    <a:lnTo>
                      <a:pt x="2217" y="1077"/>
                    </a:lnTo>
                    <a:lnTo>
                      <a:pt x="2213" y="1060"/>
                    </a:lnTo>
                    <a:lnTo>
                      <a:pt x="2210" y="1044"/>
                    </a:lnTo>
                    <a:lnTo>
                      <a:pt x="2205" y="1029"/>
                    </a:lnTo>
                    <a:lnTo>
                      <a:pt x="2201" y="1015"/>
                    </a:lnTo>
                    <a:lnTo>
                      <a:pt x="2195" y="1002"/>
                    </a:lnTo>
                    <a:lnTo>
                      <a:pt x="2190" y="988"/>
                    </a:lnTo>
                    <a:lnTo>
                      <a:pt x="2182" y="977"/>
                    </a:lnTo>
                    <a:lnTo>
                      <a:pt x="2175" y="966"/>
                    </a:lnTo>
                    <a:lnTo>
                      <a:pt x="2168" y="956"/>
                    </a:lnTo>
                    <a:lnTo>
                      <a:pt x="2160" y="945"/>
                    </a:lnTo>
                    <a:lnTo>
                      <a:pt x="2152" y="936"/>
                    </a:lnTo>
                    <a:lnTo>
                      <a:pt x="2144" y="928"/>
                    </a:lnTo>
                    <a:lnTo>
                      <a:pt x="2133" y="920"/>
                    </a:lnTo>
                    <a:lnTo>
                      <a:pt x="2124" y="913"/>
                    </a:lnTo>
                    <a:lnTo>
                      <a:pt x="2114" y="906"/>
                    </a:lnTo>
                    <a:lnTo>
                      <a:pt x="2103" y="900"/>
                    </a:lnTo>
                    <a:lnTo>
                      <a:pt x="2091" y="894"/>
                    </a:lnTo>
                    <a:lnTo>
                      <a:pt x="2080" y="890"/>
                    </a:lnTo>
                    <a:lnTo>
                      <a:pt x="2068" y="885"/>
                    </a:lnTo>
                    <a:lnTo>
                      <a:pt x="2056" y="882"/>
                    </a:lnTo>
                    <a:lnTo>
                      <a:pt x="2042" y="879"/>
                    </a:lnTo>
                    <a:lnTo>
                      <a:pt x="2029" y="876"/>
                    </a:lnTo>
                    <a:lnTo>
                      <a:pt x="2015" y="874"/>
                    </a:lnTo>
                    <a:lnTo>
                      <a:pt x="2001" y="873"/>
                    </a:lnTo>
                    <a:lnTo>
                      <a:pt x="1985" y="872"/>
                    </a:lnTo>
                    <a:lnTo>
                      <a:pt x="1970" y="870"/>
                    </a:lnTo>
                    <a:lnTo>
                      <a:pt x="1942" y="872"/>
                    </a:lnTo>
                    <a:lnTo>
                      <a:pt x="1916" y="875"/>
                    </a:lnTo>
                    <a:lnTo>
                      <a:pt x="1888" y="880"/>
                    </a:lnTo>
                    <a:lnTo>
                      <a:pt x="1862" y="887"/>
                    </a:lnTo>
                    <a:lnTo>
                      <a:pt x="1835" y="895"/>
                    </a:lnTo>
                    <a:lnTo>
                      <a:pt x="1808" y="905"/>
                    </a:lnTo>
                    <a:lnTo>
                      <a:pt x="1782" y="919"/>
                    </a:lnTo>
                    <a:lnTo>
                      <a:pt x="1756" y="933"/>
                    </a:lnTo>
                    <a:lnTo>
                      <a:pt x="1731" y="948"/>
                    </a:lnTo>
                    <a:lnTo>
                      <a:pt x="1706" y="966"/>
                    </a:lnTo>
                    <a:lnTo>
                      <a:pt x="1683" y="985"/>
                    </a:lnTo>
                    <a:lnTo>
                      <a:pt x="1660" y="1006"/>
                    </a:lnTo>
                    <a:lnTo>
                      <a:pt x="1639" y="1027"/>
                    </a:lnTo>
                    <a:lnTo>
                      <a:pt x="1618" y="1051"/>
                    </a:lnTo>
                    <a:lnTo>
                      <a:pt x="1598" y="1076"/>
                    </a:lnTo>
                    <a:lnTo>
                      <a:pt x="1579" y="1101"/>
                    </a:lnTo>
                    <a:lnTo>
                      <a:pt x="1579" y="2034"/>
                    </a:lnTo>
                    <a:lnTo>
                      <a:pt x="1365" y="2034"/>
                    </a:lnTo>
                    <a:lnTo>
                      <a:pt x="1365" y="722"/>
                    </a:lnTo>
                    <a:lnTo>
                      <a:pt x="1530" y="722"/>
                    </a:lnTo>
                    <a:lnTo>
                      <a:pt x="1572" y="904"/>
                    </a:lnTo>
                    <a:close/>
                    <a:moveTo>
                      <a:pt x="3611" y="202"/>
                    </a:moveTo>
                    <a:lnTo>
                      <a:pt x="3590" y="199"/>
                    </a:lnTo>
                    <a:lnTo>
                      <a:pt x="3567" y="195"/>
                    </a:lnTo>
                    <a:lnTo>
                      <a:pt x="3545" y="193"/>
                    </a:lnTo>
                    <a:lnTo>
                      <a:pt x="3520" y="190"/>
                    </a:lnTo>
                    <a:lnTo>
                      <a:pt x="3497" y="189"/>
                    </a:lnTo>
                    <a:lnTo>
                      <a:pt x="3474" y="187"/>
                    </a:lnTo>
                    <a:lnTo>
                      <a:pt x="3454" y="186"/>
                    </a:lnTo>
                    <a:lnTo>
                      <a:pt x="3435" y="186"/>
                    </a:lnTo>
                    <a:lnTo>
                      <a:pt x="3417" y="186"/>
                    </a:lnTo>
                    <a:lnTo>
                      <a:pt x="3400" y="187"/>
                    </a:lnTo>
                    <a:lnTo>
                      <a:pt x="3383" y="189"/>
                    </a:lnTo>
                    <a:lnTo>
                      <a:pt x="3367" y="191"/>
                    </a:lnTo>
                    <a:lnTo>
                      <a:pt x="3351" y="193"/>
                    </a:lnTo>
                    <a:lnTo>
                      <a:pt x="3335" y="196"/>
                    </a:lnTo>
                    <a:lnTo>
                      <a:pt x="3321" y="200"/>
                    </a:lnTo>
                    <a:lnTo>
                      <a:pt x="3307" y="204"/>
                    </a:lnTo>
                    <a:lnTo>
                      <a:pt x="3292" y="208"/>
                    </a:lnTo>
                    <a:lnTo>
                      <a:pt x="3279" y="214"/>
                    </a:lnTo>
                    <a:lnTo>
                      <a:pt x="3266" y="221"/>
                    </a:lnTo>
                    <a:lnTo>
                      <a:pt x="3253" y="228"/>
                    </a:lnTo>
                    <a:lnTo>
                      <a:pt x="3242" y="235"/>
                    </a:lnTo>
                    <a:lnTo>
                      <a:pt x="3231" y="243"/>
                    </a:lnTo>
                    <a:lnTo>
                      <a:pt x="3220" y="252"/>
                    </a:lnTo>
                    <a:lnTo>
                      <a:pt x="3211" y="262"/>
                    </a:lnTo>
                    <a:lnTo>
                      <a:pt x="3201" y="272"/>
                    </a:lnTo>
                    <a:lnTo>
                      <a:pt x="3192" y="282"/>
                    </a:lnTo>
                    <a:lnTo>
                      <a:pt x="3184" y="294"/>
                    </a:lnTo>
                    <a:lnTo>
                      <a:pt x="3176" y="307"/>
                    </a:lnTo>
                    <a:lnTo>
                      <a:pt x="3169" y="320"/>
                    </a:lnTo>
                    <a:lnTo>
                      <a:pt x="3163" y="334"/>
                    </a:lnTo>
                    <a:lnTo>
                      <a:pt x="3156" y="349"/>
                    </a:lnTo>
                    <a:lnTo>
                      <a:pt x="3151" y="365"/>
                    </a:lnTo>
                    <a:lnTo>
                      <a:pt x="3146" y="381"/>
                    </a:lnTo>
                    <a:lnTo>
                      <a:pt x="3142" y="399"/>
                    </a:lnTo>
                    <a:lnTo>
                      <a:pt x="3139" y="416"/>
                    </a:lnTo>
                    <a:lnTo>
                      <a:pt x="3136" y="436"/>
                    </a:lnTo>
                    <a:lnTo>
                      <a:pt x="3133" y="455"/>
                    </a:lnTo>
                    <a:lnTo>
                      <a:pt x="3132" y="476"/>
                    </a:lnTo>
                    <a:lnTo>
                      <a:pt x="3131" y="497"/>
                    </a:lnTo>
                    <a:lnTo>
                      <a:pt x="3131" y="520"/>
                    </a:lnTo>
                    <a:lnTo>
                      <a:pt x="3131" y="722"/>
                    </a:lnTo>
                    <a:lnTo>
                      <a:pt x="3520" y="722"/>
                    </a:lnTo>
                    <a:lnTo>
                      <a:pt x="3520" y="905"/>
                    </a:lnTo>
                    <a:lnTo>
                      <a:pt x="3131" y="905"/>
                    </a:lnTo>
                    <a:lnTo>
                      <a:pt x="3131" y="2034"/>
                    </a:lnTo>
                    <a:lnTo>
                      <a:pt x="2917" y="2034"/>
                    </a:lnTo>
                    <a:lnTo>
                      <a:pt x="2917" y="905"/>
                    </a:lnTo>
                    <a:lnTo>
                      <a:pt x="2687" y="905"/>
                    </a:lnTo>
                    <a:lnTo>
                      <a:pt x="2687" y="722"/>
                    </a:lnTo>
                    <a:lnTo>
                      <a:pt x="2917" y="722"/>
                    </a:lnTo>
                    <a:lnTo>
                      <a:pt x="2917" y="522"/>
                    </a:lnTo>
                    <a:lnTo>
                      <a:pt x="2917" y="487"/>
                    </a:lnTo>
                    <a:lnTo>
                      <a:pt x="2919" y="453"/>
                    </a:lnTo>
                    <a:lnTo>
                      <a:pt x="2922" y="421"/>
                    </a:lnTo>
                    <a:lnTo>
                      <a:pt x="2926" y="391"/>
                    </a:lnTo>
                    <a:lnTo>
                      <a:pt x="2932" y="361"/>
                    </a:lnTo>
                    <a:lnTo>
                      <a:pt x="2939" y="333"/>
                    </a:lnTo>
                    <a:lnTo>
                      <a:pt x="2946" y="307"/>
                    </a:lnTo>
                    <a:lnTo>
                      <a:pt x="2955" y="282"/>
                    </a:lnTo>
                    <a:lnTo>
                      <a:pt x="2965" y="258"/>
                    </a:lnTo>
                    <a:lnTo>
                      <a:pt x="2976" y="236"/>
                    </a:lnTo>
                    <a:lnTo>
                      <a:pt x="2987" y="213"/>
                    </a:lnTo>
                    <a:lnTo>
                      <a:pt x="3000" y="193"/>
                    </a:lnTo>
                    <a:lnTo>
                      <a:pt x="3013" y="173"/>
                    </a:lnTo>
                    <a:lnTo>
                      <a:pt x="3028" y="155"/>
                    </a:lnTo>
                    <a:lnTo>
                      <a:pt x="3043" y="139"/>
                    </a:lnTo>
                    <a:lnTo>
                      <a:pt x="3059" y="122"/>
                    </a:lnTo>
                    <a:lnTo>
                      <a:pt x="3076" y="107"/>
                    </a:lnTo>
                    <a:lnTo>
                      <a:pt x="3093" y="92"/>
                    </a:lnTo>
                    <a:lnTo>
                      <a:pt x="3111" y="79"/>
                    </a:lnTo>
                    <a:lnTo>
                      <a:pt x="3131" y="68"/>
                    </a:lnTo>
                    <a:lnTo>
                      <a:pt x="3150" y="56"/>
                    </a:lnTo>
                    <a:lnTo>
                      <a:pt x="3172" y="46"/>
                    </a:lnTo>
                    <a:lnTo>
                      <a:pt x="3192" y="37"/>
                    </a:lnTo>
                    <a:lnTo>
                      <a:pt x="3215" y="30"/>
                    </a:lnTo>
                    <a:lnTo>
                      <a:pt x="3237" y="23"/>
                    </a:lnTo>
                    <a:lnTo>
                      <a:pt x="3261" y="17"/>
                    </a:lnTo>
                    <a:lnTo>
                      <a:pt x="3284" y="11"/>
                    </a:lnTo>
                    <a:lnTo>
                      <a:pt x="3308" y="7"/>
                    </a:lnTo>
                    <a:lnTo>
                      <a:pt x="3332" y="4"/>
                    </a:lnTo>
                    <a:lnTo>
                      <a:pt x="3357" y="1"/>
                    </a:lnTo>
                    <a:lnTo>
                      <a:pt x="3381" y="0"/>
                    </a:lnTo>
                    <a:lnTo>
                      <a:pt x="3407" y="0"/>
                    </a:lnTo>
                    <a:lnTo>
                      <a:pt x="3439" y="0"/>
                    </a:lnTo>
                    <a:lnTo>
                      <a:pt x="3471" y="1"/>
                    </a:lnTo>
                    <a:lnTo>
                      <a:pt x="3501" y="3"/>
                    </a:lnTo>
                    <a:lnTo>
                      <a:pt x="3529" y="6"/>
                    </a:lnTo>
                    <a:lnTo>
                      <a:pt x="3555" y="10"/>
                    </a:lnTo>
                    <a:lnTo>
                      <a:pt x="3577" y="13"/>
                    </a:lnTo>
                    <a:lnTo>
                      <a:pt x="3596" y="18"/>
                    </a:lnTo>
                    <a:lnTo>
                      <a:pt x="3611" y="22"/>
                    </a:lnTo>
                    <a:lnTo>
                      <a:pt x="3611" y="202"/>
                    </a:lnTo>
                    <a:close/>
                    <a:moveTo>
                      <a:pt x="4691" y="1379"/>
                    </a:moveTo>
                    <a:lnTo>
                      <a:pt x="4691" y="1349"/>
                    </a:lnTo>
                    <a:lnTo>
                      <a:pt x="4689" y="1321"/>
                    </a:lnTo>
                    <a:lnTo>
                      <a:pt x="4687" y="1292"/>
                    </a:lnTo>
                    <a:lnTo>
                      <a:pt x="4684" y="1264"/>
                    </a:lnTo>
                    <a:lnTo>
                      <a:pt x="4680" y="1237"/>
                    </a:lnTo>
                    <a:lnTo>
                      <a:pt x="4675" y="1212"/>
                    </a:lnTo>
                    <a:lnTo>
                      <a:pt x="4669" y="1187"/>
                    </a:lnTo>
                    <a:lnTo>
                      <a:pt x="4662" y="1164"/>
                    </a:lnTo>
                    <a:lnTo>
                      <a:pt x="4655" y="1140"/>
                    </a:lnTo>
                    <a:lnTo>
                      <a:pt x="4645" y="1118"/>
                    </a:lnTo>
                    <a:lnTo>
                      <a:pt x="4636" y="1096"/>
                    </a:lnTo>
                    <a:lnTo>
                      <a:pt x="4627" y="1076"/>
                    </a:lnTo>
                    <a:lnTo>
                      <a:pt x="4616" y="1056"/>
                    </a:lnTo>
                    <a:lnTo>
                      <a:pt x="4605" y="1038"/>
                    </a:lnTo>
                    <a:lnTo>
                      <a:pt x="4592" y="1020"/>
                    </a:lnTo>
                    <a:lnTo>
                      <a:pt x="4580" y="1003"/>
                    </a:lnTo>
                    <a:lnTo>
                      <a:pt x="4566" y="987"/>
                    </a:lnTo>
                    <a:lnTo>
                      <a:pt x="4551" y="972"/>
                    </a:lnTo>
                    <a:lnTo>
                      <a:pt x="4537" y="959"/>
                    </a:lnTo>
                    <a:lnTo>
                      <a:pt x="4522" y="945"/>
                    </a:lnTo>
                    <a:lnTo>
                      <a:pt x="4505" y="933"/>
                    </a:lnTo>
                    <a:lnTo>
                      <a:pt x="4489" y="923"/>
                    </a:lnTo>
                    <a:lnTo>
                      <a:pt x="4472" y="913"/>
                    </a:lnTo>
                    <a:lnTo>
                      <a:pt x="4453" y="903"/>
                    </a:lnTo>
                    <a:lnTo>
                      <a:pt x="4435" y="895"/>
                    </a:lnTo>
                    <a:lnTo>
                      <a:pt x="4417" y="889"/>
                    </a:lnTo>
                    <a:lnTo>
                      <a:pt x="4397" y="883"/>
                    </a:lnTo>
                    <a:lnTo>
                      <a:pt x="4378" y="878"/>
                    </a:lnTo>
                    <a:lnTo>
                      <a:pt x="4357" y="875"/>
                    </a:lnTo>
                    <a:lnTo>
                      <a:pt x="4337" y="872"/>
                    </a:lnTo>
                    <a:lnTo>
                      <a:pt x="4315" y="870"/>
                    </a:lnTo>
                    <a:lnTo>
                      <a:pt x="4294" y="869"/>
                    </a:lnTo>
                    <a:lnTo>
                      <a:pt x="4272" y="870"/>
                    </a:lnTo>
                    <a:lnTo>
                      <a:pt x="4252" y="872"/>
                    </a:lnTo>
                    <a:lnTo>
                      <a:pt x="4231" y="875"/>
                    </a:lnTo>
                    <a:lnTo>
                      <a:pt x="4211" y="878"/>
                    </a:lnTo>
                    <a:lnTo>
                      <a:pt x="4191" y="883"/>
                    </a:lnTo>
                    <a:lnTo>
                      <a:pt x="4171" y="889"/>
                    </a:lnTo>
                    <a:lnTo>
                      <a:pt x="4153" y="895"/>
                    </a:lnTo>
                    <a:lnTo>
                      <a:pt x="4134" y="903"/>
                    </a:lnTo>
                    <a:lnTo>
                      <a:pt x="4116" y="913"/>
                    </a:lnTo>
                    <a:lnTo>
                      <a:pt x="4099" y="923"/>
                    </a:lnTo>
                    <a:lnTo>
                      <a:pt x="4082" y="933"/>
                    </a:lnTo>
                    <a:lnTo>
                      <a:pt x="4066" y="945"/>
                    </a:lnTo>
                    <a:lnTo>
                      <a:pt x="4051" y="959"/>
                    </a:lnTo>
                    <a:lnTo>
                      <a:pt x="4036" y="972"/>
                    </a:lnTo>
                    <a:lnTo>
                      <a:pt x="4022" y="987"/>
                    </a:lnTo>
                    <a:lnTo>
                      <a:pt x="4009" y="1003"/>
                    </a:lnTo>
                    <a:lnTo>
                      <a:pt x="3995" y="1020"/>
                    </a:lnTo>
                    <a:lnTo>
                      <a:pt x="3983" y="1038"/>
                    </a:lnTo>
                    <a:lnTo>
                      <a:pt x="3972" y="1056"/>
                    </a:lnTo>
                    <a:lnTo>
                      <a:pt x="3961" y="1076"/>
                    </a:lnTo>
                    <a:lnTo>
                      <a:pt x="3952" y="1096"/>
                    </a:lnTo>
                    <a:lnTo>
                      <a:pt x="3942" y="1118"/>
                    </a:lnTo>
                    <a:lnTo>
                      <a:pt x="3933" y="1140"/>
                    </a:lnTo>
                    <a:lnTo>
                      <a:pt x="3926" y="1164"/>
                    </a:lnTo>
                    <a:lnTo>
                      <a:pt x="3919" y="1187"/>
                    </a:lnTo>
                    <a:lnTo>
                      <a:pt x="3913" y="1212"/>
                    </a:lnTo>
                    <a:lnTo>
                      <a:pt x="3908" y="1237"/>
                    </a:lnTo>
                    <a:lnTo>
                      <a:pt x="3903" y="1264"/>
                    </a:lnTo>
                    <a:lnTo>
                      <a:pt x="3900" y="1292"/>
                    </a:lnTo>
                    <a:lnTo>
                      <a:pt x="3897" y="1321"/>
                    </a:lnTo>
                    <a:lnTo>
                      <a:pt x="3896" y="1349"/>
                    </a:lnTo>
                    <a:lnTo>
                      <a:pt x="3896" y="1379"/>
                    </a:lnTo>
                    <a:lnTo>
                      <a:pt x="3896" y="1409"/>
                    </a:lnTo>
                    <a:lnTo>
                      <a:pt x="3897" y="1437"/>
                    </a:lnTo>
                    <a:lnTo>
                      <a:pt x="3900" y="1466"/>
                    </a:lnTo>
                    <a:lnTo>
                      <a:pt x="3903" y="1493"/>
                    </a:lnTo>
                    <a:lnTo>
                      <a:pt x="3908" y="1519"/>
                    </a:lnTo>
                    <a:lnTo>
                      <a:pt x="3913" y="1545"/>
                    </a:lnTo>
                    <a:lnTo>
                      <a:pt x="3919" y="1570"/>
                    </a:lnTo>
                    <a:lnTo>
                      <a:pt x="3926" y="1594"/>
                    </a:lnTo>
                    <a:lnTo>
                      <a:pt x="3933" y="1618"/>
                    </a:lnTo>
                    <a:lnTo>
                      <a:pt x="3942" y="1639"/>
                    </a:lnTo>
                    <a:lnTo>
                      <a:pt x="3952" y="1661"/>
                    </a:lnTo>
                    <a:lnTo>
                      <a:pt x="3961" y="1681"/>
                    </a:lnTo>
                    <a:lnTo>
                      <a:pt x="3972" y="1701"/>
                    </a:lnTo>
                    <a:lnTo>
                      <a:pt x="3983" y="1719"/>
                    </a:lnTo>
                    <a:lnTo>
                      <a:pt x="3995" y="1737"/>
                    </a:lnTo>
                    <a:lnTo>
                      <a:pt x="4009" y="1753"/>
                    </a:lnTo>
                    <a:lnTo>
                      <a:pt x="4022" y="1770"/>
                    </a:lnTo>
                    <a:lnTo>
                      <a:pt x="4036" y="1784"/>
                    </a:lnTo>
                    <a:lnTo>
                      <a:pt x="4052" y="1798"/>
                    </a:lnTo>
                    <a:lnTo>
                      <a:pt x="4067" y="1811"/>
                    </a:lnTo>
                    <a:lnTo>
                      <a:pt x="4083" y="1823"/>
                    </a:lnTo>
                    <a:lnTo>
                      <a:pt x="4101" y="1833"/>
                    </a:lnTo>
                    <a:lnTo>
                      <a:pt x="4118" y="1843"/>
                    </a:lnTo>
                    <a:lnTo>
                      <a:pt x="4135" y="1853"/>
                    </a:lnTo>
                    <a:lnTo>
                      <a:pt x="4154" y="1861"/>
                    </a:lnTo>
                    <a:lnTo>
                      <a:pt x="4173" y="1867"/>
                    </a:lnTo>
                    <a:lnTo>
                      <a:pt x="4192" y="1873"/>
                    </a:lnTo>
                    <a:lnTo>
                      <a:pt x="4212" y="1878"/>
                    </a:lnTo>
                    <a:lnTo>
                      <a:pt x="4233" y="1881"/>
                    </a:lnTo>
                    <a:lnTo>
                      <a:pt x="4253" y="1884"/>
                    </a:lnTo>
                    <a:lnTo>
                      <a:pt x="4273" y="1886"/>
                    </a:lnTo>
                    <a:lnTo>
                      <a:pt x="4296" y="1886"/>
                    </a:lnTo>
                    <a:lnTo>
                      <a:pt x="4317" y="1886"/>
                    </a:lnTo>
                    <a:lnTo>
                      <a:pt x="4338" y="1884"/>
                    </a:lnTo>
                    <a:lnTo>
                      <a:pt x="4358" y="1881"/>
                    </a:lnTo>
                    <a:lnTo>
                      <a:pt x="4379" y="1878"/>
                    </a:lnTo>
                    <a:lnTo>
                      <a:pt x="4398" y="1873"/>
                    </a:lnTo>
                    <a:lnTo>
                      <a:pt x="4418" y="1867"/>
                    </a:lnTo>
                    <a:lnTo>
                      <a:pt x="4436" y="1861"/>
                    </a:lnTo>
                    <a:lnTo>
                      <a:pt x="4454" y="1853"/>
                    </a:lnTo>
                    <a:lnTo>
                      <a:pt x="4472" y="1843"/>
                    </a:lnTo>
                    <a:lnTo>
                      <a:pt x="4489" y="1833"/>
                    </a:lnTo>
                    <a:lnTo>
                      <a:pt x="4505" y="1823"/>
                    </a:lnTo>
                    <a:lnTo>
                      <a:pt x="4522" y="1811"/>
                    </a:lnTo>
                    <a:lnTo>
                      <a:pt x="4537" y="1798"/>
                    </a:lnTo>
                    <a:lnTo>
                      <a:pt x="4551" y="1784"/>
                    </a:lnTo>
                    <a:lnTo>
                      <a:pt x="4566" y="1770"/>
                    </a:lnTo>
                    <a:lnTo>
                      <a:pt x="4580" y="1753"/>
                    </a:lnTo>
                    <a:lnTo>
                      <a:pt x="4592" y="1737"/>
                    </a:lnTo>
                    <a:lnTo>
                      <a:pt x="4605" y="1719"/>
                    </a:lnTo>
                    <a:lnTo>
                      <a:pt x="4616" y="1701"/>
                    </a:lnTo>
                    <a:lnTo>
                      <a:pt x="4627" y="1681"/>
                    </a:lnTo>
                    <a:lnTo>
                      <a:pt x="4636" y="1661"/>
                    </a:lnTo>
                    <a:lnTo>
                      <a:pt x="4645" y="1639"/>
                    </a:lnTo>
                    <a:lnTo>
                      <a:pt x="4655" y="1618"/>
                    </a:lnTo>
                    <a:lnTo>
                      <a:pt x="4662" y="1594"/>
                    </a:lnTo>
                    <a:lnTo>
                      <a:pt x="4669" y="1570"/>
                    </a:lnTo>
                    <a:lnTo>
                      <a:pt x="4675" y="1545"/>
                    </a:lnTo>
                    <a:lnTo>
                      <a:pt x="4680" y="1519"/>
                    </a:lnTo>
                    <a:lnTo>
                      <a:pt x="4684" y="1493"/>
                    </a:lnTo>
                    <a:lnTo>
                      <a:pt x="4687" y="1466"/>
                    </a:lnTo>
                    <a:lnTo>
                      <a:pt x="4689" y="1437"/>
                    </a:lnTo>
                    <a:lnTo>
                      <a:pt x="4691" y="1409"/>
                    </a:lnTo>
                    <a:lnTo>
                      <a:pt x="4691" y="1379"/>
                    </a:lnTo>
                    <a:close/>
                    <a:moveTo>
                      <a:pt x="4915" y="1379"/>
                    </a:moveTo>
                    <a:lnTo>
                      <a:pt x="4914" y="1418"/>
                    </a:lnTo>
                    <a:lnTo>
                      <a:pt x="4912" y="1455"/>
                    </a:lnTo>
                    <a:lnTo>
                      <a:pt x="4909" y="1492"/>
                    </a:lnTo>
                    <a:lnTo>
                      <a:pt x="4904" y="1527"/>
                    </a:lnTo>
                    <a:lnTo>
                      <a:pt x="4898" y="1561"/>
                    </a:lnTo>
                    <a:lnTo>
                      <a:pt x="4890" y="1595"/>
                    </a:lnTo>
                    <a:lnTo>
                      <a:pt x="4882" y="1629"/>
                    </a:lnTo>
                    <a:lnTo>
                      <a:pt x="4870" y="1661"/>
                    </a:lnTo>
                    <a:lnTo>
                      <a:pt x="4859" y="1693"/>
                    </a:lnTo>
                    <a:lnTo>
                      <a:pt x="4847" y="1722"/>
                    </a:lnTo>
                    <a:lnTo>
                      <a:pt x="4832" y="1751"/>
                    </a:lnTo>
                    <a:lnTo>
                      <a:pt x="4817" y="1779"/>
                    </a:lnTo>
                    <a:lnTo>
                      <a:pt x="4802" y="1805"/>
                    </a:lnTo>
                    <a:lnTo>
                      <a:pt x="4784" y="1831"/>
                    </a:lnTo>
                    <a:lnTo>
                      <a:pt x="4766" y="1856"/>
                    </a:lnTo>
                    <a:lnTo>
                      <a:pt x="4747" y="1878"/>
                    </a:lnTo>
                    <a:lnTo>
                      <a:pt x="4725" y="1901"/>
                    </a:lnTo>
                    <a:lnTo>
                      <a:pt x="4704" y="1921"/>
                    </a:lnTo>
                    <a:lnTo>
                      <a:pt x="4681" y="1941"/>
                    </a:lnTo>
                    <a:lnTo>
                      <a:pt x="4658" y="1959"/>
                    </a:lnTo>
                    <a:lnTo>
                      <a:pt x="4632" y="1976"/>
                    </a:lnTo>
                    <a:lnTo>
                      <a:pt x="4607" y="1991"/>
                    </a:lnTo>
                    <a:lnTo>
                      <a:pt x="4579" y="2005"/>
                    </a:lnTo>
                    <a:lnTo>
                      <a:pt x="4551" y="2019"/>
                    </a:lnTo>
                    <a:lnTo>
                      <a:pt x="4522" y="2031"/>
                    </a:lnTo>
                    <a:lnTo>
                      <a:pt x="4492" y="2040"/>
                    </a:lnTo>
                    <a:lnTo>
                      <a:pt x="4461" y="2049"/>
                    </a:lnTo>
                    <a:lnTo>
                      <a:pt x="4430" y="2057"/>
                    </a:lnTo>
                    <a:lnTo>
                      <a:pt x="4398" y="2062"/>
                    </a:lnTo>
                    <a:lnTo>
                      <a:pt x="4364" y="2066"/>
                    </a:lnTo>
                    <a:lnTo>
                      <a:pt x="4331" y="2068"/>
                    </a:lnTo>
                    <a:lnTo>
                      <a:pt x="4296" y="2069"/>
                    </a:lnTo>
                    <a:lnTo>
                      <a:pt x="4259" y="2068"/>
                    </a:lnTo>
                    <a:lnTo>
                      <a:pt x="4224" y="2066"/>
                    </a:lnTo>
                    <a:lnTo>
                      <a:pt x="4191" y="2062"/>
                    </a:lnTo>
                    <a:lnTo>
                      <a:pt x="4157" y="2057"/>
                    </a:lnTo>
                    <a:lnTo>
                      <a:pt x="4125" y="2049"/>
                    </a:lnTo>
                    <a:lnTo>
                      <a:pt x="4094" y="2040"/>
                    </a:lnTo>
                    <a:lnTo>
                      <a:pt x="4063" y="2031"/>
                    </a:lnTo>
                    <a:lnTo>
                      <a:pt x="4034" y="2019"/>
                    </a:lnTo>
                    <a:lnTo>
                      <a:pt x="4006" y="2005"/>
                    </a:lnTo>
                    <a:lnTo>
                      <a:pt x="3979" y="1991"/>
                    </a:lnTo>
                    <a:lnTo>
                      <a:pt x="3953" y="1976"/>
                    </a:lnTo>
                    <a:lnTo>
                      <a:pt x="3928" y="1959"/>
                    </a:lnTo>
                    <a:lnTo>
                      <a:pt x="3905" y="1941"/>
                    </a:lnTo>
                    <a:lnTo>
                      <a:pt x="3881" y="1921"/>
                    </a:lnTo>
                    <a:lnTo>
                      <a:pt x="3860" y="1901"/>
                    </a:lnTo>
                    <a:lnTo>
                      <a:pt x="3839" y="1878"/>
                    </a:lnTo>
                    <a:lnTo>
                      <a:pt x="3819" y="1856"/>
                    </a:lnTo>
                    <a:lnTo>
                      <a:pt x="3801" y="1831"/>
                    </a:lnTo>
                    <a:lnTo>
                      <a:pt x="3784" y="1805"/>
                    </a:lnTo>
                    <a:lnTo>
                      <a:pt x="3768" y="1779"/>
                    </a:lnTo>
                    <a:lnTo>
                      <a:pt x="3753" y="1751"/>
                    </a:lnTo>
                    <a:lnTo>
                      <a:pt x="3739" y="1722"/>
                    </a:lnTo>
                    <a:lnTo>
                      <a:pt x="3727" y="1693"/>
                    </a:lnTo>
                    <a:lnTo>
                      <a:pt x="3715" y="1661"/>
                    </a:lnTo>
                    <a:lnTo>
                      <a:pt x="3705" y="1629"/>
                    </a:lnTo>
                    <a:lnTo>
                      <a:pt x="3697" y="1595"/>
                    </a:lnTo>
                    <a:lnTo>
                      <a:pt x="3690" y="1561"/>
                    </a:lnTo>
                    <a:lnTo>
                      <a:pt x="3684" y="1527"/>
                    </a:lnTo>
                    <a:lnTo>
                      <a:pt x="3679" y="1492"/>
                    </a:lnTo>
                    <a:lnTo>
                      <a:pt x="3676" y="1455"/>
                    </a:lnTo>
                    <a:lnTo>
                      <a:pt x="3674" y="1418"/>
                    </a:lnTo>
                    <a:lnTo>
                      <a:pt x="3673" y="1379"/>
                    </a:lnTo>
                    <a:lnTo>
                      <a:pt x="3674" y="1341"/>
                    </a:lnTo>
                    <a:lnTo>
                      <a:pt x="3676" y="1303"/>
                    </a:lnTo>
                    <a:lnTo>
                      <a:pt x="3679" y="1266"/>
                    </a:lnTo>
                    <a:lnTo>
                      <a:pt x="3684" y="1230"/>
                    </a:lnTo>
                    <a:lnTo>
                      <a:pt x="3690" y="1195"/>
                    </a:lnTo>
                    <a:lnTo>
                      <a:pt x="3698" y="1162"/>
                    </a:lnTo>
                    <a:lnTo>
                      <a:pt x="3706" y="1129"/>
                    </a:lnTo>
                    <a:lnTo>
                      <a:pt x="3716" y="1096"/>
                    </a:lnTo>
                    <a:lnTo>
                      <a:pt x="3729" y="1065"/>
                    </a:lnTo>
                    <a:lnTo>
                      <a:pt x="3741" y="1035"/>
                    </a:lnTo>
                    <a:lnTo>
                      <a:pt x="3755" y="1006"/>
                    </a:lnTo>
                    <a:lnTo>
                      <a:pt x="3771" y="978"/>
                    </a:lnTo>
                    <a:lnTo>
                      <a:pt x="3786" y="951"/>
                    </a:lnTo>
                    <a:lnTo>
                      <a:pt x="3803" y="926"/>
                    </a:lnTo>
                    <a:lnTo>
                      <a:pt x="3822" y="901"/>
                    </a:lnTo>
                    <a:lnTo>
                      <a:pt x="3841" y="878"/>
                    </a:lnTo>
                    <a:lnTo>
                      <a:pt x="3863" y="856"/>
                    </a:lnTo>
                    <a:lnTo>
                      <a:pt x="3884" y="835"/>
                    </a:lnTo>
                    <a:lnTo>
                      <a:pt x="3907" y="815"/>
                    </a:lnTo>
                    <a:lnTo>
                      <a:pt x="3931" y="797"/>
                    </a:lnTo>
                    <a:lnTo>
                      <a:pt x="3956" y="780"/>
                    </a:lnTo>
                    <a:lnTo>
                      <a:pt x="3981" y="765"/>
                    </a:lnTo>
                    <a:lnTo>
                      <a:pt x="4009" y="751"/>
                    </a:lnTo>
                    <a:lnTo>
                      <a:pt x="4037" y="737"/>
                    </a:lnTo>
                    <a:lnTo>
                      <a:pt x="4066" y="726"/>
                    </a:lnTo>
                    <a:lnTo>
                      <a:pt x="4097" y="716"/>
                    </a:lnTo>
                    <a:lnTo>
                      <a:pt x="4127" y="706"/>
                    </a:lnTo>
                    <a:lnTo>
                      <a:pt x="4159" y="700"/>
                    </a:lnTo>
                    <a:lnTo>
                      <a:pt x="4192" y="694"/>
                    </a:lnTo>
                    <a:lnTo>
                      <a:pt x="4224" y="691"/>
                    </a:lnTo>
                    <a:lnTo>
                      <a:pt x="4259" y="688"/>
                    </a:lnTo>
                    <a:lnTo>
                      <a:pt x="4294" y="688"/>
                    </a:lnTo>
                    <a:lnTo>
                      <a:pt x="4330" y="688"/>
                    </a:lnTo>
                    <a:lnTo>
                      <a:pt x="4364" y="691"/>
                    </a:lnTo>
                    <a:lnTo>
                      <a:pt x="4398" y="694"/>
                    </a:lnTo>
                    <a:lnTo>
                      <a:pt x="4431" y="700"/>
                    </a:lnTo>
                    <a:lnTo>
                      <a:pt x="4464" y="706"/>
                    </a:lnTo>
                    <a:lnTo>
                      <a:pt x="4494" y="716"/>
                    </a:lnTo>
                    <a:lnTo>
                      <a:pt x="4525" y="726"/>
                    </a:lnTo>
                    <a:lnTo>
                      <a:pt x="4554" y="737"/>
                    </a:lnTo>
                    <a:lnTo>
                      <a:pt x="4582" y="751"/>
                    </a:lnTo>
                    <a:lnTo>
                      <a:pt x="4610" y="765"/>
                    </a:lnTo>
                    <a:lnTo>
                      <a:pt x="4635" y="780"/>
                    </a:lnTo>
                    <a:lnTo>
                      <a:pt x="4661" y="797"/>
                    </a:lnTo>
                    <a:lnTo>
                      <a:pt x="4684" y="815"/>
                    </a:lnTo>
                    <a:lnTo>
                      <a:pt x="4708" y="835"/>
                    </a:lnTo>
                    <a:lnTo>
                      <a:pt x="4729" y="856"/>
                    </a:lnTo>
                    <a:lnTo>
                      <a:pt x="4750" y="878"/>
                    </a:lnTo>
                    <a:lnTo>
                      <a:pt x="4769" y="901"/>
                    </a:lnTo>
                    <a:lnTo>
                      <a:pt x="4788" y="926"/>
                    </a:lnTo>
                    <a:lnTo>
                      <a:pt x="4805" y="951"/>
                    </a:lnTo>
                    <a:lnTo>
                      <a:pt x="4820" y="978"/>
                    </a:lnTo>
                    <a:lnTo>
                      <a:pt x="4836" y="1006"/>
                    </a:lnTo>
                    <a:lnTo>
                      <a:pt x="4849" y="1035"/>
                    </a:lnTo>
                    <a:lnTo>
                      <a:pt x="4861" y="1065"/>
                    </a:lnTo>
                    <a:lnTo>
                      <a:pt x="4872" y="1096"/>
                    </a:lnTo>
                    <a:lnTo>
                      <a:pt x="4883" y="1129"/>
                    </a:lnTo>
                    <a:lnTo>
                      <a:pt x="4891" y="1162"/>
                    </a:lnTo>
                    <a:lnTo>
                      <a:pt x="4898" y="1195"/>
                    </a:lnTo>
                    <a:lnTo>
                      <a:pt x="4904" y="1230"/>
                    </a:lnTo>
                    <a:lnTo>
                      <a:pt x="4909" y="1266"/>
                    </a:lnTo>
                    <a:lnTo>
                      <a:pt x="4912" y="1303"/>
                    </a:lnTo>
                    <a:lnTo>
                      <a:pt x="4914" y="1341"/>
                    </a:lnTo>
                    <a:lnTo>
                      <a:pt x="4915" y="1379"/>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grpSp>
      </p:grpSp>
      <p:grpSp>
        <p:nvGrpSpPr>
          <p:cNvPr id="95" name="info@beiki.info"/>
          <p:cNvGrpSpPr/>
          <p:nvPr userDrawn="1"/>
        </p:nvGrpSpPr>
        <p:grpSpPr>
          <a:xfrm>
            <a:off x="7215206" y="6500834"/>
            <a:ext cx="1184275" cy="194326"/>
            <a:chOff x="857224" y="500042"/>
            <a:chExt cx="1184275" cy="194326"/>
          </a:xfrm>
          <a:effectLst>
            <a:outerShdw blurRad="63500" sx="102000" sy="102000" algn="ctr" rotWithShape="0">
              <a:prstClr val="black">
                <a:alpha val="40000"/>
              </a:prstClr>
            </a:outerShdw>
          </a:effectLst>
        </p:grpSpPr>
        <p:grpSp>
          <p:nvGrpSpPr>
            <p:cNvPr id="94" name="Group 93"/>
            <p:cNvGrpSpPr/>
            <p:nvPr userDrawn="1"/>
          </p:nvGrpSpPr>
          <p:grpSpPr>
            <a:xfrm>
              <a:off x="1336649" y="545611"/>
              <a:ext cx="704850" cy="103188"/>
              <a:chOff x="1336649" y="545611"/>
              <a:chExt cx="704850" cy="103188"/>
            </a:xfrm>
          </p:grpSpPr>
          <p:sp>
            <p:nvSpPr>
              <p:cNvPr id="1198" name="Freeform 174"/>
              <p:cNvSpPr>
                <a:spLocks noEditPoints="1"/>
              </p:cNvSpPr>
              <p:nvPr userDrawn="1"/>
            </p:nvSpPr>
            <p:spPr bwMode="auto">
              <a:xfrm>
                <a:off x="1336649" y="553548"/>
                <a:ext cx="9525" cy="82550"/>
              </a:xfrm>
              <a:custGeom>
                <a:avLst/>
                <a:gdLst/>
                <a:ahLst/>
                <a:cxnLst>
                  <a:cxn ang="0">
                    <a:pos x="19" y="11"/>
                  </a:cxn>
                  <a:cxn ang="0">
                    <a:pos x="19" y="8"/>
                  </a:cxn>
                  <a:cxn ang="0">
                    <a:pos x="18" y="6"/>
                  </a:cxn>
                  <a:cxn ang="0">
                    <a:pos x="17" y="3"/>
                  </a:cxn>
                  <a:cxn ang="0">
                    <a:pos x="15" y="2"/>
                  </a:cxn>
                  <a:cxn ang="0">
                    <a:pos x="13" y="1"/>
                  </a:cxn>
                  <a:cxn ang="0">
                    <a:pos x="9" y="0"/>
                  </a:cxn>
                  <a:cxn ang="0">
                    <a:pos x="7" y="1"/>
                  </a:cxn>
                  <a:cxn ang="0">
                    <a:pos x="5" y="2"/>
                  </a:cxn>
                  <a:cxn ang="0">
                    <a:pos x="3" y="3"/>
                  </a:cxn>
                  <a:cxn ang="0">
                    <a:pos x="1" y="6"/>
                  </a:cxn>
                  <a:cxn ang="0">
                    <a:pos x="1" y="8"/>
                  </a:cxn>
                  <a:cxn ang="0">
                    <a:pos x="0" y="11"/>
                  </a:cxn>
                  <a:cxn ang="0">
                    <a:pos x="0" y="13"/>
                  </a:cxn>
                  <a:cxn ang="0">
                    <a:pos x="1" y="16"/>
                  </a:cxn>
                  <a:cxn ang="0">
                    <a:pos x="3" y="19"/>
                  </a:cxn>
                  <a:cxn ang="0">
                    <a:pos x="4" y="20"/>
                  </a:cxn>
                  <a:cxn ang="0">
                    <a:pos x="7" y="21"/>
                  </a:cxn>
                  <a:cxn ang="0">
                    <a:pos x="9" y="22"/>
                  </a:cxn>
                  <a:cxn ang="0">
                    <a:pos x="14" y="21"/>
                  </a:cxn>
                  <a:cxn ang="0">
                    <a:pos x="17" y="19"/>
                  </a:cxn>
                  <a:cxn ang="0">
                    <a:pos x="19" y="15"/>
                  </a:cxn>
                  <a:cxn ang="0">
                    <a:pos x="19" y="11"/>
                  </a:cxn>
                  <a:cxn ang="0">
                    <a:pos x="16" y="43"/>
                  </a:cxn>
                  <a:cxn ang="0">
                    <a:pos x="3" y="43"/>
                  </a:cxn>
                  <a:cxn ang="0">
                    <a:pos x="3" y="157"/>
                  </a:cxn>
                  <a:cxn ang="0">
                    <a:pos x="16" y="157"/>
                  </a:cxn>
                  <a:cxn ang="0">
                    <a:pos x="16" y="43"/>
                  </a:cxn>
                </a:cxnLst>
                <a:rect l="0" t="0" r="r" b="b"/>
                <a:pathLst>
                  <a:path w="19" h="157">
                    <a:moveTo>
                      <a:pt x="19" y="11"/>
                    </a:moveTo>
                    <a:lnTo>
                      <a:pt x="19" y="8"/>
                    </a:lnTo>
                    <a:lnTo>
                      <a:pt x="18" y="6"/>
                    </a:lnTo>
                    <a:lnTo>
                      <a:pt x="17" y="3"/>
                    </a:lnTo>
                    <a:lnTo>
                      <a:pt x="15" y="2"/>
                    </a:lnTo>
                    <a:lnTo>
                      <a:pt x="13" y="1"/>
                    </a:lnTo>
                    <a:lnTo>
                      <a:pt x="9" y="0"/>
                    </a:lnTo>
                    <a:lnTo>
                      <a:pt x="7" y="1"/>
                    </a:lnTo>
                    <a:lnTo>
                      <a:pt x="5" y="2"/>
                    </a:lnTo>
                    <a:lnTo>
                      <a:pt x="3" y="3"/>
                    </a:lnTo>
                    <a:lnTo>
                      <a:pt x="1" y="6"/>
                    </a:lnTo>
                    <a:lnTo>
                      <a:pt x="1" y="8"/>
                    </a:lnTo>
                    <a:lnTo>
                      <a:pt x="0" y="11"/>
                    </a:lnTo>
                    <a:lnTo>
                      <a:pt x="0" y="13"/>
                    </a:lnTo>
                    <a:lnTo>
                      <a:pt x="1" y="16"/>
                    </a:lnTo>
                    <a:lnTo>
                      <a:pt x="3" y="19"/>
                    </a:lnTo>
                    <a:lnTo>
                      <a:pt x="4" y="20"/>
                    </a:lnTo>
                    <a:lnTo>
                      <a:pt x="7" y="21"/>
                    </a:lnTo>
                    <a:lnTo>
                      <a:pt x="9" y="22"/>
                    </a:lnTo>
                    <a:lnTo>
                      <a:pt x="14" y="21"/>
                    </a:lnTo>
                    <a:lnTo>
                      <a:pt x="17" y="19"/>
                    </a:lnTo>
                    <a:lnTo>
                      <a:pt x="19" y="15"/>
                    </a:lnTo>
                    <a:lnTo>
                      <a:pt x="19" y="11"/>
                    </a:lnTo>
                    <a:close/>
                    <a:moveTo>
                      <a:pt x="16" y="43"/>
                    </a:moveTo>
                    <a:lnTo>
                      <a:pt x="3" y="43"/>
                    </a:lnTo>
                    <a:lnTo>
                      <a:pt x="3" y="157"/>
                    </a:lnTo>
                    <a:lnTo>
                      <a:pt x="16" y="157"/>
                    </a:lnTo>
                    <a:lnTo>
                      <a:pt x="16" y="43"/>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199" name="Freeform 175"/>
              <p:cNvSpPr>
                <a:spLocks/>
              </p:cNvSpPr>
              <p:nvPr userDrawn="1"/>
            </p:nvSpPr>
            <p:spPr bwMode="auto">
              <a:xfrm>
                <a:off x="1363636" y="574186"/>
                <a:ext cx="47625" cy="61913"/>
              </a:xfrm>
              <a:custGeom>
                <a:avLst/>
                <a:gdLst/>
                <a:ahLst/>
                <a:cxnLst>
                  <a:cxn ang="0">
                    <a:pos x="91" y="48"/>
                  </a:cxn>
                  <a:cxn ang="0">
                    <a:pos x="90" y="37"/>
                  </a:cxn>
                  <a:cxn ang="0">
                    <a:pos x="88" y="27"/>
                  </a:cxn>
                  <a:cxn ang="0">
                    <a:pos x="85" y="20"/>
                  </a:cxn>
                  <a:cxn ang="0">
                    <a:pos x="80" y="13"/>
                  </a:cxn>
                  <a:cxn ang="0">
                    <a:pos x="76" y="9"/>
                  </a:cxn>
                  <a:cxn ang="0">
                    <a:pos x="71" y="6"/>
                  </a:cxn>
                  <a:cxn ang="0">
                    <a:pos x="65" y="2"/>
                  </a:cxn>
                  <a:cxn ang="0">
                    <a:pos x="60" y="1"/>
                  </a:cxn>
                  <a:cxn ang="0">
                    <a:pos x="55" y="0"/>
                  </a:cxn>
                  <a:cxn ang="0">
                    <a:pos x="52" y="0"/>
                  </a:cxn>
                  <a:cxn ang="0">
                    <a:pos x="43" y="1"/>
                  </a:cxn>
                  <a:cxn ang="0">
                    <a:pos x="35" y="3"/>
                  </a:cxn>
                  <a:cxn ang="0">
                    <a:pos x="28" y="7"/>
                  </a:cxn>
                  <a:cxn ang="0">
                    <a:pos x="22" y="12"/>
                  </a:cxn>
                  <a:cxn ang="0">
                    <a:pos x="18" y="16"/>
                  </a:cxn>
                  <a:cxn ang="0">
                    <a:pos x="13" y="23"/>
                  </a:cxn>
                  <a:cxn ang="0">
                    <a:pos x="13" y="23"/>
                  </a:cxn>
                  <a:cxn ang="0">
                    <a:pos x="12" y="3"/>
                  </a:cxn>
                  <a:cxn ang="0">
                    <a:pos x="0" y="3"/>
                  </a:cxn>
                  <a:cxn ang="0">
                    <a:pos x="0" y="8"/>
                  </a:cxn>
                  <a:cxn ang="0">
                    <a:pos x="1" y="12"/>
                  </a:cxn>
                  <a:cxn ang="0">
                    <a:pos x="1" y="16"/>
                  </a:cxn>
                  <a:cxn ang="0">
                    <a:pos x="1" y="21"/>
                  </a:cxn>
                  <a:cxn ang="0">
                    <a:pos x="1" y="25"/>
                  </a:cxn>
                  <a:cxn ang="0">
                    <a:pos x="1" y="30"/>
                  </a:cxn>
                  <a:cxn ang="0">
                    <a:pos x="1" y="117"/>
                  </a:cxn>
                  <a:cxn ang="0">
                    <a:pos x="14" y="117"/>
                  </a:cxn>
                  <a:cxn ang="0">
                    <a:pos x="14" y="47"/>
                  </a:cxn>
                  <a:cxn ang="0">
                    <a:pos x="16" y="39"/>
                  </a:cxn>
                  <a:cxn ang="0">
                    <a:pos x="17" y="34"/>
                  </a:cxn>
                  <a:cxn ang="0">
                    <a:pos x="20" y="27"/>
                  </a:cxn>
                  <a:cxn ang="0">
                    <a:pos x="24" y="22"/>
                  </a:cxn>
                  <a:cxn ang="0">
                    <a:pos x="28" y="17"/>
                  </a:cxn>
                  <a:cxn ang="0">
                    <a:pos x="35" y="14"/>
                  </a:cxn>
                  <a:cxn ang="0">
                    <a:pos x="41" y="12"/>
                  </a:cxn>
                  <a:cxn ang="0">
                    <a:pos x="48" y="11"/>
                  </a:cxn>
                  <a:cxn ang="0">
                    <a:pos x="55" y="12"/>
                  </a:cxn>
                  <a:cxn ang="0">
                    <a:pos x="62" y="14"/>
                  </a:cxn>
                  <a:cxn ang="0">
                    <a:pos x="67" y="17"/>
                  </a:cxn>
                  <a:cxn ang="0">
                    <a:pos x="72" y="23"/>
                  </a:cxn>
                  <a:cxn ang="0">
                    <a:pos x="74" y="28"/>
                  </a:cxn>
                  <a:cxn ang="0">
                    <a:pos x="76" y="35"/>
                  </a:cxn>
                  <a:cxn ang="0">
                    <a:pos x="77" y="42"/>
                  </a:cxn>
                  <a:cxn ang="0">
                    <a:pos x="78" y="50"/>
                  </a:cxn>
                  <a:cxn ang="0">
                    <a:pos x="78" y="117"/>
                  </a:cxn>
                  <a:cxn ang="0">
                    <a:pos x="91" y="117"/>
                  </a:cxn>
                  <a:cxn ang="0">
                    <a:pos x="91" y="48"/>
                  </a:cxn>
                </a:cxnLst>
                <a:rect l="0" t="0" r="r" b="b"/>
                <a:pathLst>
                  <a:path w="91" h="117">
                    <a:moveTo>
                      <a:pt x="91" y="48"/>
                    </a:moveTo>
                    <a:lnTo>
                      <a:pt x="90" y="37"/>
                    </a:lnTo>
                    <a:lnTo>
                      <a:pt x="88" y="27"/>
                    </a:lnTo>
                    <a:lnTo>
                      <a:pt x="85" y="20"/>
                    </a:lnTo>
                    <a:lnTo>
                      <a:pt x="80" y="13"/>
                    </a:lnTo>
                    <a:lnTo>
                      <a:pt x="76" y="9"/>
                    </a:lnTo>
                    <a:lnTo>
                      <a:pt x="71" y="6"/>
                    </a:lnTo>
                    <a:lnTo>
                      <a:pt x="65" y="2"/>
                    </a:lnTo>
                    <a:lnTo>
                      <a:pt x="60" y="1"/>
                    </a:lnTo>
                    <a:lnTo>
                      <a:pt x="55" y="0"/>
                    </a:lnTo>
                    <a:lnTo>
                      <a:pt x="52" y="0"/>
                    </a:lnTo>
                    <a:lnTo>
                      <a:pt x="43" y="1"/>
                    </a:lnTo>
                    <a:lnTo>
                      <a:pt x="35" y="3"/>
                    </a:lnTo>
                    <a:lnTo>
                      <a:pt x="28" y="7"/>
                    </a:lnTo>
                    <a:lnTo>
                      <a:pt x="22" y="12"/>
                    </a:lnTo>
                    <a:lnTo>
                      <a:pt x="18" y="16"/>
                    </a:lnTo>
                    <a:lnTo>
                      <a:pt x="13" y="23"/>
                    </a:lnTo>
                    <a:lnTo>
                      <a:pt x="13" y="23"/>
                    </a:lnTo>
                    <a:lnTo>
                      <a:pt x="12" y="3"/>
                    </a:lnTo>
                    <a:lnTo>
                      <a:pt x="0" y="3"/>
                    </a:lnTo>
                    <a:lnTo>
                      <a:pt x="0" y="8"/>
                    </a:lnTo>
                    <a:lnTo>
                      <a:pt x="1" y="12"/>
                    </a:lnTo>
                    <a:lnTo>
                      <a:pt x="1" y="16"/>
                    </a:lnTo>
                    <a:lnTo>
                      <a:pt x="1" y="21"/>
                    </a:lnTo>
                    <a:lnTo>
                      <a:pt x="1" y="25"/>
                    </a:lnTo>
                    <a:lnTo>
                      <a:pt x="1" y="30"/>
                    </a:lnTo>
                    <a:lnTo>
                      <a:pt x="1" y="117"/>
                    </a:lnTo>
                    <a:lnTo>
                      <a:pt x="14" y="117"/>
                    </a:lnTo>
                    <a:lnTo>
                      <a:pt x="14" y="47"/>
                    </a:lnTo>
                    <a:lnTo>
                      <a:pt x="16" y="39"/>
                    </a:lnTo>
                    <a:lnTo>
                      <a:pt x="17" y="34"/>
                    </a:lnTo>
                    <a:lnTo>
                      <a:pt x="20" y="27"/>
                    </a:lnTo>
                    <a:lnTo>
                      <a:pt x="24" y="22"/>
                    </a:lnTo>
                    <a:lnTo>
                      <a:pt x="28" y="17"/>
                    </a:lnTo>
                    <a:lnTo>
                      <a:pt x="35" y="14"/>
                    </a:lnTo>
                    <a:lnTo>
                      <a:pt x="41" y="12"/>
                    </a:lnTo>
                    <a:lnTo>
                      <a:pt x="48" y="11"/>
                    </a:lnTo>
                    <a:lnTo>
                      <a:pt x="55" y="12"/>
                    </a:lnTo>
                    <a:lnTo>
                      <a:pt x="62" y="14"/>
                    </a:lnTo>
                    <a:lnTo>
                      <a:pt x="67" y="17"/>
                    </a:lnTo>
                    <a:lnTo>
                      <a:pt x="72" y="23"/>
                    </a:lnTo>
                    <a:lnTo>
                      <a:pt x="74" y="28"/>
                    </a:lnTo>
                    <a:lnTo>
                      <a:pt x="76" y="35"/>
                    </a:lnTo>
                    <a:lnTo>
                      <a:pt x="77" y="42"/>
                    </a:lnTo>
                    <a:lnTo>
                      <a:pt x="78" y="50"/>
                    </a:lnTo>
                    <a:lnTo>
                      <a:pt x="78" y="117"/>
                    </a:lnTo>
                    <a:lnTo>
                      <a:pt x="91" y="117"/>
                    </a:lnTo>
                    <a:lnTo>
                      <a:pt x="91" y="48"/>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0" name="Freeform 176"/>
              <p:cNvSpPr>
                <a:spLocks/>
              </p:cNvSpPr>
              <p:nvPr userDrawn="1"/>
            </p:nvSpPr>
            <p:spPr bwMode="auto">
              <a:xfrm>
                <a:off x="1422374" y="545611"/>
                <a:ext cx="36513" cy="90488"/>
              </a:xfrm>
              <a:custGeom>
                <a:avLst/>
                <a:gdLst/>
                <a:ahLst/>
                <a:cxnLst>
                  <a:cxn ang="0">
                    <a:pos x="15" y="57"/>
                  </a:cxn>
                  <a:cxn ang="0">
                    <a:pos x="0" y="57"/>
                  </a:cxn>
                  <a:cxn ang="0">
                    <a:pos x="0" y="67"/>
                  </a:cxn>
                  <a:cxn ang="0">
                    <a:pos x="15" y="67"/>
                  </a:cxn>
                  <a:cxn ang="0">
                    <a:pos x="15" y="171"/>
                  </a:cxn>
                  <a:cxn ang="0">
                    <a:pos x="28" y="171"/>
                  </a:cxn>
                  <a:cxn ang="0">
                    <a:pos x="28" y="67"/>
                  </a:cxn>
                  <a:cxn ang="0">
                    <a:pos x="58" y="67"/>
                  </a:cxn>
                  <a:cxn ang="0">
                    <a:pos x="58" y="57"/>
                  </a:cxn>
                  <a:cxn ang="0">
                    <a:pos x="28" y="57"/>
                  </a:cxn>
                  <a:cxn ang="0">
                    <a:pos x="28" y="51"/>
                  </a:cxn>
                  <a:cxn ang="0">
                    <a:pos x="29" y="43"/>
                  </a:cxn>
                  <a:cxn ang="0">
                    <a:pos x="29" y="36"/>
                  </a:cxn>
                  <a:cxn ang="0">
                    <a:pos x="31" y="29"/>
                  </a:cxn>
                  <a:cxn ang="0">
                    <a:pos x="33" y="23"/>
                  </a:cxn>
                  <a:cxn ang="0">
                    <a:pos x="36" y="19"/>
                  </a:cxn>
                  <a:cxn ang="0">
                    <a:pos x="41" y="14"/>
                  </a:cxn>
                  <a:cxn ang="0">
                    <a:pos x="46" y="12"/>
                  </a:cxn>
                  <a:cxn ang="0">
                    <a:pos x="53" y="11"/>
                  </a:cxn>
                  <a:cxn ang="0">
                    <a:pos x="57" y="12"/>
                  </a:cxn>
                  <a:cxn ang="0">
                    <a:pos x="61" y="12"/>
                  </a:cxn>
                  <a:cxn ang="0">
                    <a:pos x="63" y="13"/>
                  </a:cxn>
                  <a:cxn ang="0">
                    <a:pos x="67" y="14"/>
                  </a:cxn>
                  <a:cxn ang="0">
                    <a:pos x="70" y="5"/>
                  </a:cxn>
                  <a:cxn ang="0">
                    <a:pos x="67" y="3"/>
                  </a:cxn>
                  <a:cxn ang="0">
                    <a:pos x="62" y="1"/>
                  </a:cxn>
                  <a:cxn ang="0">
                    <a:pos x="58" y="1"/>
                  </a:cxn>
                  <a:cxn ang="0">
                    <a:pos x="53" y="0"/>
                  </a:cxn>
                  <a:cxn ang="0">
                    <a:pos x="46" y="1"/>
                  </a:cxn>
                  <a:cxn ang="0">
                    <a:pos x="40" y="2"/>
                  </a:cxn>
                  <a:cxn ang="0">
                    <a:pos x="33" y="6"/>
                  </a:cxn>
                  <a:cxn ang="0">
                    <a:pos x="28" y="11"/>
                  </a:cxn>
                  <a:cxn ang="0">
                    <a:pos x="24" y="14"/>
                  </a:cxn>
                  <a:cxn ang="0">
                    <a:pos x="22" y="19"/>
                  </a:cxn>
                  <a:cxn ang="0">
                    <a:pos x="20" y="23"/>
                  </a:cxn>
                  <a:cxn ang="0">
                    <a:pos x="18" y="28"/>
                  </a:cxn>
                  <a:cxn ang="0">
                    <a:pos x="16" y="39"/>
                  </a:cxn>
                  <a:cxn ang="0">
                    <a:pos x="15" y="51"/>
                  </a:cxn>
                  <a:cxn ang="0">
                    <a:pos x="15" y="57"/>
                  </a:cxn>
                </a:cxnLst>
                <a:rect l="0" t="0" r="r" b="b"/>
                <a:pathLst>
                  <a:path w="70" h="171">
                    <a:moveTo>
                      <a:pt x="15" y="57"/>
                    </a:moveTo>
                    <a:lnTo>
                      <a:pt x="0" y="57"/>
                    </a:lnTo>
                    <a:lnTo>
                      <a:pt x="0" y="67"/>
                    </a:lnTo>
                    <a:lnTo>
                      <a:pt x="15" y="67"/>
                    </a:lnTo>
                    <a:lnTo>
                      <a:pt x="15" y="171"/>
                    </a:lnTo>
                    <a:lnTo>
                      <a:pt x="28" y="171"/>
                    </a:lnTo>
                    <a:lnTo>
                      <a:pt x="28" y="67"/>
                    </a:lnTo>
                    <a:lnTo>
                      <a:pt x="58" y="67"/>
                    </a:lnTo>
                    <a:lnTo>
                      <a:pt x="58" y="57"/>
                    </a:lnTo>
                    <a:lnTo>
                      <a:pt x="28" y="57"/>
                    </a:lnTo>
                    <a:lnTo>
                      <a:pt x="28" y="51"/>
                    </a:lnTo>
                    <a:lnTo>
                      <a:pt x="29" y="43"/>
                    </a:lnTo>
                    <a:lnTo>
                      <a:pt x="29" y="36"/>
                    </a:lnTo>
                    <a:lnTo>
                      <a:pt x="31" y="29"/>
                    </a:lnTo>
                    <a:lnTo>
                      <a:pt x="33" y="23"/>
                    </a:lnTo>
                    <a:lnTo>
                      <a:pt x="36" y="19"/>
                    </a:lnTo>
                    <a:lnTo>
                      <a:pt x="41" y="14"/>
                    </a:lnTo>
                    <a:lnTo>
                      <a:pt x="46" y="12"/>
                    </a:lnTo>
                    <a:lnTo>
                      <a:pt x="53" y="11"/>
                    </a:lnTo>
                    <a:lnTo>
                      <a:pt x="57" y="12"/>
                    </a:lnTo>
                    <a:lnTo>
                      <a:pt x="61" y="12"/>
                    </a:lnTo>
                    <a:lnTo>
                      <a:pt x="63" y="13"/>
                    </a:lnTo>
                    <a:lnTo>
                      <a:pt x="67" y="14"/>
                    </a:lnTo>
                    <a:lnTo>
                      <a:pt x="70" y="5"/>
                    </a:lnTo>
                    <a:lnTo>
                      <a:pt x="67" y="3"/>
                    </a:lnTo>
                    <a:lnTo>
                      <a:pt x="62" y="1"/>
                    </a:lnTo>
                    <a:lnTo>
                      <a:pt x="58" y="1"/>
                    </a:lnTo>
                    <a:lnTo>
                      <a:pt x="53" y="0"/>
                    </a:lnTo>
                    <a:lnTo>
                      <a:pt x="46" y="1"/>
                    </a:lnTo>
                    <a:lnTo>
                      <a:pt x="40" y="2"/>
                    </a:lnTo>
                    <a:lnTo>
                      <a:pt x="33" y="6"/>
                    </a:lnTo>
                    <a:lnTo>
                      <a:pt x="28" y="11"/>
                    </a:lnTo>
                    <a:lnTo>
                      <a:pt x="24" y="14"/>
                    </a:lnTo>
                    <a:lnTo>
                      <a:pt x="22" y="19"/>
                    </a:lnTo>
                    <a:lnTo>
                      <a:pt x="20" y="23"/>
                    </a:lnTo>
                    <a:lnTo>
                      <a:pt x="18" y="28"/>
                    </a:lnTo>
                    <a:lnTo>
                      <a:pt x="16" y="39"/>
                    </a:lnTo>
                    <a:lnTo>
                      <a:pt x="15" y="51"/>
                    </a:lnTo>
                    <a:lnTo>
                      <a:pt x="15" y="57"/>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1" name="Freeform 177"/>
              <p:cNvSpPr>
                <a:spLocks noEditPoints="1"/>
              </p:cNvSpPr>
              <p:nvPr userDrawn="1"/>
            </p:nvSpPr>
            <p:spPr bwMode="auto">
              <a:xfrm>
                <a:off x="1458886" y="574186"/>
                <a:ext cx="53975" cy="63500"/>
              </a:xfrm>
              <a:custGeom>
                <a:avLst/>
                <a:gdLst/>
                <a:ahLst/>
                <a:cxnLst>
                  <a:cxn ang="0">
                    <a:pos x="42" y="1"/>
                  </a:cxn>
                  <a:cxn ang="0">
                    <a:pos x="23" y="9"/>
                  </a:cxn>
                  <a:cxn ang="0">
                    <a:pos x="12" y="20"/>
                  </a:cxn>
                  <a:cxn ang="0">
                    <a:pos x="6" y="29"/>
                  </a:cxn>
                  <a:cxn ang="0">
                    <a:pos x="2" y="40"/>
                  </a:cxn>
                  <a:cxn ang="0">
                    <a:pos x="0" y="53"/>
                  </a:cxn>
                  <a:cxn ang="0">
                    <a:pos x="1" y="74"/>
                  </a:cxn>
                  <a:cxn ang="0">
                    <a:pos x="8" y="95"/>
                  </a:cxn>
                  <a:cxn ang="0">
                    <a:pos x="21" y="110"/>
                  </a:cxn>
                  <a:cxn ang="0">
                    <a:pos x="41" y="118"/>
                  </a:cxn>
                  <a:cxn ang="0">
                    <a:pos x="58" y="118"/>
                  </a:cxn>
                  <a:cxn ang="0">
                    <a:pos x="73" y="114"/>
                  </a:cxn>
                  <a:cxn ang="0">
                    <a:pos x="87" y="105"/>
                  </a:cxn>
                  <a:cxn ang="0">
                    <a:pos x="97" y="90"/>
                  </a:cxn>
                  <a:cxn ang="0">
                    <a:pos x="103" y="70"/>
                  </a:cxn>
                  <a:cxn ang="0">
                    <a:pos x="103" y="47"/>
                  </a:cxn>
                  <a:cxn ang="0">
                    <a:pos x="96" y="25"/>
                  </a:cxn>
                  <a:cxn ang="0">
                    <a:pos x="86" y="13"/>
                  </a:cxn>
                  <a:cxn ang="0">
                    <a:pos x="79" y="7"/>
                  </a:cxn>
                  <a:cxn ang="0">
                    <a:pos x="69" y="2"/>
                  </a:cxn>
                  <a:cxn ang="0">
                    <a:pos x="58" y="0"/>
                  </a:cxn>
                  <a:cxn ang="0">
                    <a:pos x="90" y="60"/>
                  </a:cxn>
                  <a:cxn ang="0">
                    <a:pos x="88" y="79"/>
                  </a:cxn>
                  <a:cxn ang="0">
                    <a:pos x="80" y="94"/>
                  </a:cxn>
                  <a:cxn ang="0">
                    <a:pos x="67" y="105"/>
                  </a:cxn>
                  <a:cxn ang="0">
                    <a:pos x="52" y="108"/>
                  </a:cxn>
                  <a:cxn ang="0">
                    <a:pos x="35" y="105"/>
                  </a:cxn>
                  <a:cxn ang="0">
                    <a:pos x="23" y="94"/>
                  </a:cxn>
                  <a:cxn ang="0">
                    <a:pos x="16" y="79"/>
                  </a:cxn>
                  <a:cxn ang="0">
                    <a:pos x="13" y="60"/>
                  </a:cxn>
                  <a:cxn ang="0">
                    <a:pos x="14" y="46"/>
                  </a:cxn>
                  <a:cxn ang="0">
                    <a:pos x="18" y="33"/>
                  </a:cxn>
                  <a:cxn ang="0">
                    <a:pos x="27" y="22"/>
                  </a:cxn>
                  <a:cxn ang="0">
                    <a:pos x="37" y="13"/>
                  </a:cxn>
                  <a:cxn ang="0">
                    <a:pos x="52" y="11"/>
                  </a:cxn>
                  <a:cxn ang="0">
                    <a:pos x="67" y="14"/>
                  </a:cxn>
                  <a:cxn ang="0">
                    <a:pos x="77" y="22"/>
                  </a:cxn>
                  <a:cxn ang="0">
                    <a:pos x="85" y="34"/>
                  </a:cxn>
                  <a:cxn ang="0">
                    <a:pos x="89" y="47"/>
                  </a:cxn>
                  <a:cxn ang="0">
                    <a:pos x="90" y="60"/>
                  </a:cxn>
                </a:cxnLst>
                <a:rect l="0" t="0" r="r" b="b"/>
                <a:pathLst>
                  <a:path w="104" h="119">
                    <a:moveTo>
                      <a:pt x="53" y="0"/>
                    </a:moveTo>
                    <a:lnTo>
                      <a:pt x="42" y="1"/>
                    </a:lnTo>
                    <a:lnTo>
                      <a:pt x="32" y="5"/>
                    </a:lnTo>
                    <a:lnTo>
                      <a:pt x="23" y="9"/>
                    </a:lnTo>
                    <a:lnTo>
                      <a:pt x="15" y="16"/>
                    </a:lnTo>
                    <a:lnTo>
                      <a:pt x="12" y="20"/>
                    </a:lnTo>
                    <a:lnTo>
                      <a:pt x="8" y="24"/>
                    </a:lnTo>
                    <a:lnTo>
                      <a:pt x="6" y="29"/>
                    </a:lnTo>
                    <a:lnTo>
                      <a:pt x="4" y="35"/>
                    </a:lnTo>
                    <a:lnTo>
                      <a:pt x="2" y="40"/>
                    </a:lnTo>
                    <a:lnTo>
                      <a:pt x="1" y="47"/>
                    </a:lnTo>
                    <a:lnTo>
                      <a:pt x="0" y="53"/>
                    </a:lnTo>
                    <a:lnTo>
                      <a:pt x="0" y="61"/>
                    </a:lnTo>
                    <a:lnTo>
                      <a:pt x="1" y="74"/>
                    </a:lnTo>
                    <a:lnTo>
                      <a:pt x="3" y="84"/>
                    </a:lnTo>
                    <a:lnTo>
                      <a:pt x="8" y="95"/>
                    </a:lnTo>
                    <a:lnTo>
                      <a:pt x="14" y="103"/>
                    </a:lnTo>
                    <a:lnTo>
                      <a:pt x="21" y="110"/>
                    </a:lnTo>
                    <a:lnTo>
                      <a:pt x="31" y="115"/>
                    </a:lnTo>
                    <a:lnTo>
                      <a:pt x="41" y="118"/>
                    </a:lnTo>
                    <a:lnTo>
                      <a:pt x="50" y="119"/>
                    </a:lnTo>
                    <a:lnTo>
                      <a:pt x="58" y="118"/>
                    </a:lnTo>
                    <a:lnTo>
                      <a:pt x="66" y="117"/>
                    </a:lnTo>
                    <a:lnTo>
                      <a:pt x="73" y="114"/>
                    </a:lnTo>
                    <a:lnTo>
                      <a:pt x="81" y="109"/>
                    </a:lnTo>
                    <a:lnTo>
                      <a:pt x="87" y="105"/>
                    </a:lnTo>
                    <a:lnTo>
                      <a:pt x="93" y="98"/>
                    </a:lnTo>
                    <a:lnTo>
                      <a:pt x="97" y="90"/>
                    </a:lnTo>
                    <a:lnTo>
                      <a:pt x="101" y="81"/>
                    </a:lnTo>
                    <a:lnTo>
                      <a:pt x="103" y="70"/>
                    </a:lnTo>
                    <a:lnTo>
                      <a:pt x="104" y="59"/>
                    </a:lnTo>
                    <a:lnTo>
                      <a:pt x="103" y="47"/>
                    </a:lnTo>
                    <a:lnTo>
                      <a:pt x="100" y="35"/>
                    </a:lnTo>
                    <a:lnTo>
                      <a:pt x="96" y="25"/>
                    </a:lnTo>
                    <a:lnTo>
                      <a:pt x="89" y="16"/>
                    </a:lnTo>
                    <a:lnTo>
                      <a:pt x="86" y="13"/>
                    </a:lnTo>
                    <a:lnTo>
                      <a:pt x="83" y="10"/>
                    </a:lnTo>
                    <a:lnTo>
                      <a:pt x="79" y="7"/>
                    </a:lnTo>
                    <a:lnTo>
                      <a:pt x="73" y="5"/>
                    </a:lnTo>
                    <a:lnTo>
                      <a:pt x="69" y="2"/>
                    </a:lnTo>
                    <a:lnTo>
                      <a:pt x="63" y="1"/>
                    </a:lnTo>
                    <a:lnTo>
                      <a:pt x="58" y="0"/>
                    </a:lnTo>
                    <a:lnTo>
                      <a:pt x="53" y="0"/>
                    </a:lnTo>
                    <a:close/>
                    <a:moveTo>
                      <a:pt x="90" y="60"/>
                    </a:moveTo>
                    <a:lnTo>
                      <a:pt x="90" y="69"/>
                    </a:lnTo>
                    <a:lnTo>
                      <a:pt x="88" y="79"/>
                    </a:lnTo>
                    <a:lnTo>
                      <a:pt x="84" y="87"/>
                    </a:lnTo>
                    <a:lnTo>
                      <a:pt x="80" y="94"/>
                    </a:lnTo>
                    <a:lnTo>
                      <a:pt x="73" y="101"/>
                    </a:lnTo>
                    <a:lnTo>
                      <a:pt x="67" y="105"/>
                    </a:lnTo>
                    <a:lnTo>
                      <a:pt x="59" y="107"/>
                    </a:lnTo>
                    <a:lnTo>
                      <a:pt x="52" y="108"/>
                    </a:lnTo>
                    <a:lnTo>
                      <a:pt x="43" y="107"/>
                    </a:lnTo>
                    <a:lnTo>
                      <a:pt x="35" y="105"/>
                    </a:lnTo>
                    <a:lnTo>
                      <a:pt x="29" y="101"/>
                    </a:lnTo>
                    <a:lnTo>
                      <a:pt x="23" y="94"/>
                    </a:lnTo>
                    <a:lnTo>
                      <a:pt x="19" y="88"/>
                    </a:lnTo>
                    <a:lnTo>
                      <a:pt x="16" y="79"/>
                    </a:lnTo>
                    <a:lnTo>
                      <a:pt x="14" y="69"/>
                    </a:lnTo>
                    <a:lnTo>
                      <a:pt x="13" y="60"/>
                    </a:lnTo>
                    <a:lnTo>
                      <a:pt x="13" y="53"/>
                    </a:lnTo>
                    <a:lnTo>
                      <a:pt x="14" y="46"/>
                    </a:lnTo>
                    <a:lnTo>
                      <a:pt x="16" y="39"/>
                    </a:lnTo>
                    <a:lnTo>
                      <a:pt x="18" y="33"/>
                    </a:lnTo>
                    <a:lnTo>
                      <a:pt x="22" y="26"/>
                    </a:lnTo>
                    <a:lnTo>
                      <a:pt x="27" y="22"/>
                    </a:lnTo>
                    <a:lnTo>
                      <a:pt x="31" y="17"/>
                    </a:lnTo>
                    <a:lnTo>
                      <a:pt x="37" y="13"/>
                    </a:lnTo>
                    <a:lnTo>
                      <a:pt x="44" y="12"/>
                    </a:lnTo>
                    <a:lnTo>
                      <a:pt x="52" y="11"/>
                    </a:lnTo>
                    <a:lnTo>
                      <a:pt x="60" y="12"/>
                    </a:lnTo>
                    <a:lnTo>
                      <a:pt x="67" y="14"/>
                    </a:lnTo>
                    <a:lnTo>
                      <a:pt x="72" y="17"/>
                    </a:lnTo>
                    <a:lnTo>
                      <a:pt x="77" y="22"/>
                    </a:lnTo>
                    <a:lnTo>
                      <a:pt x="82" y="27"/>
                    </a:lnTo>
                    <a:lnTo>
                      <a:pt x="85" y="34"/>
                    </a:lnTo>
                    <a:lnTo>
                      <a:pt x="87" y="39"/>
                    </a:lnTo>
                    <a:lnTo>
                      <a:pt x="89" y="47"/>
                    </a:lnTo>
                    <a:lnTo>
                      <a:pt x="90" y="53"/>
                    </a:lnTo>
                    <a:lnTo>
                      <a:pt x="90" y="60"/>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2" name="Freeform 178"/>
              <p:cNvSpPr>
                <a:spLocks noEditPoints="1"/>
              </p:cNvSpPr>
              <p:nvPr userDrawn="1"/>
            </p:nvSpPr>
            <p:spPr bwMode="auto">
              <a:xfrm>
                <a:off x="1523974" y="561486"/>
                <a:ext cx="79375" cy="87313"/>
              </a:xfrm>
              <a:custGeom>
                <a:avLst/>
                <a:gdLst/>
                <a:ahLst/>
                <a:cxnLst>
                  <a:cxn ang="0">
                    <a:pos x="102" y="40"/>
                  </a:cxn>
                  <a:cxn ang="0">
                    <a:pos x="81" y="40"/>
                  </a:cxn>
                  <a:cxn ang="0">
                    <a:pos x="56" y="51"/>
                  </a:cxn>
                  <a:cxn ang="0">
                    <a:pos x="40" y="71"/>
                  </a:cxn>
                  <a:cxn ang="0">
                    <a:pos x="34" y="97"/>
                  </a:cxn>
                  <a:cxn ang="0">
                    <a:pos x="39" y="113"/>
                  </a:cxn>
                  <a:cxn ang="0">
                    <a:pos x="49" y="122"/>
                  </a:cxn>
                  <a:cxn ang="0">
                    <a:pos x="64" y="125"/>
                  </a:cxn>
                  <a:cxn ang="0">
                    <a:pos x="78" y="119"/>
                  </a:cxn>
                  <a:cxn ang="0">
                    <a:pos x="89" y="108"/>
                  </a:cxn>
                  <a:cxn ang="0">
                    <a:pos x="94" y="108"/>
                  </a:cxn>
                  <a:cxn ang="0">
                    <a:pos x="98" y="119"/>
                  </a:cxn>
                  <a:cxn ang="0">
                    <a:pos x="107" y="125"/>
                  </a:cxn>
                  <a:cxn ang="0">
                    <a:pos x="124" y="121"/>
                  </a:cxn>
                  <a:cxn ang="0">
                    <a:pos x="142" y="102"/>
                  </a:cxn>
                  <a:cxn ang="0">
                    <a:pos x="150" y="67"/>
                  </a:cxn>
                  <a:cxn ang="0">
                    <a:pos x="147" y="47"/>
                  </a:cxn>
                  <a:cxn ang="0">
                    <a:pos x="139" y="30"/>
                  </a:cxn>
                  <a:cxn ang="0">
                    <a:pos x="127" y="16"/>
                  </a:cxn>
                  <a:cxn ang="0">
                    <a:pos x="111" y="6"/>
                  </a:cxn>
                  <a:cxn ang="0">
                    <a:pos x="92" y="0"/>
                  </a:cxn>
                  <a:cxn ang="0">
                    <a:pos x="69" y="2"/>
                  </a:cxn>
                  <a:cxn ang="0">
                    <a:pos x="49" y="8"/>
                  </a:cxn>
                  <a:cxn ang="0">
                    <a:pos x="32" y="19"/>
                  </a:cxn>
                  <a:cxn ang="0">
                    <a:pos x="8" y="50"/>
                  </a:cxn>
                  <a:cxn ang="0">
                    <a:pos x="0" y="92"/>
                  </a:cxn>
                  <a:cxn ang="0">
                    <a:pos x="7" y="128"/>
                  </a:cxn>
                  <a:cxn ang="0">
                    <a:pos x="28" y="153"/>
                  </a:cxn>
                  <a:cxn ang="0">
                    <a:pos x="58" y="165"/>
                  </a:cxn>
                  <a:cxn ang="0">
                    <a:pos x="91" y="162"/>
                  </a:cxn>
                  <a:cxn ang="0">
                    <a:pos x="106" y="147"/>
                  </a:cxn>
                  <a:cxn ang="0">
                    <a:pos x="81" y="155"/>
                  </a:cxn>
                  <a:cxn ang="0">
                    <a:pos x="58" y="155"/>
                  </a:cxn>
                  <a:cxn ang="0">
                    <a:pos x="41" y="148"/>
                  </a:cxn>
                  <a:cxn ang="0">
                    <a:pos x="28" y="138"/>
                  </a:cxn>
                  <a:cxn ang="0">
                    <a:pos x="17" y="124"/>
                  </a:cxn>
                  <a:cxn ang="0">
                    <a:pos x="12" y="105"/>
                  </a:cxn>
                  <a:cxn ang="0">
                    <a:pos x="12" y="77"/>
                  </a:cxn>
                  <a:cxn ang="0">
                    <a:pos x="25" y="41"/>
                  </a:cxn>
                  <a:cxn ang="0">
                    <a:pos x="49" y="18"/>
                  </a:cxn>
                  <a:cxn ang="0">
                    <a:pos x="82" y="9"/>
                  </a:cxn>
                  <a:cxn ang="0">
                    <a:pos x="100" y="12"/>
                  </a:cxn>
                  <a:cxn ang="0">
                    <a:pos x="115" y="19"/>
                  </a:cxn>
                  <a:cxn ang="0">
                    <a:pos x="127" y="31"/>
                  </a:cxn>
                  <a:cxn ang="0">
                    <a:pos x="135" y="46"/>
                  </a:cxn>
                  <a:cxn ang="0">
                    <a:pos x="138" y="80"/>
                  </a:cxn>
                  <a:cxn ang="0">
                    <a:pos x="130" y="103"/>
                  </a:cxn>
                  <a:cxn ang="0">
                    <a:pos x="116" y="115"/>
                  </a:cxn>
                  <a:cxn ang="0">
                    <a:pos x="105" y="112"/>
                  </a:cxn>
                  <a:cxn ang="0">
                    <a:pos x="102" y="98"/>
                  </a:cxn>
                  <a:cxn ang="0">
                    <a:pos x="105" y="87"/>
                  </a:cxn>
                  <a:cxn ang="0">
                    <a:pos x="94" y="85"/>
                  </a:cxn>
                  <a:cxn ang="0">
                    <a:pos x="87" y="99"/>
                  </a:cxn>
                  <a:cxn ang="0">
                    <a:pos x="75" y="111"/>
                  </a:cxn>
                  <a:cxn ang="0">
                    <a:pos x="62" y="115"/>
                  </a:cxn>
                  <a:cxn ang="0">
                    <a:pos x="49" y="110"/>
                  </a:cxn>
                  <a:cxn ang="0">
                    <a:pos x="45" y="97"/>
                  </a:cxn>
                  <a:cxn ang="0">
                    <a:pos x="53" y="70"/>
                  </a:cxn>
                  <a:cxn ang="0">
                    <a:pos x="71" y="52"/>
                  </a:cxn>
                  <a:cxn ang="0">
                    <a:pos x="92" y="49"/>
                  </a:cxn>
                  <a:cxn ang="0">
                    <a:pos x="101" y="51"/>
                  </a:cxn>
                </a:cxnLst>
                <a:rect l="0" t="0" r="r" b="b"/>
                <a:pathLst>
                  <a:path w="150" h="165">
                    <a:moveTo>
                      <a:pt x="113" y="44"/>
                    </a:moveTo>
                    <a:lnTo>
                      <a:pt x="108" y="41"/>
                    </a:lnTo>
                    <a:lnTo>
                      <a:pt x="102" y="40"/>
                    </a:lnTo>
                    <a:lnTo>
                      <a:pt x="97" y="39"/>
                    </a:lnTo>
                    <a:lnTo>
                      <a:pt x="89" y="39"/>
                    </a:lnTo>
                    <a:lnTo>
                      <a:pt x="81" y="40"/>
                    </a:lnTo>
                    <a:lnTo>
                      <a:pt x="71" y="43"/>
                    </a:lnTo>
                    <a:lnTo>
                      <a:pt x="64" y="46"/>
                    </a:lnTo>
                    <a:lnTo>
                      <a:pt x="56" y="51"/>
                    </a:lnTo>
                    <a:lnTo>
                      <a:pt x="49" y="57"/>
                    </a:lnTo>
                    <a:lnTo>
                      <a:pt x="44" y="63"/>
                    </a:lnTo>
                    <a:lnTo>
                      <a:pt x="40" y="71"/>
                    </a:lnTo>
                    <a:lnTo>
                      <a:pt x="37" y="79"/>
                    </a:lnTo>
                    <a:lnTo>
                      <a:pt x="34" y="88"/>
                    </a:lnTo>
                    <a:lnTo>
                      <a:pt x="34" y="97"/>
                    </a:lnTo>
                    <a:lnTo>
                      <a:pt x="34" y="103"/>
                    </a:lnTo>
                    <a:lnTo>
                      <a:pt x="35" y="108"/>
                    </a:lnTo>
                    <a:lnTo>
                      <a:pt x="39" y="113"/>
                    </a:lnTo>
                    <a:lnTo>
                      <a:pt x="41" y="117"/>
                    </a:lnTo>
                    <a:lnTo>
                      <a:pt x="45" y="120"/>
                    </a:lnTo>
                    <a:lnTo>
                      <a:pt x="49" y="122"/>
                    </a:lnTo>
                    <a:lnTo>
                      <a:pt x="54" y="125"/>
                    </a:lnTo>
                    <a:lnTo>
                      <a:pt x="58" y="125"/>
                    </a:lnTo>
                    <a:lnTo>
                      <a:pt x="64" y="125"/>
                    </a:lnTo>
                    <a:lnTo>
                      <a:pt x="69" y="124"/>
                    </a:lnTo>
                    <a:lnTo>
                      <a:pt x="73" y="121"/>
                    </a:lnTo>
                    <a:lnTo>
                      <a:pt x="78" y="119"/>
                    </a:lnTo>
                    <a:lnTo>
                      <a:pt x="82" y="117"/>
                    </a:lnTo>
                    <a:lnTo>
                      <a:pt x="85" y="113"/>
                    </a:lnTo>
                    <a:lnTo>
                      <a:pt x="89" y="108"/>
                    </a:lnTo>
                    <a:lnTo>
                      <a:pt x="93" y="103"/>
                    </a:lnTo>
                    <a:lnTo>
                      <a:pt x="94" y="103"/>
                    </a:lnTo>
                    <a:lnTo>
                      <a:pt x="94" y="108"/>
                    </a:lnTo>
                    <a:lnTo>
                      <a:pt x="94" y="113"/>
                    </a:lnTo>
                    <a:lnTo>
                      <a:pt x="96" y="117"/>
                    </a:lnTo>
                    <a:lnTo>
                      <a:pt x="98" y="119"/>
                    </a:lnTo>
                    <a:lnTo>
                      <a:pt x="100" y="122"/>
                    </a:lnTo>
                    <a:lnTo>
                      <a:pt x="103" y="124"/>
                    </a:lnTo>
                    <a:lnTo>
                      <a:pt x="107" y="125"/>
                    </a:lnTo>
                    <a:lnTo>
                      <a:pt x="109" y="125"/>
                    </a:lnTo>
                    <a:lnTo>
                      <a:pt x="118" y="124"/>
                    </a:lnTo>
                    <a:lnTo>
                      <a:pt x="124" y="121"/>
                    </a:lnTo>
                    <a:lnTo>
                      <a:pt x="132" y="116"/>
                    </a:lnTo>
                    <a:lnTo>
                      <a:pt x="137" y="110"/>
                    </a:lnTo>
                    <a:lnTo>
                      <a:pt x="142" y="102"/>
                    </a:lnTo>
                    <a:lnTo>
                      <a:pt x="147" y="92"/>
                    </a:lnTo>
                    <a:lnTo>
                      <a:pt x="149" y="80"/>
                    </a:lnTo>
                    <a:lnTo>
                      <a:pt x="150" y="67"/>
                    </a:lnTo>
                    <a:lnTo>
                      <a:pt x="149" y="61"/>
                    </a:lnTo>
                    <a:lnTo>
                      <a:pt x="149" y="53"/>
                    </a:lnTo>
                    <a:lnTo>
                      <a:pt x="147" y="47"/>
                    </a:lnTo>
                    <a:lnTo>
                      <a:pt x="145" y="41"/>
                    </a:lnTo>
                    <a:lnTo>
                      <a:pt x="142" y="35"/>
                    </a:lnTo>
                    <a:lnTo>
                      <a:pt x="139" y="30"/>
                    </a:lnTo>
                    <a:lnTo>
                      <a:pt x="136" y="24"/>
                    </a:lnTo>
                    <a:lnTo>
                      <a:pt x="132" y="20"/>
                    </a:lnTo>
                    <a:lnTo>
                      <a:pt x="127" y="16"/>
                    </a:lnTo>
                    <a:lnTo>
                      <a:pt x="122" y="11"/>
                    </a:lnTo>
                    <a:lnTo>
                      <a:pt x="116" y="8"/>
                    </a:lnTo>
                    <a:lnTo>
                      <a:pt x="111" y="6"/>
                    </a:lnTo>
                    <a:lnTo>
                      <a:pt x="105" y="4"/>
                    </a:lnTo>
                    <a:lnTo>
                      <a:pt x="98" y="2"/>
                    </a:lnTo>
                    <a:lnTo>
                      <a:pt x="92" y="0"/>
                    </a:lnTo>
                    <a:lnTo>
                      <a:pt x="84" y="0"/>
                    </a:lnTo>
                    <a:lnTo>
                      <a:pt x="76" y="0"/>
                    </a:lnTo>
                    <a:lnTo>
                      <a:pt x="69" y="2"/>
                    </a:lnTo>
                    <a:lnTo>
                      <a:pt x="62" y="4"/>
                    </a:lnTo>
                    <a:lnTo>
                      <a:pt x="55" y="6"/>
                    </a:lnTo>
                    <a:lnTo>
                      <a:pt x="49" y="8"/>
                    </a:lnTo>
                    <a:lnTo>
                      <a:pt x="43" y="11"/>
                    </a:lnTo>
                    <a:lnTo>
                      <a:pt x="38" y="14"/>
                    </a:lnTo>
                    <a:lnTo>
                      <a:pt x="32" y="19"/>
                    </a:lnTo>
                    <a:lnTo>
                      <a:pt x="22" y="27"/>
                    </a:lnTo>
                    <a:lnTo>
                      <a:pt x="15" y="38"/>
                    </a:lnTo>
                    <a:lnTo>
                      <a:pt x="8" y="50"/>
                    </a:lnTo>
                    <a:lnTo>
                      <a:pt x="3" y="63"/>
                    </a:lnTo>
                    <a:lnTo>
                      <a:pt x="1" y="77"/>
                    </a:lnTo>
                    <a:lnTo>
                      <a:pt x="0" y="92"/>
                    </a:lnTo>
                    <a:lnTo>
                      <a:pt x="1" y="105"/>
                    </a:lnTo>
                    <a:lnTo>
                      <a:pt x="3" y="117"/>
                    </a:lnTo>
                    <a:lnTo>
                      <a:pt x="7" y="128"/>
                    </a:lnTo>
                    <a:lnTo>
                      <a:pt x="13" y="138"/>
                    </a:lnTo>
                    <a:lnTo>
                      <a:pt x="20" y="145"/>
                    </a:lnTo>
                    <a:lnTo>
                      <a:pt x="28" y="153"/>
                    </a:lnTo>
                    <a:lnTo>
                      <a:pt x="38" y="158"/>
                    </a:lnTo>
                    <a:lnTo>
                      <a:pt x="47" y="161"/>
                    </a:lnTo>
                    <a:lnTo>
                      <a:pt x="58" y="165"/>
                    </a:lnTo>
                    <a:lnTo>
                      <a:pt x="69" y="165"/>
                    </a:lnTo>
                    <a:lnTo>
                      <a:pt x="80" y="165"/>
                    </a:lnTo>
                    <a:lnTo>
                      <a:pt x="91" y="162"/>
                    </a:lnTo>
                    <a:lnTo>
                      <a:pt x="100" y="160"/>
                    </a:lnTo>
                    <a:lnTo>
                      <a:pt x="110" y="155"/>
                    </a:lnTo>
                    <a:lnTo>
                      <a:pt x="106" y="147"/>
                    </a:lnTo>
                    <a:lnTo>
                      <a:pt x="98" y="151"/>
                    </a:lnTo>
                    <a:lnTo>
                      <a:pt x="91" y="154"/>
                    </a:lnTo>
                    <a:lnTo>
                      <a:pt x="81" y="155"/>
                    </a:lnTo>
                    <a:lnTo>
                      <a:pt x="70" y="156"/>
                    </a:lnTo>
                    <a:lnTo>
                      <a:pt x="64" y="155"/>
                    </a:lnTo>
                    <a:lnTo>
                      <a:pt x="58" y="155"/>
                    </a:lnTo>
                    <a:lnTo>
                      <a:pt x="52" y="153"/>
                    </a:lnTo>
                    <a:lnTo>
                      <a:pt x="46" y="151"/>
                    </a:lnTo>
                    <a:lnTo>
                      <a:pt x="41" y="148"/>
                    </a:lnTo>
                    <a:lnTo>
                      <a:pt x="37" y="145"/>
                    </a:lnTo>
                    <a:lnTo>
                      <a:pt x="32" y="142"/>
                    </a:lnTo>
                    <a:lnTo>
                      <a:pt x="28" y="138"/>
                    </a:lnTo>
                    <a:lnTo>
                      <a:pt x="24" y="133"/>
                    </a:lnTo>
                    <a:lnTo>
                      <a:pt x="20" y="129"/>
                    </a:lnTo>
                    <a:lnTo>
                      <a:pt x="17" y="124"/>
                    </a:lnTo>
                    <a:lnTo>
                      <a:pt x="15" y="118"/>
                    </a:lnTo>
                    <a:lnTo>
                      <a:pt x="13" y="112"/>
                    </a:lnTo>
                    <a:lnTo>
                      <a:pt x="12" y="105"/>
                    </a:lnTo>
                    <a:lnTo>
                      <a:pt x="11" y="99"/>
                    </a:lnTo>
                    <a:lnTo>
                      <a:pt x="11" y="91"/>
                    </a:lnTo>
                    <a:lnTo>
                      <a:pt x="12" y="77"/>
                    </a:lnTo>
                    <a:lnTo>
                      <a:pt x="14" y="64"/>
                    </a:lnTo>
                    <a:lnTo>
                      <a:pt x="18" y="51"/>
                    </a:lnTo>
                    <a:lnTo>
                      <a:pt x="25" y="41"/>
                    </a:lnTo>
                    <a:lnTo>
                      <a:pt x="32" y="32"/>
                    </a:lnTo>
                    <a:lnTo>
                      <a:pt x="40" y="24"/>
                    </a:lnTo>
                    <a:lnTo>
                      <a:pt x="49" y="18"/>
                    </a:lnTo>
                    <a:lnTo>
                      <a:pt x="59" y="13"/>
                    </a:lnTo>
                    <a:lnTo>
                      <a:pt x="71" y="10"/>
                    </a:lnTo>
                    <a:lnTo>
                      <a:pt x="82" y="9"/>
                    </a:lnTo>
                    <a:lnTo>
                      <a:pt x="88" y="10"/>
                    </a:lnTo>
                    <a:lnTo>
                      <a:pt x="95" y="10"/>
                    </a:lnTo>
                    <a:lnTo>
                      <a:pt x="100" y="12"/>
                    </a:lnTo>
                    <a:lnTo>
                      <a:pt x="107" y="13"/>
                    </a:lnTo>
                    <a:lnTo>
                      <a:pt x="111" y="17"/>
                    </a:lnTo>
                    <a:lnTo>
                      <a:pt x="115" y="19"/>
                    </a:lnTo>
                    <a:lnTo>
                      <a:pt x="120" y="22"/>
                    </a:lnTo>
                    <a:lnTo>
                      <a:pt x="124" y="26"/>
                    </a:lnTo>
                    <a:lnTo>
                      <a:pt x="127" y="31"/>
                    </a:lnTo>
                    <a:lnTo>
                      <a:pt x="130" y="35"/>
                    </a:lnTo>
                    <a:lnTo>
                      <a:pt x="133" y="40"/>
                    </a:lnTo>
                    <a:lnTo>
                      <a:pt x="135" y="46"/>
                    </a:lnTo>
                    <a:lnTo>
                      <a:pt x="138" y="57"/>
                    </a:lnTo>
                    <a:lnTo>
                      <a:pt x="138" y="70"/>
                    </a:lnTo>
                    <a:lnTo>
                      <a:pt x="138" y="80"/>
                    </a:lnTo>
                    <a:lnTo>
                      <a:pt x="136" y="89"/>
                    </a:lnTo>
                    <a:lnTo>
                      <a:pt x="134" y="97"/>
                    </a:lnTo>
                    <a:lnTo>
                      <a:pt x="130" y="103"/>
                    </a:lnTo>
                    <a:lnTo>
                      <a:pt x="126" y="108"/>
                    </a:lnTo>
                    <a:lnTo>
                      <a:pt x="122" y="113"/>
                    </a:lnTo>
                    <a:lnTo>
                      <a:pt x="116" y="115"/>
                    </a:lnTo>
                    <a:lnTo>
                      <a:pt x="112" y="116"/>
                    </a:lnTo>
                    <a:lnTo>
                      <a:pt x="108" y="115"/>
                    </a:lnTo>
                    <a:lnTo>
                      <a:pt x="105" y="112"/>
                    </a:lnTo>
                    <a:lnTo>
                      <a:pt x="103" y="107"/>
                    </a:lnTo>
                    <a:lnTo>
                      <a:pt x="102" y="101"/>
                    </a:lnTo>
                    <a:lnTo>
                      <a:pt x="102" y="98"/>
                    </a:lnTo>
                    <a:lnTo>
                      <a:pt x="103" y="94"/>
                    </a:lnTo>
                    <a:lnTo>
                      <a:pt x="103" y="90"/>
                    </a:lnTo>
                    <a:lnTo>
                      <a:pt x="105" y="87"/>
                    </a:lnTo>
                    <a:lnTo>
                      <a:pt x="113" y="44"/>
                    </a:lnTo>
                    <a:close/>
                    <a:moveTo>
                      <a:pt x="95" y="80"/>
                    </a:moveTo>
                    <a:lnTo>
                      <a:pt x="94" y="85"/>
                    </a:lnTo>
                    <a:lnTo>
                      <a:pt x="92" y="89"/>
                    </a:lnTo>
                    <a:lnTo>
                      <a:pt x="89" y="94"/>
                    </a:lnTo>
                    <a:lnTo>
                      <a:pt x="87" y="99"/>
                    </a:lnTo>
                    <a:lnTo>
                      <a:pt x="83" y="103"/>
                    </a:lnTo>
                    <a:lnTo>
                      <a:pt x="80" y="107"/>
                    </a:lnTo>
                    <a:lnTo>
                      <a:pt x="75" y="111"/>
                    </a:lnTo>
                    <a:lnTo>
                      <a:pt x="71" y="113"/>
                    </a:lnTo>
                    <a:lnTo>
                      <a:pt x="67" y="115"/>
                    </a:lnTo>
                    <a:lnTo>
                      <a:pt x="62" y="115"/>
                    </a:lnTo>
                    <a:lnTo>
                      <a:pt x="57" y="115"/>
                    </a:lnTo>
                    <a:lnTo>
                      <a:pt x="53" y="113"/>
                    </a:lnTo>
                    <a:lnTo>
                      <a:pt x="49" y="110"/>
                    </a:lnTo>
                    <a:lnTo>
                      <a:pt x="47" y="106"/>
                    </a:lnTo>
                    <a:lnTo>
                      <a:pt x="45" y="102"/>
                    </a:lnTo>
                    <a:lnTo>
                      <a:pt x="45" y="97"/>
                    </a:lnTo>
                    <a:lnTo>
                      <a:pt x="46" y="87"/>
                    </a:lnTo>
                    <a:lnTo>
                      <a:pt x="48" y="78"/>
                    </a:lnTo>
                    <a:lnTo>
                      <a:pt x="53" y="70"/>
                    </a:lnTo>
                    <a:lnTo>
                      <a:pt x="58" y="63"/>
                    </a:lnTo>
                    <a:lnTo>
                      <a:pt x="64" y="57"/>
                    </a:lnTo>
                    <a:lnTo>
                      <a:pt x="71" y="52"/>
                    </a:lnTo>
                    <a:lnTo>
                      <a:pt x="79" y="50"/>
                    </a:lnTo>
                    <a:lnTo>
                      <a:pt x="87" y="49"/>
                    </a:lnTo>
                    <a:lnTo>
                      <a:pt x="92" y="49"/>
                    </a:lnTo>
                    <a:lnTo>
                      <a:pt x="96" y="49"/>
                    </a:lnTo>
                    <a:lnTo>
                      <a:pt x="99" y="50"/>
                    </a:lnTo>
                    <a:lnTo>
                      <a:pt x="101" y="51"/>
                    </a:lnTo>
                    <a:lnTo>
                      <a:pt x="95" y="8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3" name="Freeform 179"/>
              <p:cNvSpPr>
                <a:spLocks noEditPoints="1"/>
              </p:cNvSpPr>
              <p:nvPr userDrawn="1"/>
            </p:nvSpPr>
            <p:spPr bwMode="auto">
              <a:xfrm>
                <a:off x="1617636" y="551961"/>
                <a:ext cx="47625" cy="85725"/>
              </a:xfrm>
              <a:custGeom>
                <a:avLst/>
                <a:gdLst/>
                <a:ahLst/>
                <a:cxnLst>
                  <a:cxn ang="0">
                    <a:pos x="64" y="71"/>
                  </a:cxn>
                  <a:cxn ang="0">
                    <a:pos x="76" y="61"/>
                  </a:cxn>
                  <a:cxn ang="0">
                    <a:pos x="83" y="47"/>
                  </a:cxn>
                  <a:cxn ang="0">
                    <a:pos x="83" y="31"/>
                  </a:cxn>
                  <a:cxn ang="0">
                    <a:pos x="78" y="18"/>
                  </a:cxn>
                  <a:cxn ang="0">
                    <a:pos x="65" y="7"/>
                  </a:cxn>
                  <a:cxn ang="0">
                    <a:pos x="45" y="1"/>
                  </a:cxn>
                  <a:cxn ang="0">
                    <a:pos x="23" y="1"/>
                  </a:cxn>
                  <a:cxn ang="0">
                    <a:pos x="6" y="2"/>
                  </a:cxn>
                  <a:cxn ang="0">
                    <a:pos x="0" y="161"/>
                  </a:cxn>
                  <a:cxn ang="0">
                    <a:pos x="11" y="161"/>
                  </a:cxn>
                  <a:cxn ang="0">
                    <a:pos x="27" y="162"/>
                  </a:cxn>
                  <a:cxn ang="0">
                    <a:pos x="57" y="158"/>
                  </a:cxn>
                  <a:cxn ang="0">
                    <a:pos x="69" y="153"/>
                  </a:cxn>
                  <a:cxn ang="0">
                    <a:pos x="78" y="147"/>
                  </a:cxn>
                  <a:cxn ang="0">
                    <a:pos x="85" y="136"/>
                  </a:cxn>
                  <a:cxn ang="0">
                    <a:pos x="88" y="125"/>
                  </a:cxn>
                  <a:cxn ang="0">
                    <a:pos x="90" y="115"/>
                  </a:cxn>
                  <a:cxn ang="0">
                    <a:pos x="87" y="103"/>
                  </a:cxn>
                  <a:cxn ang="0">
                    <a:pos x="82" y="92"/>
                  </a:cxn>
                  <a:cxn ang="0">
                    <a:pos x="74" y="84"/>
                  </a:cxn>
                  <a:cxn ang="0">
                    <a:pos x="65" y="79"/>
                  </a:cxn>
                  <a:cxn ang="0">
                    <a:pos x="56" y="76"/>
                  </a:cxn>
                  <a:cxn ang="0">
                    <a:pos x="12" y="71"/>
                  </a:cxn>
                  <a:cxn ang="0">
                    <a:pos x="15" y="12"/>
                  </a:cxn>
                  <a:cxn ang="0">
                    <a:pos x="25" y="11"/>
                  </a:cxn>
                  <a:cxn ang="0">
                    <a:pos x="40" y="12"/>
                  </a:cxn>
                  <a:cxn ang="0">
                    <a:pos x="54" y="14"/>
                  </a:cxn>
                  <a:cxn ang="0">
                    <a:pos x="65" y="22"/>
                  </a:cxn>
                  <a:cxn ang="0">
                    <a:pos x="70" y="32"/>
                  </a:cxn>
                  <a:cxn ang="0">
                    <a:pos x="70" y="44"/>
                  </a:cxn>
                  <a:cxn ang="0">
                    <a:pos x="68" y="52"/>
                  </a:cxn>
                  <a:cxn ang="0">
                    <a:pos x="64" y="59"/>
                  </a:cxn>
                  <a:cxn ang="0">
                    <a:pos x="57" y="65"/>
                  </a:cxn>
                  <a:cxn ang="0">
                    <a:pos x="49" y="68"/>
                  </a:cxn>
                  <a:cxn ang="0">
                    <a:pos x="39" y="70"/>
                  </a:cxn>
                  <a:cxn ang="0">
                    <a:pos x="12" y="71"/>
                  </a:cxn>
                  <a:cxn ang="0">
                    <a:pos x="31" y="81"/>
                  </a:cxn>
                  <a:cxn ang="0">
                    <a:pos x="47" y="83"/>
                  </a:cxn>
                  <a:cxn ang="0">
                    <a:pos x="63" y="88"/>
                  </a:cxn>
                  <a:cxn ang="0">
                    <a:pos x="72" y="99"/>
                  </a:cxn>
                  <a:cxn ang="0">
                    <a:pos x="77" y="115"/>
                  </a:cxn>
                  <a:cxn ang="0">
                    <a:pos x="72" y="133"/>
                  </a:cxn>
                  <a:cxn ang="0">
                    <a:pos x="63" y="144"/>
                  </a:cxn>
                  <a:cxn ang="0">
                    <a:pos x="47" y="149"/>
                  </a:cxn>
                  <a:cxn ang="0">
                    <a:pos x="31" y="151"/>
                  </a:cxn>
                  <a:cxn ang="0">
                    <a:pos x="20" y="151"/>
                  </a:cxn>
                  <a:cxn ang="0">
                    <a:pos x="12" y="150"/>
                  </a:cxn>
                </a:cxnLst>
                <a:rect l="0" t="0" r="r" b="b"/>
                <a:pathLst>
                  <a:path w="90" h="162">
                    <a:moveTo>
                      <a:pt x="56" y="74"/>
                    </a:moveTo>
                    <a:lnTo>
                      <a:pt x="64" y="71"/>
                    </a:lnTo>
                    <a:lnTo>
                      <a:pt x="70" y="67"/>
                    </a:lnTo>
                    <a:lnTo>
                      <a:pt x="76" y="61"/>
                    </a:lnTo>
                    <a:lnTo>
                      <a:pt x="80" y="55"/>
                    </a:lnTo>
                    <a:lnTo>
                      <a:pt x="83" y="47"/>
                    </a:lnTo>
                    <a:lnTo>
                      <a:pt x="84" y="40"/>
                    </a:lnTo>
                    <a:lnTo>
                      <a:pt x="83" y="31"/>
                    </a:lnTo>
                    <a:lnTo>
                      <a:pt x="81" y="25"/>
                    </a:lnTo>
                    <a:lnTo>
                      <a:pt x="78" y="18"/>
                    </a:lnTo>
                    <a:lnTo>
                      <a:pt x="72" y="12"/>
                    </a:lnTo>
                    <a:lnTo>
                      <a:pt x="65" y="7"/>
                    </a:lnTo>
                    <a:lnTo>
                      <a:pt x="56" y="3"/>
                    </a:lnTo>
                    <a:lnTo>
                      <a:pt x="45" y="1"/>
                    </a:lnTo>
                    <a:lnTo>
                      <a:pt x="31" y="0"/>
                    </a:lnTo>
                    <a:lnTo>
                      <a:pt x="23" y="1"/>
                    </a:lnTo>
                    <a:lnTo>
                      <a:pt x="14" y="1"/>
                    </a:lnTo>
                    <a:lnTo>
                      <a:pt x="6" y="2"/>
                    </a:lnTo>
                    <a:lnTo>
                      <a:pt x="0" y="4"/>
                    </a:lnTo>
                    <a:lnTo>
                      <a:pt x="0" y="161"/>
                    </a:lnTo>
                    <a:lnTo>
                      <a:pt x="4" y="161"/>
                    </a:lnTo>
                    <a:lnTo>
                      <a:pt x="11" y="161"/>
                    </a:lnTo>
                    <a:lnTo>
                      <a:pt x="18" y="162"/>
                    </a:lnTo>
                    <a:lnTo>
                      <a:pt x="27" y="162"/>
                    </a:lnTo>
                    <a:lnTo>
                      <a:pt x="43" y="161"/>
                    </a:lnTo>
                    <a:lnTo>
                      <a:pt x="57" y="158"/>
                    </a:lnTo>
                    <a:lnTo>
                      <a:pt x="64" y="155"/>
                    </a:lnTo>
                    <a:lnTo>
                      <a:pt x="69" y="153"/>
                    </a:lnTo>
                    <a:lnTo>
                      <a:pt x="73" y="150"/>
                    </a:lnTo>
                    <a:lnTo>
                      <a:pt x="78" y="147"/>
                    </a:lnTo>
                    <a:lnTo>
                      <a:pt x="82" y="141"/>
                    </a:lnTo>
                    <a:lnTo>
                      <a:pt x="85" y="136"/>
                    </a:lnTo>
                    <a:lnTo>
                      <a:pt x="87" y="131"/>
                    </a:lnTo>
                    <a:lnTo>
                      <a:pt x="88" y="125"/>
                    </a:lnTo>
                    <a:lnTo>
                      <a:pt x="90" y="120"/>
                    </a:lnTo>
                    <a:lnTo>
                      <a:pt x="90" y="115"/>
                    </a:lnTo>
                    <a:lnTo>
                      <a:pt x="88" y="109"/>
                    </a:lnTo>
                    <a:lnTo>
                      <a:pt x="87" y="103"/>
                    </a:lnTo>
                    <a:lnTo>
                      <a:pt x="85" y="96"/>
                    </a:lnTo>
                    <a:lnTo>
                      <a:pt x="82" y="92"/>
                    </a:lnTo>
                    <a:lnTo>
                      <a:pt x="78" y="87"/>
                    </a:lnTo>
                    <a:lnTo>
                      <a:pt x="74" y="84"/>
                    </a:lnTo>
                    <a:lnTo>
                      <a:pt x="69" y="81"/>
                    </a:lnTo>
                    <a:lnTo>
                      <a:pt x="65" y="79"/>
                    </a:lnTo>
                    <a:lnTo>
                      <a:pt x="60" y="77"/>
                    </a:lnTo>
                    <a:lnTo>
                      <a:pt x="56" y="76"/>
                    </a:lnTo>
                    <a:lnTo>
                      <a:pt x="56" y="74"/>
                    </a:lnTo>
                    <a:close/>
                    <a:moveTo>
                      <a:pt x="12" y="71"/>
                    </a:moveTo>
                    <a:lnTo>
                      <a:pt x="12" y="13"/>
                    </a:lnTo>
                    <a:lnTo>
                      <a:pt x="15" y="12"/>
                    </a:lnTo>
                    <a:lnTo>
                      <a:pt x="19" y="12"/>
                    </a:lnTo>
                    <a:lnTo>
                      <a:pt x="25" y="11"/>
                    </a:lnTo>
                    <a:lnTo>
                      <a:pt x="31" y="11"/>
                    </a:lnTo>
                    <a:lnTo>
                      <a:pt x="40" y="12"/>
                    </a:lnTo>
                    <a:lnTo>
                      <a:pt x="47" y="13"/>
                    </a:lnTo>
                    <a:lnTo>
                      <a:pt x="54" y="14"/>
                    </a:lnTo>
                    <a:lnTo>
                      <a:pt x="59" y="17"/>
                    </a:lnTo>
                    <a:lnTo>
                      <a:pt x="65" y="22"/>
                    </a:lnTo>
                    <a:lnTo>
                      <a:pt x="68" y="27"/>
                    </a:lnTo>
                    <a:lnTo>
                      <a:pt x="70" y="32"/>
                    </a:lnTo>
                    <a:lnTo>
                      <a:pt x="70" y="40"/>
                    </a:lnTo>
                    <a:lnTo>
                      <a:pt x="70" y="44"/>
                    </a:lnTo>
                    <a:lnTo>
                      <a:pt x="69" y="49"/>
                    </a:lnTo>
                    <a:lnTo>
                      <a:pt x="68" y="52"/>
                    </a:lnTo>
                    <a:lnTo>
                      <a:pt x="66" y="56"/>
                    </a:lnTo>
                    <a:lnTo>
                      <a:pt x="64" y="59"/>
                    </a:lnTo>
                    <a:lnTo>
                      <a:pt x="60" y="61"/>
                    </a:lnTo>
                    <a:lnTo>
                      <a:pt x="57" y="65"/>
                    </a:lnTo>
                    <a:lnTo>
                      <a:pt x="53" y="67"/>
                    </a:lnTo>
                    <a:lnTo>
                      <a:pt x="49" y="68"/>
                    </a:lnTo>
                    <a:lnTo>
                      <a:pt x="44" y="70"/>
                    </a:lnTo>
                    <a:lnTo>
                      <a:pt x="39" y="70"/>
                    </a:lnTo>
                    <a:lnTo>
                      <a:pt x="33" y="71"/>
                    </a:lnTo>
                    <a:lnTo>
                      <a:pt x="12" y="71"/>
                    </a:lnTo>
                    <a:close/>
                    <a:moveTo>
                      <a:pt x="12" y="81"/>
                    </a:moveTo>
                    <a:lnTo>
                      <a:pt x="31" y="81"/>
                    </a:lnTo>
                    <a:lnTo>
                      <a:pt x="40" y="82"/>
                    </a:lnTo>
                    <a:lnTo>
                      <a:pt x="47" y="83"/>
                    </a:lnTo>
                    <a:lnTo>
                      <a:pt x="55" y="85"/>
                    </a:lnTo>
                    <a:lnTo>
                      <a:pt x="63" y="88"/>
                    </a:lnTo>
                    <a:lnTo>
                      <a:pt x="68" y="94"/>
                    </a:lnTo>
                    <a:lnTo>
                      <a:pt x="72" y="99"/>
                    </a:lnTo>
                    <a:lnTo>
                      <a:pt x="76" y="107"/>
                    </a:lnTo>
                    <a:lnTo>
                      <a:pt x="77" y="115"/>
                    </a:lnTo>
                    <a:lnTo>
                      <a:pt x="76" y="125"/>
                    </a:lnTo>
                    <a:lnTo>
                      <a:pt x="72" y="133"/>
                    </a:lnTo>
                    <a:lnTo>
                      <a:pt x="68" y="138"/>
                    </a:lnTo>
                    <a:lnTo>
                      <a:pt x="63" y="144"/>
                    </a:lnTo>
                    <a:lnTo>
                      <a:pt x="56" y="147"/>
                    </a:lnTo>
                    <a:lnTo>
                      <a:pt x="47" y="149"/>
                    </a:lnTo>
                    <a:lnTo>
                      <a:pt x="40" y="150"/>
                    </a:lnTo>
                    <a:lnTo>
                      <a:pt x="31" y="151"/>
                    </a:lnTo>
                    <a:lnTo>
                      <a:pt x="25" y="151"/>
                    </a:lnTo>
                    <a:lnTo>
                      <a:pt x="20" y="151"/>
                    </a:lnTo>
                    <a:lnTo>
                      <a:pt x="16" y="150"/>
                    </a:lnTo>
                    <a:lnTo>
                      <a:pt x="12" y="150"/>
                    </a:lnTo>
                    <a:lnTo>
                      <a:pt x="12" y="81"/>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4" name="Freeform 180"/>
              <p:cNvSpPr>
                <a:spLocks noEditPoints="1"/>
              </p:cNvSpPr>
              <p:nvPr userDrawn="1"/>
            </p:nvSpPr>
            <p:spPr bwMode="auto">
              <a:xfrm>
                <a:off x="1674786" y="574186"/>
                <a:ext cx="49213" cy="63500"/>
              </a:xfrm>
              <a:custGeom>
                <a:avLst/>
                <a:gdLst/>
                <a:ahLst/>
                <a:cxnLst>
                  <a:cxn ang="0">
                    <a:pos x="81" y="104"/>
                  </a:cxn>
                  <a:cxn ang="0">
                    <a:pos x="72" y="106"/>
                  </a:cxn>
                  <a:cxn ang="0">
                    <a:pos x="62" y="108"/>
                  </a:cxn>
                  <a:cxn ang="0">
                    <a:pos x="45" y="107"/>
                  </a:cxn>
                  <a:cxn ang="0">
                    <a:pos x="31" y="102"/>
                  </a:cxn>
                  <a:cxn ang="0">
                    <a:pos x="19" y="90"/>
                  </a:cxn>
                  <a:cxn ang="0">
                    <a:pos x="13" y="71"/>
                  </a:cxn>
                  <a:cxn ang="0">
                    <a:pos x="93" y="60"/>
                  </a:cxn>
                  <a:cxn ang="0">
                    <a:pos x="94" y="56"/>
                  </a:cxn>
                  <a:cxn ang="0">
                    <a:pos x="94" y="52"/>
                  </a:cxn>
                  <a:cxn ang="0">
                    <a:pos x="93" y="42"/>
                  </a:cxn>
                  <a:cxn ang="0">
                    <a:pos x="91" y="30"/>
                  </a:cxn>
                  <a:cxn ang="0">
                    <a:pos x="85" y="20"/>
                  </a:cxn>
                  <a:cxn ang="0">
                    <a:pos x="78" y="10"/>
                  </a:cxn>
                  <a:cxn ang="0">
                    <a:pos x="66" y="3"/>
                  </a:cxn>
                  <a:cxn ang="0">
                    <a:pos x="50" y="0"/>
                  </a:cxn>
                  <a:cxn ang="0">
                    <a:pos x="39" y="1"/>
                  </a:cxn>
                  <a:cxn ang="0">
                    <a:pos x="30" y="5"/>
                  </a:cxn>
                  <a:cxn ang="0">
                    <a:pos x="22" y="10"/>
                  </a:cxn>
                  <a:cxn ang="0">
                    <a:pos x="14" y="17"/>
                  </a:cxn>
                  <a:cxn ang="0">
                    <a:pos x="3" y="37"/>
                  </a:cxn>
                  <a:cxn ang="0">
                    <a:pos x="0" y="62"/>
                  </a:cxn>
                  <a:cxn ang="0">
                    <a:pos x="3" y="84"/>
                  </a:cxn>
                  <a:cxn ang="0">
                    <a:pos x="14" y="103"/>
                  </a:cxn>
                  <a:cxn ang="0">
                    <a:pos x="22" y="109"/>
                  </a:cxn>
                  <a:cxn ang="0">
                    <a:pos x="30" y="115"/>
                  </a:cxn>
                  <a:cxn ang="0">
                    <a:pos x="41" y="118"/>
                  </a:cxn>
                  <a:cxn ang="0">
                    <a:pos x="52" y="119"/>
                  </a:cxn>
                  <a:cxn ang="0">
                    <a:pos x="68" y="117"/>
                  </a:cxn>
                  <a:cxn ang="0">
                    <a:pos x="80" y="115"/>
                  </a:cxn>
                  <a:cxn ang="0">
                    <a:pos x="87" y="111"/>
                  </a:cxn>
                  <a:cxn ang="0">
                    <a:pos x="13" y="50"/>
                  </a:cxn>
                  <a:cxn ang="0">
                    <a:pos x="15" y="39"/>
                  </a:cxn>
                  <a:cxn ang="0">
                    <a:pos x="19" y="28"/>
                  </a:cxn>
                  <a:cxn ang="0">
                    <a:pos x="27" y="20"/>
                  </a:cxn>
                  <a:cxn ang="0">
                    <a:pos x="37" y="13"/>
                  </a:cxn>
                  <a:cxn ang="0">
                    <a:pos x="49" y="11"/>
                  </a:cxn>
                  <a:cxn ang="0">
                    <a:pos x="62" y="13"/>
                  </a:cxn>
                  <a:cxn ang="0">
                    <a:pos x="71" y="20"/>
                  </a:cxn>
                  <a:cxn ang="0">
                    <a:pos x="77" y="29"/>
                  </a:cxn>
                  <a:cxn ang="0">
                    <a:pos x="80" y="39"/>
                  </a:cxn>
                  <a:cxn ang="0">
                    <a:pos x="81" y="50"/>
                  </a:cxn>
                </a:cxnLst>
                <a:rect l="0" t="0" r="r" b="b"/>
                <a:pathLst>
                  <a:path w="94" h="119">
                    <a:moveTo>
                      <a:pt x="84" y="102"/>
                    </a:moveTo>
                    <a:lnTo>
                      <a:pt x="81" y="104"/>
                    </a:lnTo>
                    <a:lnTo>
                      <a:pt x="77" y="105"/>
                    </a:lnTo>
                    <a:lnTo>
                      <a:pt x="72" y="106"/>
                    </a:lnTo>
                    <a:lnTo>
                      <a:pt x="67" y="107"/>
                    </a:lnTo>
                    <a:lnTo>
                      <a:pt x="62" y="108"/>
                    </a:lnTo>
                    <a:lnTo>
                      <a:pt x="54" y="108"/>
                    </a:lnTo>
                    <a:lnTo>
                      <a:pt x="45" y="107"/>
                    </a:lnTo>
                    <a:lnTo>
                      <a:pt x="38" y="105"/>
                    </a:lnTo>
                    <a:lnTo>
                      <a:pt x="31" y="102"/>
                    </a:lnTo>
                    <a:lnTo>
                      <a:pt x="25" y="97"/>
                    </a:lnTo>
                    <a:lnTo>
                      <a:pt x="19" y="90"/>
                    </a:lnTo>
                    <a:lnTo>
                      <a:pt x="16" y="82"/>
                    </a:lnTo>
                    <a:lnTo>
                      <a:pt x="13" y="71"/>
                    </a:lnTo>
                    <a:lnTo>
                      <a:pt x="13" y="60"/>
                    </a:lnTo>
                    <a:lnTo>
                      <a:pt x="93" y="60"/>
                    </a:lnTo>
                    <a:lnTo>
                      <a:pt x="94" y="57"/>
                    </a:lnTo>
                    <a:lnTo>
                      <a:pt x="94" y="56"/>
                    </a:lnTo>
                    <a:lnTo>
                      <a:pt x="94" y="54"/>
                    </a:lnTo>
                    <a:lnTo>
                      <a:pt x="94" y="52"/>
                    </a:lnTo>
                    <a:lnTo>
                      <a:pt x="94" y="47"/>
                    </a:lnTo>
                    <a:lnTo>
                      <a:pt x="93" y="42"/>
                    </a:lnTo>
                    <a:lnTo>
                      <a:pt x="92" y="37"/>
                    </a:lnTo>
                    <a:lnTo>
                      <a:pt x="91" y="30"/>
                    </a:lnTo>
                    <a:lnTo>
                      <a:pt x="89" y="25"/>
                    </a:lnTo>
                    <a:lnTo>
                      <a:pt x="85" y="20"/>
                    </a:lnTo>
                    <a:lnTo>
                      <a:pt x="82" y="14"/>
                    </a:lnTo>
                    <a:lnTo>
                      <a:pt x="78" y="10"/>
                    </a:lnTo>
                    <a:lnTo>
                      <a:pt x="72" y="6"/>
                    </a:lnTo>
                    <a:lnTo>
                      <a:pt x="66" y="3"/>
                    </a:lnTo>
                    <a:lnTo>
                      <a:pt x="58" y="1"/>
                    </a:lnTo>
                    <a:lnTo>
                      <a:pt x="50" y="0"/>
                    </a:lnTo>
                    <a:lnTo>
                      <a:pt x="44" y="0"/>
                    </a:lnTo>
                    <a:lnTo>
                      <a:pt x="39" y="1"/>
                    </a:lnTo>
                    <a:lnTo>
                      <a:pt x="35" y="2"/>
                    </a:lnTo>
                    <a:lnTo>
                      <a:pt x="30" y="5"/>
                    </a:lnTo>
                    <a:lnTo>
                      <a:pt x="25" y="7"/>
                    </a:lnTo>
                    <a:lnTo>
                      <a:pt x="22" y="10"/>
                    </a:lnTo>
                    <a:lnTo>
                      <a:pt x="17" y="13"/>
                    </a:lnTo>
                    <a:lnTo>
                      <a:pt x="14" y="17"/>
                    </a:lnTo>
                    <a:lnTo>
                      <a:pt x="8" y="26"/>
                    </a:lnTo>
                    <a:lnTo>
                      <a:pt x="3" y="37"/>
                    </a:lnTo>
                    <a:lnTo>
                      <a:pt x="1" y="49"/>
                    </a:lnTo>
                    <a:lnTo>
                      <a:pt x="0" y="62"/>
                    </a:lnTo>
                    <a:lnTo>
                      <a:pt x="1" y="74"/>
                    </a:lnTo>
                    <a:lnTo>
                      <a:pt x="3" y="84"/>
                    </a:lnTo>
                    <a:lnTo>
                      <a:pt x="8" y="94"/>
                    </a:lnTo>
                    <a:lnTo>
                      <a:pt x="14" y="103"/>
                    </a:lnTo>
                    <a:lnTo>
                      <a:pt x="17" y="106"/>
                    </a:lnTo>
                    <a:lnTo>
                      <a:pt x="22" y="109"/>
                    </a:lnTo>
                    <a:lnTo>
                      <a:pt x="26" y="113"/>
                    </a:lnTo>
                    <a:lnTo>
                      <a:pt x="30" y="115"/>
                    </a:lnTo>
                    <a:lnTo>
                      <a:pt x="36" y="116"/>
                    </a:lnTo>
                    <a:lnTo>
                      <a:pt x="41" y="118"/>
                    </a:lnTo>
                    <a:lnTo>
                      <a:pt x="46" y="118"/>
                    </a:lnTo>
                    <a:lnTo>
                      <a:pt x="52" y="119"/>
                    </a:lnTo>
                    <a:lnTo>
                      <a:pt x="60" y="118"/>
                    </a:lnTo>
                    <a:lnTo>
                      <a:pt x="68" y="117"/>
                    </a:lnTo>
                    <a:lnTo>
                      <a:pt x="75" y="116"/>
                    </a:lnTo>
                    <a:lnTo>
                      <a:pt x="80" y="115"/>
                    </a:lnTo>
                    <a:lnTo>
                      <a:pt x="84" y="113"/>
                    </a:lnTo>
                    <a:lnTo>
                      <a:pt x="87" y="111"/>
                    </a:lnTo>
                    <a:lnTo>
                      <a:pt x="84" y="102"/>
                    </a:lnTo>
                    <a:close/>
                    <a:moveTo>
                      <a:pt x="13" y="50"/>
                    </a:moveTo>
                    <a:lnTo>
                      <a:pt x="14" y="44"/>
                    </a:lnTo>
                    <a:lnTo>
                      <a:pt x="15" y="39"/>
                    </a:lnTo>
                    <a:lnTo>
                      <a:pt x="17" y="34"/>
                    </a:lnTo>
                    <a:lnTo>
                      <a:pt x="19" y="28"/>
                    </a:lnTo>
                    <a:lnTo>
                      <a:pt x="23" y="24"/>
                    </a:lnTo>
                    <a:lnTo>
                      <a:pt x="27" y="20"/>
                    </a:lnTo>
                    <a:lnTo>
                      <a:pt x="31" y="16"/>
                    </a:lnTo>
                    <a:lnTo>
                      <a:pt x="37" y="13"/>
                    </a:lnTo>
                    <a:lnTo>
                      <a:pt x="42" y="11"/>
                    </a:lnTo>
                    <a:lnTo>
                      <a:pt x="49" y="11"/>
                    </a:lnTo>
                    <a:lnTo>
                      <a:pt x="56" y="11"/>
                    </a:lnTo>
                    <a:lnTo>
                      <a:pt x="62" y="13"/>
                    </a:lnTo>
                    <a:lnTo>
                      <a:pt x="67" y="16"/>
                    </a:lnTo>
                    <a:lnTo>
                      <a:pt x="71" y="20"/>
                    </a:lnTo>
                    <a:lnTo>
                      <a:pt x="75" y="24"/>
                    </a:lnTo>
                    <a:lnTo>
                      <a:pt x="77" y="29"/>
                    </a:lnTo>
                    <a:lnTo>
                      <a:pt x="79" y="34"/>
                    </a:lnTo>
                    <a:lnTo>
                      <a:pt x="80" y="39"/>
                    </a:lnTo>
                    <a:lnTo>
                      <a:pt x="80" y="44"/>
                    </a:lnTo>
                    <a:lnTo>
                      <a:pt x="81" y="50"/>
                    </a:lnTo>
                    <a:lnTo>
                      <a:pt x="13" y="5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5" name="Freeform 181"/>
              <p:cNvSpPr>
                <a:spLocks noEditPoints="1"/>
              </p:cNvSpPr>
              <p:nvPr userDrawn="1"/>
            </p:nvSpPr>
            <p:spPr bwMode="auto">
              <a:xfrm>
                <a:off x="1736699" y="553548"/>
                <a:ext cx="11113" cy="82550"/>
              </a:xfrm>
              <a:custGeom>
                <a:avLst/>
                <a:gdLst/>
                <a:ahLst/>
                <a:cxnLst>
                  <a:cxn ang="0">
                    <a:pos x="19" y="11"/>
                  </a:cxn>
                  <a:cxn ang="0">
                    <a:pos x="19" y="8"/>
                  </a:cxn>
                  <a:cxn ang="0">
                    <a:pos x="18" y="6"/>
                  </a:cxn>
                  <a:cxn ang="0">
                    <a:pos x="17" y="3"/>
                  </a:cxn>
                  <a:cxn ang="0">
                    <a:pos x="15" y="2"/>
                  </a:cxn>
                  <a:cxn ang="0">
                    <a:pos x="13" y="1"/>
                  </a:cxn>
                  <a:cxn ang="0">
                    <a:pos x="9" y="0"/>
                  </a:cxn>
                  <a:cxn ang="0">
                    <a:pos x="7" y="1"/>
                  </a:cxn>
                  <a:cxn ang="0">
                    <a:pos x="5" y="2"/>
                  </a:cxn>
                  <a:cxn ang="0">
                    <a:pos x="3" y="3"/>
                  </a:cxn>
                  <a:cxn ang="0">
                    <a:pos x="1" y="6"/>
                  </a:cxn>
                  <a:cxn ang="0">
                    <a:pos x="1" y="8"/>
                  </a:cxn>
                  <a:cxn ang="0">
                    <a:pos x="0" y="11"/>
                  </a:cxn>
                  <a:cxn ang="0">
                    <a:pos x="1" y="13"/>
                  </a:cxn>
                  <a:cxn ang="0">
                    <a:pos x="1" y="16"/>
                  </a:cxn>
                  <a:cxn ang="0">
                    <a:pos x="3" y="19"/>
                  </a:cxn>
                  <a:cxn ang="0">
                    <a:pos x="5" y="20"/>
                  </a:cxn>
                  <a:cxn ang="0">
                    <a:pos x="7" y="21"/>
                  </a:cxn>
                  <a:cxn ang="0">
                    <a:pos x="9" y="22"/>
                  </a:cxn>
                  <a:cxn ang="0">
                    <a:pos x="14" y="21"/>
                  </a:cxn>
                  <a:cxn ang="0">
                    <a:pos x="17" y="19"/>
                  </a:cxn>
                  <a:cxn ang="0">
                    <a:pos x="19" y="15"/>
                  </a:cxn>
                  <a:cxn ang="0">
                    <a:pos x="19" y="11"/>
                  </a:cxn>
                  <a:cxn ang="0">
                    <a:pos x="16" y="43"/>
                  </a:cxn>
                  <a:cxn ang="0">
                    <a:pos x="3" y="43"/>
                  </a:cxn>
                  <a:cxn ang="0">
                    <a:pos x="3" y="157"/>
                  </a:cxn>
                  <a:cxn ang="0">
                    <a:pos x="16" y="157"/>
                  </a:cxn>
                  <a:cxn ang="0">
                    <a:pos x="16" y="43"/>
                  </a:cxn>
                </a:cxnLst>
                <a:rect l="0" t="0" r="r" b="b"/>
                <a:pathLst>
                  <a:path w="19" h="157">
                    <a:moveTo>
                      <a:pt x="19" y="11"/>
                    </a:moveTo>
                    <a:lnTo>
                      <a:pt x="19" y="8"/>
                    </a:lnTo>
                    <a:lnTo>
                      <a:pt x="18" y="6"/>
                    </a:lnTo>
                    <a:lnTo>
                      <a:pt x="17" y="3"/>
                    </a:lnTo>
                    <a:lnTo>
                      <a:pt x="15" y="2"/>
                    </a:lnTo>
                    <a:lnTo>
                      <a:pt x="13" y="1"/>
                    </a:lnTo>
                    <a:lnTo>
                      <a:pt x="9" y="0"/>
                    </a:lnTo>
                    <a:lnTo>
                      <a:pt x="7" y="1"/>
                    </a:lnTo>
                    <a:lnTo>
                      <a:pt x="5" y="2"/>
                    </a:lnTo>
                    <a:lnTo>
                      <a:pt x="3" y="3"/>
                    </a:lnTo>
                    <a:lnTo>
                      <a:pt x="1" y="6"/>
                    </a:lnTo>
                    <a:lnTo>
                      <a:pt x="1" y="8"/>
                    </a:lnTo>
                    <a:lnTo>
                      <a:pt x="0" y="11"/>
                    </a:lnTo>
                    <a:lnTo>
                      <a:pt x="1" y="13"/>
                    </a:lnTo>
                    <a:lnTo>
                      <a:pt x="1" y="16"/>
                    </a:lnTo>
                    <a:lnTo>
                      <a:pt x="3" y="19"/>
                    </a:lnTo>
                    <a:lnTo>
                      <a:pt x="5" y="20"/>
                    </a:lnTo>
                    <a:lnTo>
                      <a:pt x="7" y="21"/>
                    </a:lnTo>
                    <a:lnTo>
                      <a:pt x="9" y="22"/>
                    </a:lnTo>
                    <a:lnTo>
                      <a:pt x="14" y="21"/>
                    </a:lnTo>
                    <a:lnTo>
                      <a:pt x="17" y="19"/>
                    </a:lnTo>
                    <a:lnTo>
                      <a:pt x="19" y="15"/>
                    </a:lnTo>
                    <a:lnTo>
                      <a:pt x="19" y="11"/>
                    </a:lnTo>
                    <a:close/>
                    <a:moveTo>
                      <a:pt x="16" y="43"/>
                    </a:moveTo>
                    <a:lnTo>
                      <a:pt x="3" y="43"/>
                    </a:lnTo>
                    <a:lnTo>
                      <a:pt x="3" y="157"/>
                    </a:lnTo>
                    <a:lnTo>
                      <a:pt x="16" y="157"/>
                    </a:lnTo>
                    <a:lnTo>
                      <a:pt x="16" y="43"/>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6" name="Freeform 182"/>
              <p:cNvSpPr>
                <a:spLocks/>
              </p:cNvSpPr>
              <p:nvPr userDrawn="1"/>
            </p:nvSpPr>
            <p:spPr bwMode="auto">
              <a:xfrm>
                <a:off x="1765274" y="547198"/>
                <a:ext cx="44450" cy="88900"/>
              </a:xfrm>
              <a:custGeom>
                <a:avLst/>
                <a:gdLst/>
                <a:ahLst/>
                <a:cxnLst>
                  <a:cxn ang="0">
                    <a:pos x="33" y="101"/>
                  </a:cxn>
                  <a:cxn ang="0">
                    <a:pos x="77" y="54"/>
                  </a:cxn>
                  <a:cxn ang="0">
                    <a:pos x="61" y="54"/>
                  </a:cxn>
                  <a:cxn ang="0">
                    <a:pos x="23" y="95"/>
                  </a:cxn>
                  <a:cxn ang="0">
                    <a:pos x="22" y="98"/>
                  </a:cxn>
                  <a:cxn ang="0">
                    <a:pos x="20" y="100"/>
                  </a:cxn>
                  <a:cxn ang="0">
                    <a:pos x="18" y="102"/>
                  </a:cxn>
                  <a:cxn ang="0">
                    <a:pos x="16" y="104"/>
                  </a:cxn>
                  <a:cxn ang="0">
                    <a:pos x="15" y="106"/>
                  </a:cxn>
                  <a:cxn ang="0">
                    <a:pos x="13" y="108"/>
                  </a:cxn>
                  <a:cxn ang="0">
                    <a:pos x="13" y="108"/>
                  </a:cxn>
                  <a:cxn ang="0">
                    <a:pos x="13" y="0"/>
                  </a:cxn>
                  <a:cxn ang="0">
                    <a:pos x="0" y="0"/>
                  </a:cxn>
                  <a:cxn ang="0">
                    <a:pos x="0" y="168"/>
                  </a:cxn>
                  <a:cxn ang="0">
                    <a:pos x="13" y="168"/>
                  </a:cxn>
                  <a:cxn ang="0">
                    <a:pos x="13" y="121"/>
                  </a:cxn>
                  <a:cxn ang="0">
                    <a:pos x="23" y="110"/>
                  </a:cxn>
                  <a:cxn ang="0">
                    <a:pos x="68" y="168"/>
                  </a:cxn>
                  <a:cxn ang="0">
                    <a:pos x="83" y="168"/>
                  </a:cxn>
                  <a:cxn ang="0">
                    <a:pos x="33" y="101"/>
                  </a:cxn>
                </a:cxnLst>
                <a:rect l="0" t="0" r="r" b="b"/>
                <a:pathLst>
                  <a:path w="83" h="168">
                    <a:moveTo>
                      <a:pt x="33" y="101"/>
                    </a:moveTo>
                    <a:lnTo>
                      <a:pt x="77" y="54"/>
                    </a:lnTo>
                    <a:lnTo>
                      <a:pt x="61" y="54"/>
                    </a:lnTo>
                    <a:lnTo>
                      <a:pt x="23" y="95"/>
                    </a:lnTo>
                    <a:lnTo>
                      <a:pt x="22" y="98"/>
                    </a:lnTo>
                    <a:lnTo>
                      <a:pt x="20" y="100"/>
                    </a:lnTo>
                    <a:lnTo>
                      <a:pt x="18" y="102"/>
                    </a:lnTo>
                    <a:lnTo>
                      <a:pt x="16" y="104"/>
                    </a:lnTo>
                    <a:lnTo>
                      <a:pt x="15" y="106"/>
                    </a:lnTo>
                    <a:lnTo>
                      <a:pt x="13" y="108"/>
                    </a:lnTo>
                    <a:lnTo>
                      <a:pt x="13" y="108"/>
                    </a:lnTo>
                    <a:lnTo>
                      <a:pt x="13" y="0"/>
                    </a:lnTo>
                    <a:lnTo>
                      <a:pt x="0" y="0"/>
                    </a:lnTo>
                    <a:lnTo>
                      <a:pt x="0" y="168"/>
                    </a:lnTo>
                    <a:lnTo>
                      <a:pt x="13" y="168"/>
                    </a:lnTo>
                    <a:lnTo>
                      <a:pt x="13" y="121"/>
                    </a:lnTo>
                    <a:lnTo>
                      <a:pt x="23" y="110"/>
                    </a:lnTo>
                    <a:lnTo>
                      <a:pt x="68" y="168"/>
                    </a:lnTo>
                    <a:lnTo>
                      <a:pt x="83" y="168"/>
                    </a:lnTo>
                    <a:lnTo>
                      <a:pt x="33" y="101"/>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7" name="Freeform 183"/>
              <p:cNvSpPr>
                <a:spLocks noEditPoints="1"/>
              </p:cNvSpPr>
              <p:nvPr userDrawn="1"/>
            </p:nvSpPr>
            <p:spPr bwMode="auto">
              <a:xfrm>
                <a:off x="1816074" y="553548"/>
                <a:ext cx="11113" cy="82550"/>
              </a:xfrm>
              <a:custGeom>
                <a:avLst/>
                <a:gdLst/>
                <a:ahLst/>
                <a:cxnLst>
                  <a:cxn ang="0">
                    <a:pos x="19" y="11"/>
                  </a:cxn>
                  <a:cxn ang="0">
                    <a:pos x="19" y="8"/>
                  </a:cxn>
                  <a:cxn ang="0">
                    <a:pos x="18" y="6"/>
                  </a:cxn>
                  <a:cxn ang="0">
                    <a:pos x="17" y="3"/>
                  </a:cxn>
                  <a:cxn ang="0">
                    <a:pos x="15" y="2"/>
                  </a:cxn>
                  <a:cxn ang="0">
                    <a:pos x="13" y="1"/>
                  </a:cxn>
                  <a:cxn ang="0">
                    <a:pos x="10" y="0"/>
                  </a:cxn>
                  <a:cxn ang="0">
                    <a:pos x="7" y="1"/>
                  </a:cxn>
                  <a:cxn ang="0">
                    <a:pos x="4" y="2"/>
                  </a:cxn>
                  <a:cxn ang="0">
                    <a:pos x="3" y="3"/>
                  </a:cxn>
                  <a:cxn ang="0">
                    <a:pos x="1" y="6"/>
                  </a:cxn>
                  <a:cxn ang="0">
                    <a:pos x="0" y="8"/>
                  </a:cxn>
                  <a:cxn ang="0">
                    <a:pos x="0" y="11"/>
                  </a:cxn>
                  <a:cxn ang="0">
                    <a:pos x="0" y="13"/>
                  </a:cxn>
                  <a:cxn ang="0">
                    <a:pos x="1" y="16"/>
                  </a:cxn>
                  <a:cxn ang="0">
                    <a:pos x="2" y="19"/>
                  </a:cxn>
                  <a:cxn ang="0">
                    <a:pos x="4" y="20"/>
                  </a:cxn>
                  <a:cxn ang="0">
                    <a:pos x="6" y="21"/>
                  </a:cxn>
                  <a:cxn ang="0">
                    <a:pos x="10" y="22"/>
                  </a:cxn>
                  <a:cxn ang="0">
                    <a:pos x="13" y="21"/>
                  </a:cxn>
                  <a:cxn ang="0">
                    <a:pos x="16" y="19"/>
                  </a:cxn>
                  <a:cxn ang="0">
                    <a:pos x="18" y="15"/>
                  </a:cxn>
                  <a:cxn ang="0">
                    <a:pos x="19" y="11"/>
                  </a:cxn>
                  <a:cxn ang="0">
                    <a:pos x="16" y="43"/>
                  </a:cxn>
                  <a:cxn ang="0">
                    <a:pos x="3" y="43"/>
                  </a:cxn>
                  <a:cxn ang="0">
                    <a:pos x="3" y="157"/>
                  </a:cxn>
                  <a:cxn ang="0">
                    <a:pos x="16" y="157"/>
                  </a:cxn>
                  <a:cxn ang="0">
                    <a:pos x="16" y="43"/>
                  </a:cxn>
                </a:cxnLst>
                <a:rect l="0" t="0" r="r" b="b"/>
                <a:pathLst>
                  <a:path w="19" h="157">
                    <a:moveTo>
                      <a:pt x="19" y="11"/>
                    </a:moveTo>
                    <a:lnTo>
                      <a:pt x="19" y="8"/>
                    </a:lnTo>
                    <a:lnTo>
                      <a:pt x="18" y="6"/>
                    </a:lnTo>
                    <a:lnTo>
                      <a:pt x="17" y="3"/>
                    </a:lnTo>
                    <a:lnTo>
                      <a:pt x="15" y="2"/>
                    </a:lnTo>
                    <a:lnTo>
                      <a:pt x="13" y="1"/>
                    </a:lnTo>
                    <a:lnTo>
                      <a:pt x="10" y="0"/>
                    </a:lnTo>
                    <a:lnTo>
                      <a:pt x="7" y="1"/>
                    </a:lnTo>
                    <a:lnTo>
                      <a:pt x="4" y="2"/>
                    </a:lnTo>
                    <a:lnTo>
                      <a:pt x="3" y="3"/>
                    </a:lnTo>
                    <a:lnTo>
                      <a:pt x="1" y="6"/>
                    </a:lnTo>
                    <a:lnTo>
                      <a:pt x="0" y="8"/>
                    </a:lnTo>
                    <a:lnTo>
                      <a:pt x="0" y="11"/>
                    </a:lnTo>
                    <a:lnTo>
                      <a:pt x="0" y="13"/>
                    </a:lnTo>
                    <a:lnTo>
                      <a:pt x="1" y="16"/>
                    </a:lnTo>
                    <a:lnTo>
                      <a:pt x="2" y="19"/>
                    </a:lnTo>
                    <a:lnTo>
                      <a:pt x="4" y="20"/>
                    </a:lnTo>
                    <a:lnTo>
                      <a:pt x="6" y="21"/>
                    </a:lnTo>
                    <a:lnTo>
                      <a:pt x="10" y="22"/>
                    </a:lnTo>
                    <a:lnTo>
                      <a:pt x="13" y="21"/>
                    </a:lnTo>
                    <a:lnTo>
                      <a:pt x="16" y="19"/>
                    </a:lnTo>
                    <a:lnTo>
                      <a:pt x="18" y="15"/>
                    </a:lnTo>
                    <a:lnTo>
                      <a:pt x="19" y="11"/>
                    </a:lnTo>
                    <a:close/>
                    <a:moveTo>
                      <a:pt x="16" y="43"/>
                    </a:moveTo>
                    <a:lnTo>
                      <a:pt x="3" y="43"/>
                    </a:lnTo>
                    <a:lnTo>
                      <a:pt x="3" y="157"/>
                    </a:lnTo>
                    <a:lnTo>
                      <a:pt x="16" y="157"/>
                    </a:lnTo>
                    <a:lnTo>
                      <a:pt x="16" y="43"/>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8" name="Freeform 184"/>
              <p:cNvSpPr>
                <a:spLocks/>
              </p:cNvSpPr>
              <p:nvPr userDrawn="1"/>
            </p:nvSpPr>
            <p:spPr bwMode="auto">
              <a:xfrm>
                <a:off x="1841474" y="624986"/>
                <a:ext cx="11113" cy="12700"/>
              </a:xfrm>
              <a:custGeom>
                <a:avLst/>
                <a:gdLst/>
                <a:ahLst/>
                <a:cxnLst>
                  <a:cxn ang="0">
                    <a:pos x="10" y="23"/>
                  </a:cxn>
                  <a:cxn ang="0">
                    <a:pos x="13" y="22"/>
                  </a:cxn>
                  <a:cxn ang="0">
                    <a:pos x="15" y="21"/>
                  </a:cxn>
                  <a:cxn ang="0">
                    <a:pos x="18" y="20"/>
                  </a:cxn>
                  <a:cxn ang="0">
                    <a:pos x="19" y="18"/>
                  </a:cxn>
                  <a:cxn ang="0">
                    <a:pos x="20" y="14"/>
                  </a:cxn>
                  <a:cxn ang="0">
                    <a:pos x="21" y="12"/>
                  </a:cxn>
                  <a:cxn ang="0">
                    <a:pos x="20" y="9"/>
                  </a:cxn>
                  <a:cxn ang="0">
                    <a:pos x="19" y="6"/>
                  </a:cxn>
                  <a:cxn ang="0">
                    <a:pos x="18" y="4"/>
                  </a:cxn>
                  <a:cxn ang="0">
                    <a:pos x="15" y="1"/>
                  </a:cxn>
                  <a:cxn ang="0">
                    <a:pos x="13" y="0"/>
                  </a:cxn>
                  <a:cxn ang="0">
                    <a:pos x="10" y="0"/>
                  </a:cxn>
                  <a:cxn ang="0">
                    <a:pos x="8" y="0"/>
                  </a:cxn>
                  <a:cxn ang="0">
                    <a:pos x="5" y="1"/>
                  </a:cxn>
                  <a:cxn ang="0">
                    <a:pos x="3" y="4"/>
                  </a:cxn>
                  <a:cxn ang="0">
                    <a:pos x="1" y="6"/>
                  </a:cxn>
                  <a:cxn ang="0">
                    <a:pos x="0" y="9"/>
                  </a:cxn>
                  <a:cxn ang="0">
                    <a:pos x="0" y="12"/>
                  </a:cxn>
                  <a:cxn ang="0">
                    <a:pos x="0" y="14"/>
                  </a:cxn>
                  <a:cxn ang="0">
                    <a:pos x="1" y="18"/>
                  </a:cxn>
                  <a:cxn ang="0">
                    <a:pos x="3" y="20"/>
                  </a:cxn>
                  <a:cxn ang="0">
                    <a:pos x="5" y="21"/>
                  </a:cxn>
                  <a:cxn ang="0">
                    <a:pos x="7" y="22"/>
                  </a:cxn>
                  <a:cxn ang="0">
                    <a:pos x="10" y="23"/>
                  </a:cxn>
                </a:cxnLst>
                <a:rect l="0" t="0" r="r" b="b"/>
                <a:pathLst>
                  <a:path w="21" h="23">
                    <a:moveTo>
                      <a:pt x="10" y="23"/>
                    </a:moveTo>
                    <a:lnTo>
                      <a:pt x="13" y="22"/>
                    </a:lnTo>
                    <a:lnTo>
                      <a:pt x="15" y="21"/>
                    </a:lnTo>
                    <a:lnTo>
                      <a:pt x="18" y="20"/>
                    </a:lnTo>
                    <a:lnTo>
                      <a:pt x="19" y="18"/>
                    </a:lnTo>
                    <a:lnTo>
                      <a:pt x="20" y="14"/>
                    </a:lnTo>
                    <a:lnTo>
                      <a:pt x="21" y="12"/>
                    </a:lnTo>
                    <a:lnTo>
                      <a:pt x="20" y="9"/>
                    </a:lnTo>
                    <a:lnTo>
                      <a:pt x="19" y="6"/>
                    </a:lnTo>
                    <a:lnTo>
                      <a:pt x="18" y="4"/>
                    </a:lnTo>
                    <a:lnTo>
                      <a:pt x="15" y="1"/>
                    </a:lnTo>
                    <a:lnTo>
                      <a:pt x="13" y="0"/>
                    </a:lnTo>
                    <a:lnTo>
                      <a:pt x="10" y="0"/>
                    </a:lnTo>
                    <a:lnTo>
                      <a:pt x="8" y="0"/>
                    </a:lnTo>
                    <a:lnTo>
                      <a:pt x="5" y="1"/>
                    </a:lnTo>
                    <a:lnTo>
                      <a:pt x="3" y="4"/>
                    </a:lnTo>
                    <a:lnTo>
                      <a:pt x="1" y="6"/>
                    </a:lnTo>
                    <a:lnTo>
                      <a:pt x="0" y="9"/>
                    </a:lnTo>
                    <a:lnTo>
                      <a:pt x="0" y="12"/>
                    </a:lnTo>
                    <a:lnTo>
                      <a:pt x="0" y="14"/>
                    </a:lnTo>
                    <a:lnTo>
                      <a:pt x="1" y="18"/>
                    </a:lnTo>
                    <a:lnTo>
                      <a:pt x="3" y="20"/>
                    </a:lnTo>
                    <a:lnTo>
                      <a:pt x="5" y="21"/>
                    </a:lnTo>
                    <a:lnTo>
                      <a:pt x="7" y="22"/>
                    </a:lnTo>
                    <a:lnTo>
                      <a:pt x="10" y="23"/>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9" name="Freeform 185"/>
              <p:cNvSpPr>
                <a:spLocks noEditPoints="1"/>
              </p:cNvSpPr>
              <p:nvPr userDrawn="1"/>
            </p:nvSpPr>
            <p:spPr bwMode="auto">
              <a:xfrm>
                <a:off x="1865286" y="553548"/>
                <a:ext cx="9525" cy="82550"/>
              </a:xfrm>
              <a:custGeom>
                <a:avLst/>
                <a:gdLst/>
                <a:ahLst/>
                <a:cxnLst>
                  <a:cxn ang="0">
                    <a:pos x="19" y="11"/>
                  </a:cxn>
                  <a:cxn ang="0">
                    <a:pos x="19" y="8"/>
                  </a:cxn>
                  <a:cxn ang="0">
                    <a:pos x="18" y="6"/>
                  </a:cxn>
                  <a:cxn ang="0">
                    <a:pos x="17" y="3"/>
                  </a:cxn>
                  <a:cxn ang="0">
                    <a:pos x="15" y="2"/>
                  </a:cxn>
                  <a:cxn ang="0">
                    <a:pos x="13" y="1"/>
                  </a:cxn>
                  <a:cxn ang="0">
                    <a:pos x="10" y="0"/>
                  </a:cxn>
                  <a:cxn ang="0">
                    <a:pos x="7" y="1"/>
                  </a:cxn>
                  <a:cxn ang="0">
                    <a:pos x="5" y="2"/>
                  </a:cxn>
                  <a:cxn ang="0">
                    <a:pos x="3" y="3"/>
                  </a:cxn>
                  <a:cxn ang="0">
                    <a:pos x="2" y="6"/>
                  </a:cxn>
                  <a:cxn ang="0">
                    <a:pos x="1" y="8"/>
                  </a:cxn>
                  <a:cxn ang="0">
                    <a:pos x="0" y="11"/>
                  </a:cxn>
                  <a:cxn ang="0">
                    <a:pos x="1" y="13"/>
                  </a:cxn>
                  <a:cxn ang="0">
                    <a:pos x="2" y="16"/>
                  </a:cxn>
                  <a:cxn ang="0">
                    <a:pos x="3" y="19"/>
                  </a:cxn>
                  <a:cxn ang="0">
                    <a:pos x="5" y="20"/>
                  </a:cxn>
                  <a:cxn ang="0">
                    <a:pos x="7" y="21"/>
                  </a:cxn>
                  <a:cxn ang="0">
                    <a:pos x="9" y="22"/>
                  </a:cxn>
                  <a:cxn ang="0">
                    <a:pos x="14" y="21"/>
                  </a:cxn>
                  <a:cxn ang="0">
                    <a:pos x="17" y="19"/>
                  </a:cxn>
                  <a:cxn ang="0">
                    <a:pos x="19" y="15"/>
                  </a:cxn>
                  <a:cxn ang="0">
                    <a:pos x="19" y="11"/>
                  </a:cxn>
                  <a:cxn ang="0">
                    <a:pos x="16" y="43"/>
                  </a:cxn>
                  <a:cxn ang="0">
                    <a:pos x="3" y="43"/>
                  </a:cxn>
                  <a:cxn ang="0">
                    <a:pos x="3" y="157"/>
                  </a:cxn>
                  <a:cxn ang="0">
                    <a:pos x="16" y="157"/>
                  </a:cxn>
                  <a:cxn ang="0">
                    <a:pos x="16" y="43"/>
                  </a:cxn>
                </a:cxnLst>
                <a:rect l="0" t="0" r="r" b="b"/>
                <a:pathLst>
                  <a:path w="19" h="157">
                    <a:moveTo>
                      <a:pt x="19" y="11"/>
                    </a:moveTo>
                    <a:lnTo>
                      <a:pt x="19" y="8"/>
                    </a:lnTo>
                    <a:lnTo>
                      <a:pt x="18" y="6"/>
                    </a:lnTo>
                    <a:lnTo>
                      <a:pt x="17" y="3"/>
                    </a:lnTo>
                    <a:lnTo>
                      <a:pt x="15" y="2"/>
                    </a:lnTo>
                    <a:lnTo>
                      <a:pt x="13" y="1"/>
                    </a:lnTo>
                    <a:lnTo>
                      <a:pt x="10" y="0"/>
                    </a:lnTo>
                    <a:lnTo>
                      <a:pt x="7" y="1"/>
                    </a:lnTo>
                    <a:lnTo>
                      <a:pt x="5" y="2"/>
                    </a:lnTo>
                    <a:lnTo>
                      <a:pt x="3" y="3"/>
                    </a:lnTo>
                    <a:lnTo>
                      <a:pt x="2" y="6"/>
                    </a:lnTo>
                    <a:lnTo>
                      <a:pt x="1" y="8"/>
                    </a:lnTo>
                    <a:lnTo>
                      <a:pt x="0" y="11"/>
                    </a:lnTo>
                    <a:lnTo>
                      <a:pt x="1" y="13"/>
                    </a:lnTo>
                    <a:lnTo>
                      <a:pt x="2" y="16"/>
                    </a:lnTo>
                    <a:lnTo>
                      <a:pt x="3" y="19"/>
                    </a:lnTo>
                    <a:lnTo>
                      <a:pt x="5" y="20"/>
                    </a:lnTo>
                    <a:lnTo>
                      <a:pt x="7" y="21"/>
                    </a:lnTo>
                    <a:lnTo>
                      <a:pt x="9" y="22"/>
                    </a:lnTo>
                    <a:lnTo>
                      <a:pt x="14" y="21"/>
                    </a:lnTo>
                    <a:lnTo>
                      <a:pt x="17" y="19"/>
                    </a:lnTo>
                    <a:lnTo>
                      <a:pt x="19" y="15"/>
                    </a:lnTo>
                    <a:lnTo>
                      <a:pt x="19" y="11"/>
                    </a:lnTo>
                    <a:close/>
                    <a:moveTo>
                      <a:pt x="16" y="43"/>
                    </a:moveTo>
                    <a:lnTo>
                      <a:pt x="3" y="43"/>
                    </a:lnTo>
                    <a:lnTo>
                      <a:pt x="3" y="157"/>
                    </a:lnTo>
                    <a:lnTo>
                      <a:pt x="16" y="157"/>
                    </a:lnTo>
                    <a:lnTo>
                      <a:pt x="16" y="43"/>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10" name="Freeform 186"/>
              <p:cNvSpPr>
                <a:spLocks/>
              </p:cNvSpPr>
              <p:nvPr userDrawn="1"/>
            </p:nvSpPr>
            <p:spPr bwMode="auto">
              <a:xfrm>
                <a:off x="1892274" y="574186"/>
                <a:ext cx="47625" cy="61913"/>
              </a:xfrm>
              <a:custGeom>
                <a:avLst/>
                <a:gdLst/>
                <a:ahLst/>
                <a:cxnLst>
                  <a:cxn ang="0">
                    <a:pos x="91" y="48"/>
                  </a:cxn>
                  <a:cxn ang="0">
                    <a:pos x="90" y="37"/>
                  </a:cxn>
                  <a:cxn ang="0">
                    <a:pos x="88" y="27"/>
                  </a:cxn>
                  <a:cxn ang="0">
                    <a:pos x="85" y="20"/>
                  </a:cxn>
                  <a:cxn ang="0">
                    <a:pos x="80" y="13"/>
                  </a:cxn>
                  <a:cxn ang="0">
                    <a:pos x="76" y="9"/>
                  </a:cxn>
                  <a:cxn ang="0">
                    <a:pos x="71" y="6"/>
                  </a:cxn>
                  <a:cxn ang="0">
                    <a:pos x="65" y="2"/>
                  </a:cxn>
                  <a:cxn ang="0">
                    <a:pos x="61" y="1"/>
                  </a:cxn>
                  <a:cxn ang="0">
                    <a:pos x="55" y="0"/>
                  </a:cxn>
                  <a:cxn ang="0">
                    <a:pos x="52" y="0"/>
                  </a:cxn>
                  <a:cxn ang="0">
                    <a:pos x="44" y="1"/>
                  </a:cxn>
                  <a:cxn ang="0">
                    <a:pos x="35" y="3"/>
                  </a:cxn>
                  <a:cxn ang="0">
                    <a:pos x="28" y="7"/>
                  </a:cxn>
                  <a:cxn ang="0">
                    <a:pos x="22" y="12"/>
                  </a:cxn>
                  <a:cxn ang="0">
                    <a:pos x="18" y="16"/>
                  </a:cxn>
                  <a:cxn ang="0">
                    <a:pos x="14" y="23"/>
                  </a:cxn>
                  <a:cxn ang="0">
                    <a:pos x="13" y="23"/>
                  </a:cxn>
                  <a:cxn ang="0">
                    <a:pos x="12" y="3"/>
                  </a:cxn>
                  <a:cxn ang="0">
                    <a:pos x="0" y="3"/>
                  </a:cxn>
                  <a:cxn ang="0">
                    <a:pos x="1" y="8"/>
                  </a:cxn>
                  <a:cxn ang="0">
                    <a:pos x="1" y="12"/>
                  </a:cxn>
                  <a:cxn ang="0">
                    <a:pos x="1" y="16"/>
                  </a:cxn>
                  <a:cxn ang="0">
                    <a:pos x="1" y="21"/>
                  </a:cxn>
                  <a:cxn ang="0">
                    <a:pos x="1" y="25"/>
                  </a:cxn>
                  <a:cxn ang="0">
                    <a:pos x="1" y="30"/>
                  </a:cxn>
                  <a:cxn ang="0">
                    <a:pos x="1" y="117"/>
                  </a:cxn>
                  <a:cxn ang="0">
                    <a:pos x="14" y="117"/>
                  </a:cxn>
                  <a:cxn ang="0">
                    <a:pos x="14" y="47"/>
                  </a:cxn>
                  <a:cxn ang="0">
                    <a:pos x="16" y="39"/>
                  </a:cxn>
                  <a:cxn ang="0">
                    <a:pos x="18" y="34"/>
                  </a:cxn>
                  <a:cxn ang="0">
                    <a:pos x="20" y="27"/>
                  </a:cxn>
                  <a:cxn ang="0">
                    <a:pos x="24" y="22"/>
                  </a:cxn>
                  <a:cxn ang="0">
                    <a:pos x="30" y="17"/>
                  </a:cxn>
                  <a:cxn ang="0">
                    <a:pos x="35" y="14"/>
                  </a:cxn>
                  <a:cxn ang="0">
                    <a:pos x="41" y="12"/>
                  </a:cxn>
                  <a:cxn ang="0">
                    <a:pos x="48" y="11"/>
                  </a:cxn>
                  <a:cxn ang="0">
                    <a:pos x="55" y="12"/>
                  </a:cxn>
                  <a:cxn ang="0">
                    <a:pos x="62" y="14"/>
                  </a:cxn>
                  <a:cxn ang="0">
                    <a:pos x="67" y="17"/>
                  </a:cxn>
                  <a:cxn ang="0">
                    <a:pos x="72" y="23"/>
                  </a:cxn>
                  <a:cxn ang="0">
                    <a:pos x="75" y="28"/>
                  </a:cxn>
                  <a:cxn ang="0">
                    <a:pos x="76" y="35"/>
                  </a:cxn>
                  <a:cxn ang="0">
                    <a:pos x="77" y="42"/>
                  </a:cxn>
                  <a:cxn ang="0">
                    <a:pos x="78" y="50"/>
                  </a:cxn>
                  <a:cxn ang="0">
                    <a:pos x="78" y="117"/>
                  </a:cxn>
                  <a:cxn ang="0">
                    <a:pos x="91" y="117"/>
                  </a:cxn>
                  <a:cxn ang="0">
                    <a:pos x="91" y="48"/>
                  </a:cxn>
                </a:cxnLst>
                <a:rect l="0" t="0" r="r" b="b"/>
                <a:pathLst>
                  <a:path w="91" h="117">
                    <a:moveTo>
                      <a:pt x="91" y="48"/>
                    </a:moveTo>
                    <a:lnTo>
                      <a:pt x="90" y="37"/>
                    </a:lnTo>
                    <a:lnTo>
                      <a:pt x="88" y="27"/>
                    </a:lnTo>
                    <a:lnTo>
                      <a:pt x="85" y="20"/>
                    </a:lnTo>
                    <a:lnTo>
                      <a:pt x="80" y="13"/>
                    </a:lnTo>
                    <a:lnTo>
                      <a:pt x="76" y="9"/>
                    </a:lnTo>
                    <a:lnTo>
                      <a:pt x="71" y="6"/>
                    </a:lnTo>
                    <a:lnTo>
                      <a:pt x="65" y="2"/>
                    </a:lnTo>
                    <a:lnTo>
                      <a:pt x="61" y="1"/>
                    </a:lnTo>
                    <a:lnTo>
                      <a:pt x="55" y="0"/>
                    </a:lnTo>
                    <a:lnTo>
                      <a:pt x="52" y="0"/>
                    </a:lnTo>
                    <a:lnTo>
                      <a:pt x="44" y="1"/>
                    </a:lnTo>
                    <a:lnTo>
                      <a:pt x="35" y="3"/>
                    </a:lnTo>
                    <a:lnTo>
                      <a:pt x="28" y="7"/>
                    </a:lnTo>
                    <a:lnTo>
                      <a:pt x="22" y="12"/>
                    </a:lnTo>
                    <a:lnTo>
                      <a:pt x="18" y="16"/>
                    </a:lnTo>
                    <a:lnTo>
                      <a:pt x="14" y="23"/>
                    </a:lnTo>
                    <a:lnTo>
                      <a:pt x="13" y="23"/>
                    </a:lnTo>
                    <a:lnTo>
                      <a:pt x="12" y="3"/>
                    </a:lnTo>
                    <a:lnTo>
                      <a:pt x="0" y="3"/>
                    </a:lnTo>
                    <a:lnTo>
                      <a:pt x="1" y="8"/>
                    </a:lnTo>
                    <a:lnTo>
                      <a:pt x="1" y="12"/>
                    </a:lnTo>
                    <a:lnTo>
                      <a:pt x="1" y="16"/>
                    </a:lnTo>
                    <a:lnTo>
                      <a:pt x="1" y="21"/>
                    </a:lnTo>
                    <a:lnTo>
                      <a:pt x="1" y="25"/>
                    </a:lnTo>
                    <a:lnTo>
                      <a:pt x="1" y="30"/>
                    </a:lnTo>
                    <a:lnTo>
                      <a:pt x="1" y="117"/>
                    </a:lnTo>
                    <a:lnTo>
                      <a:pt x="14" y="117"/>
                    </a:lnTo>
                    <a:lnTo>
                      <a:pt x="14" y="47"/>
                    </a:lnTo>
                    <a:lnTo>
                      <a:pt x="16" y="39"/>
                    </a:lnTo>
                    <a:lnTo>
                      <a:pt x="18" y="34"/>
                    </a:lnTo>
                    <a:lnTo>
                      <a:pt x="20" y="27"/>
                    </a:lnTo>
                    <a:lnTo>
                      <a:pt x="24" y="22"/>
                    </a:lnTo>
                    <a:lnTo>
                      <a:pt x="30" y="17"/>
                    </a:lnTo>
                    <a:lnTo>
                      <a:pt x="35" y="14"/>
                    </a:lnTo>
                    <a:lnTo>
                      <a:pt x="41" y="12"/>
                    </a:lnTo>
                    <a:lnTo>
                      <a:pt x="48" y="11"/>
                    </a:lnTo>
                    <a:lnTo>
                      <a:pt x="55" y="12"/>
                    </a:lnTo>
                    <a:lnTo>
                      <a:pt x="62" y="14"/>
                    </a:lnTo>
                    <a:lnTo>
                      <a:pt x="67" y="17"/>
                    </a:lnTo>
                    <a:lnTo>
                      <a:pt x="72" y="23"/>
                    </a:lnTo>
                    <a:lnTo>
                      <a:pt x="75" y="28"/>
                    </a:lnTo>
                    <a:lnTo>
                      <a:pt x="76" y="35"/>
                    </a:lnTo>
                    <a:lnTo>
                      <a:pt x="77" y="42"/>
                    </a:lnTo>
                    <a:lnTo>
                      <a:pt x="78" y="50"/>
                    </a:lnTo>
                    <a:lnTo>
                      <a:pt x="78" y="117"/>
                    </a:lnTo>
                    <a:lnTo>
                      <a:pt x="91" y="117"/>
                    </a:lnTo>
                    <a:lnTo>
                      <a:pt x="91" y="48"/>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11" name="Freeform 187"/>
              <p:cNvSpPr>
                <a:spLocks/>
              </p:cNvSpPr>
              <p:nvPr userDrawn="1"/>
            </p:nvSpPr>
            <p:spPr bwMode="auto">
              <a:xfrm>
                <a:off x="1951011" y="545611"/>
                <a:ext cx="36513" cy="90488"/>
              </a:xfrm>
              <a:custGeom>
                <a:avLst/>
                <a:gdLst/>
                <a:ahLst/>
                <a:cxnLst>
                  <a:cxn ang="0">
                    <a:pos x="16" y="57"/>
                  </a:cxn>
                  <a:cxn ang="0">
                    <a:pos x="0" y="57"/>
                  </a:cxn>
                  <a:cxn ang="0">
                    <a:pos x="0" y="67"/>
                  </a:cxn>
                  <a:cxn ang="0">
                    <a:pos x="16" y="67"/>
                  </a:cxn>
                  <a:cxn ang="0">
                    <a:pos x="16" y="171"/>
                  </a:cxn>
                  <a:cxn ang="0">
                    <a:pos x="29" y="171"/>
                  </a:cxn>
                  <a:cxn ang="0">
                    <a:pos x="29" y="67"/>
                  </a:cxn>
                  <a:cxn ang="0">
                    <a:pos x="58" y="67"/>
                  </a:cxn>
                  <a:cxn ang="0">
                    <a:pos x="58" y="57"/>
                  </a:cxn>
                  <a:cxn ang="0">
                    <a:pos x="29" y="57"/>
                  </a:cxn>
                  <a:cxn ang="0">
                    <a:pos x="29" y="51"/>
                  </a:cxn>
                  <a:cxn ang="0">
                    <a:pos x="29" y="43"/>
                  </a:cxn>
                  <a:cxn ang="0">
                    <a:pos x="30" y="36"/>
                  </a:cxn>
                  <a:cxn ang="0">
                    <a:pos x="31" y="29"/>
                  </a:cxn>
                  <a:cxn ang="0">
                    <a:pos x="33" y="23"/>
                  </a:cxn>
                  <a:cxn ang="0">
                    <a:pos x="36" y="19"/>
                  </a:cxn>
                  <a:cxn ang="0">
                    <a:pos x="41" y="14"/>
                  </a:cxn>
                  <a:cxn ang="0">
                    <a:pos x="46" y="12"/>
                  </a:cxn>
                  <a:cxn ang="0">
                    <a:pos x="53" y="11"/>
                  </a:cxn>
                  <a:cxn ang="0">
                    <a:pos x="57" y="12"/>
                  </a:cxn>
                  <a:cxn ang="0">
                    <a:pos x="61" y="12"/>
                  </a:cxn>
                  <a:cxn ang="0">
                    <a:pos x="64" y="13"/>
                  </a:cxn>
                  <a:cxn ang="0">
                    <a:pos x="67" y="14"/>
                  </a:cxn>
                  <a:cxn ang="0">
                    <a:pos x="70" y="5"/>
                  </a:cxn>
                  <a:cxn ang="0">
                    <a:pos x="67" y="3"/>
                  </a:cxn>
                  <a:cxn ang="0">
                    <a:pos x="63" y="1"/>
                  </a:cxn>
                  <a:cxn ang="0">
                    <a:pos x="58" y="1"/>
                  </a:cxn>
                  <a:cxn ang="0">
                    <a:pos x="54" y="0"/>
                  </a:cxn>
                  <a:cxn ang="0">
                    <a:pos x="46" y="1"/>
                  </a:cxn>
                  <a:cxn ang="0">
                    <a:pos x="40" y="2"/>
                  </a:cxn>
                  <a:cxn ang="0">
                    <a:pos x="33" y="6"/>
                  </a:cxn>
                  <a:cxn ang="0">
                    <a:pos x="28" y="11"/>
                  </a:cxn>
                  <a:cxn ang="0">
                    <a:pos x="24" y="14"/>
                  </a:cxn>
                  <a:cxn ang="0">
                    <a:pos x="22" y="19"/>
                  </a:cxn>
                  <a:cxn ang="0">
                    <a:pos x="20" y="23"/>
                  </a:cxn>
                  <a:cxn ang="0">
                    <a:pos x="18" y="28"/>
                  </a:cxn>
                  <a:cxn ang="0">
                    <a:pos x="16" y="39"/>
                  </a:cxn>
                  <a:cxn ang="0">
                    <a:pos x="16" y="51"/>
                  </a:cxn>
                  <a:cxn ang="0">
                    <a:pos x="16" y="57"/>
                  </a:cxn>
                </a:cxnLst>
                <a:rect l="0" t="0" r="r" b="b"/>
                <a:pathLst>
                  <a:path w="70" h="171">
                    <a:moveTo>
                      <a:pt x="16" y="57"/>
                    </a:moveTo>
                    <a:lnTo>
                      <a:pt x="0" y="57"/>
                    </a:lnTo>
                    <a:lnTo>
                      <a:pt x="0" y="67"/>
                    </a:lnTo>
                    <a:lnTo>
                      <a:pt x="16" y="67"/>
                    </a:lnTo>
                    <a:lnTo>
                      <a:pt x="16" y="171"/>
                    </a:lnTo>
                    <a:lnTo>
                      <a:pt x="29" y="171"/>
                    </a:lnTo>
                    <a:lnTo>
                      <a:pt x="29" y="67"/>
                    </a:lnTo>
                    <a:lnTo>
                      <a:pt x="58" y="67"/>
                    </a:lnTo>
                    <a:lnTo>
                      <a:pt x="58" y="57"/>
                    </a:lnTo>
                    <a:lnTo>
                      <a:pt x="29" y="57"/>
                    </a:lnTo>
                    <a:lnTo>
                      <a:pt x="29" y="51"/>
                    </a:lnTo>
                    <a:lnTo>
                      <a:pt x="29" y="43"/>
                    </a:lnTo>
                    <a:lnTo>
                      <a:pt x="30" y="36"/>
                    </a:lnTo>
                    <a:lnTo>
                      <a:pt x="31" y="29"/>
                    </a:lnTo>
                    <a:lnTo>
                      <a:pt x="33" y="23"/>
                    </a:lnTo>
                    <a:lnTo>
                      <a:pt x="36" y="19"/>
                    </a:lnTo>
                    <a:lnTo>
                      <a:pt x="41" y="14"/>
                    </a:lnTo>
                    <a:lnTo>
                      <a:pt x="46" y="12"/>
                    </a:lnTo>
                    <a:lnTo>
                      <a:pt x="53" y="11"/>
                    </a:lnTo>
                    <a:lnTo>
                      <a:pt x="57" y="12"/>
                    </a:lnTo>
                    <a:lnTo>
                      <a:pt x="61" y="12"/>
                    </a:lnTo>
                    <a:lnTo>
                      <a:pt x="64" y="13"/>
                    </a:lnTo>
                    <a:lnTo>
                      <a:pt x="67" y="14"/>
                    </a:lnTo>
                    <a:lnTo>
                      <a:pt x="70" y="5"/>
                    </a:lnTo>
                    <a:lnTo>
                      <a:pt x="67" y="3"/>
                    </a:lnTo>
                    <a:lnTo>
                      <a:pt x="63" y="1"/>
                    </a:lnTo>
                    <a:lnTo>
                      <a:pt x="58" y="1"/>
                    </a:lnTo>
                    <a:lnTo>
                      <a:pt x="54" y="0"/>
                    </a:lnTo>
                    <a:lnTo>
                      <a:pt x="46" y="1"/>
                    </a:lnTo>
                    <a:lnTo>
                      <a:pt x="40" y="2"/>
                    </a:lnTo>
                    <a:lnTo>
                      <a:pt x="33" y="6"/>
                    </a:lnTo>
                    <a:lnTo>
                      <a:pt x="28" y="11"/>
                    </a:lnTo>
                    <a:lnTo>
                      <a:pt x="24" y="14"/>
                    </a:lnTo>
                    <a:lnTo>
                      <a:pt x="22" y="19"/>
                    </a:lnTo>
                    <a:lnTo>
                      <a:pt x="20" y="23"/>
                    </a:lnTo>
                    <a:lnTo>
                      <a:pt x="18" y="28"/>
                    </a:lnTo>
                    <a:lnTo>
                      <a:pt x="16" y="39"/>
                    </a:lnTo>
                    <a:lnTo>
                      <a:pt x="16" y="51"/>
                    </a:lnTo>
                    <a:lnTo>
                      <a:pt x="16" y="5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12" name="Freeform 188"/>
              <p:cNvSpPr>
                <a:spLocks noEditPoints="1"/>
              </p:cNvSpPr>
              <p:nvPr userDrawn="1"/>
            </p:nvSpPr>
            <p:spPr bwMode="auto">
              <a:xfrm>
                <a:off x="1987524" y="574186"/>
                <a:ext cx="53975" cy="63500"/>
              </a:xfrm>
              <a:custGeom>
                <a:avLst/>
                <a:gdLst/>
                <a:ahLst/>
                <a:cxnLst>
                  <a:cxn ang="0">
                    <a:pos x="42" y="1"/>
                  </a:cxn>
                  <a:cxn ang="0">
                    <a:pos x="23" y="9"/>
                  </a:cxn>
                  <a:cxn ang="0">
                    <a:pos x="12" y="20"/>
                  </a:cxn>
                  <a:cxn ang="0">
                    <a:pos x="6" y="29"/>
                  </a:cxn>
                  <a:cxn ang="0">
                    <a:pos x="2" y="40"/>
                  </a:cxn>
                  <a:cxn ang="0">
                    <a:pos x="0" y="53"/>
                  </a:cxn>
                  <a:cxn ang="0">
                    <a:pos x="1" y="74"/>
                  </a:cxn>
                  <a:cxn ang="0">
                    <a:pos x="8" y="95"/>
                  </a:cxn>
                  <a:cxn ang="0">
                    <a:pos x="22" y="110"/>
                  </a:cxn>
                  <a:cxn ang="0">
                    <a:pos x="41" y="118"/>
                  </a:cxn>
                  <a:cxn ang="0">
                    <a:pos x="59" y="118"/>
                  </a:cxn>
                  <a:cxn ang="0">
                    <a:pos x="73" y="114"/>
                  </a:cxn>
                  <a:cxn ang="0">
                    <a:pos x="87" y="105"/>
                  </a:cxn>
                  <a:cxn ang="0">
                    <a:pos x="97" y="90"/>
                  </a:cxn>
                  <a:cxn ang="0">
                    <a:pos x="103" y="70"/>
                  </a:cxn>
                  <a:cxn ang="0">
                    <a:pos x="103" y="47"/>
                  </a:cxn>
                  <a:cxn ang="0">
                    <a:pos x="96" y="25"/>
                  </a:cxn>
                  <a:cxn ang="0">
                    <a:pos x="86" y="13"/>
                  </a:cxn>
                  <a:cxn ang="0">
                    <a:pos x="79" y="7"/>
                  </a:cxn>
                  <a:cxn ang="0">
                    <a:pos x="69" y="2"/>
                  </a:cxn>
                  <a:cxn ang="0">
                    <a:pos x="58" y="0"/>
                  </a:cxn>
                  <a:cxn ang="0">
                    <a:pos x="91" y="60"/>
                  </a:cxn>
                  <a:cxn ang="0">
                    <a:pos x="88" y="79"/>
                  </a:cxn>
                  <a:cxn ang="0">
                    <a:pos x="80" y="94"/>
                  </a:cxn>
                  <a:cxn ang="0">
                    <a:pos x="67" y="105"/>
                  </a:cxn>
                  <a:cxn ang="0">
                    <a:pos x="52" y="108"/>
                  </a:cxn>
                  <a:cxn ang="0">
                    <a:pos x="36" y="105"/>
                  </a:cxn>
                  <a:cxn ang="0">
                    <a:pos x="23" y="94"/>
                  </a:cxn>
                  <a:cxn ang="0">
                    <a:pos x="16" y="79"/>
                  </a:cxn>
                  <a:cxn ang="0">
                    <a:pos x="13" y="60"/>
                  </a:cxn>
                  <a:cxn ang="0">
                    <a:pos x="14" y="46"/>
                  </a:cxn>
                  <a:cxn ang="0">
                    <a:pos x="19" y="33"/>
                  </a:cxn>
                  <a:cxn ang="0">
                    <a:pos x="27" y="22"/>
                  </a:cxn>
                  <a:cxn ang="0">
                    <a:pos x="37" y="13"/>
                  </a:cxn>
                  <a:cxn ang="0">
                    <a:pos x="53" y="11"/>
                  </a:cxn>
                  <a:cxn ang="0">
                    <a:pos x="67" y="14"/>
                  </a:cxn>
                  <a:cxn ang="0">
                    <a:pos x="77" y="22"/>
                  </a:cxn>
                  <a:cxn ang="0">
                    <a:pos x="85" y="34"/>
                  </a:cxn>
                  <a:cxn ang="0">
                    <a:pos x="89" y="47"/>
                  </a:cxn>
                  <a:cxn ang="0">
                    <a:pos x="91" y="60"/>
                  </a:cxn>
                </a:cxnLst>
                <a:rect l="0" t="0" r="r" b="b"/>
                <a:pathLst>
                  <a:path w="104" h="119">
                    <a:moveTo>
                      <a:pt x="53" y="0"/>
                    </a:moveTo>
                    <a:lnTo>
                      <a:pt x="42" y="1"/>
                    </a:lnTo>
                    <a:lnTo>
                      <a:pt x="32" y="5"/>
                    </a:lnTo>
                    <a:lnTo>
                      <a:pt x="23" y="9"/>
                    </a:lnTo>
                    <a:lnTo>
                      <a:pt x="16" y="16"/>
                    </a:lnTo>
                    <a:lnTo>
                      <a:pt x="12" y="20"/>
                    </a:lnTo>
                    <a:lnTo>
                      <a:pt x="9" y="24"/>
                    </a:lnTo>
                    <a:lnTo>
                      <a:pt x="6" y="29"/>
                    </a:lnTo>
                    <a:lnTo>
                      <a:pt x="4" y="35"/>
                    </a:lnTo>
                    <a:lnTo>
                      <a:pt x="2" y="40"/>
                    </a:lnTo>
                    <a:lnTo>
                      <a:pt x="1" y="47"/>
                    </a:lnTo>
                    <a:lnTo>
                      <a:pt x="0" y="53"/>
                    </a:lnTo>
                    <a:lnTo>
                      <a:pt x="0" y="61"/>
                    </a:lnTo>
                    <a:lnTo>
                      <a:pt x="1" y="74"/>
                    </a:lnTo>
                    <a:lnTo>
                      <a:pt x="4" y="84"/>
                    </a:lnTo>
                    <a:lnTo>
                      <a:pt x="8" y="95"/>
                    </a:lnTo>
                    <a:lnTo>
                      <a:pt x="15" y="103"/>
                    </a:lnTo>
                    <a:lnTo>
                      <a:pt x="22" y="110"/>
                    </a:lnTo>
                    <a:lnTo>
                      <a:pt x="31" y="115"/>
                    </a:lnTo>
                    <a:lnTo>
                      <a:pt x="41" y="118"/>
                    </a:lnTo>
                    <a:lnTo>
                      <a:pt x="52" y="119"/>
                    </a:lnTo>
                    <a:lnTo>
                      <a:pt x="59" y="118"/>
                    </a:lnTo>
                    <a:lnTo>
                      <a:pt x="67" y="117"/>
                    </a:lnTo>
                    <a:lnTo>
                      <a:pt x="73" y="114"/>
                    </a:lnTo>
                    <a:lnTo>
                      <a:pt x="81" y="109"/>
                    </a:lnTo>
                    <a:lnTo>
                      <a:pt x="87" y="105"/>
                    </a:lnTo>
                    <a:lnTo>
                      <a:pt x="93" y="98"/>
                    </a:lnTo>
                    <a:lnTo>
                      <a:pt x="97" y="90"/>
                    </a:lnTo>
                    <a:lnTo>
                      <a:pt x="101" y="81"/>
                    </a:lnTo>
                    <a:lnTo>
                      <a:pt x="103" y="70"/>
                    </a:lnTo>
                    <a:lnTo>
                      <a:pt x="104" y="59"/>
                    </a:lnTo>
                    <a:lnTo>
                      <a:pt x="103" y="47"/>
                    </a:lnTo>
                    <a:lnTo>
                      <a:pt x="100" y="35"/>
                    </a:lnTo>
                    <a:lnTo>
                      <a:pt x="96" y="25"/>
                    </a:lnTo>
                    <a:lnTo>
                      <a:pt x="90" y="16"/>
                    </a:lnTo>
                    <a:lnTo>
                      <a:pt x="86" y="13"/>
                    </a:lnTo>
                    <a:lnTo>
                      <a:pt x="83" y="10"/>
                    </a:lnTo>
                    <a:lnTo>
                      <a:pt x="79" y="7"/>
                    </a:lnTo>
                    <a:lnTo>
                      <a:pt x="74" y="5"/>
                    </a:lnTo>
                    <a:lnTo>
                      <a:pt x="69" y="2"/>
                    </a:lnTo>
                    <a:lnTo>
                      <a:pt x="63" y="1"/>
                    </a:lnTo>
                    <a:lnTo>
                      <a:pt x="58" y="0"/>
                    </a:lnTo>
                    <a:lnTo>
                      <a:pt x="53" y="0"/>
                    </a:lnTo>
                    <a:close/>
                    <a:moveTo>
                      <a:pt x="91" y="60"/>
                    </a:moveTo>
                    <a:lnTo>
                      <a:pt x="90" y="69"/>
                    </a:lnTo>
                    <a:lnTo>
                      <a:pt x="88" y="79"/>
                    </a:lnTo>
                    <a:lnTo>
                      <a:pt x="84" y="87"/>
                    </a:lnTo>
                    <a:lnTo>
                      <a:pt x="80" y="94"/>
                    </a:lnTo>
                    <a:lnTo>
                      <a:pt x="74" y="101"/>
                    </a:lnTo>
                    <a:lnTo>
                      <a:pt x="67" y="105"/>
                    </a:lnTo>
                    <a:lnTo>
                      <a:pt x="60" y="107"/>
                    </a:lnTo>
                    <a:lnTo>
                      <a:pt x="52" y="108"/>
                    </a:lnTo>
                    <a:lnTo>
                      <a:pt x="43" y="107"/>
                    </a:lnTo>
                    <a:lnTo>
                      <a:pt x="36" y="105"/>
                    </a:lnTo>
                    <a:lnTo>
                      <a:pt x="30" y="101"/>
                    </a:lnTo>
                    <a:lnTo>
                      <a:pt x="23" y="94"/>
                    </a:lnTo>
                    <a:lnTo>
                      <a:pt x="19" y="88"/>
                    </a:lnTo>
                    <a:lnTo>
                      <a:pt x="16" y="79"/>
                    </a:lnTo>
                    <a:lnTo>
                      <a:pt x="14" y="69"/>
                    </a:lnTo>
                    <a:lnTo>
                      <a:pt x="13" y="60"/>
                    </a:lnTo>
                    <a:lnTo>
                      <a:pt x="13" y="53"/>
                    </a:lnTo>
                    <a:lnTo>
                      <a:pt x="14" y="46"/>
                    </a:lnTo>
                    <a:lnTo>
                      <a:pt x="16" y="39"/>
                    </a:lnTo>
                    <a:lnTo>
                      <a:pt x="19" y="33"/>
                    </a:lnTo>
                    <a:lnTo>
                      <a:pt x="22" y="26"/>
                    </a:lnTo>
                    <a:lnTo>
                      <a:pt x="27" y="22"/>
                    </a:lnTo>
                    <a:lnTo>
                      <a:pt x="31" y="17"/>
                    </a:lnTo>
                    <a:lnTo>
                      <a:pt x="37" y="13"/>
                    </a:lnTo>
                    <a:lnTo>
                      <a:pt x="44" y="12"/>
                    </a:lnTo>
                    <a:lnTo>
                      <a:pt x="53" y="11"/>
                    </a:lnTo>
                    <a:lnTo>
                      <a:pt x="60" y="12"/>
                    </a:lnTo>
                    <a:lnTo>
                      <a:pt x="67" y="14"/>
                    </a:lnTo>
                    <a:lnTo>
                      <a:pt x="73" y="17"/>
                    </a:lnTo>
                    <a:lnTo>
                      <a:pt x="77" y="22"/>
                    </a:lnTo>
                    <a:lnTo>
                      <a:pt x="82" y="27"/>
                    </a:lnTo>
                    <a:lnTo>
                      <a:pt x="85" y="34"/>
                    </a:lnTo>
                    <a:lnTo>
                      <a:pt x="88" y="39"/>
                    </a:lnTo>
                    <a:lnTo>
                      <a:pt x="89" y="47"/>
                    </a:lnTo>
                    <a:lnTo>
                      <a:pt x="90" y="53"/>
                    </a:lnTo>
                    <a:lnTo>
                      <a:pt x="91" y="6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grpSp>
        <p:grpSp>
          <p:nvGrpSpPr>
            <p:cNvPr id="91" name="Group 90"/>
            <p:cNvGrpSpPr/>
            <p:nvPr userDrawn="1"/>
          </p:nvGrpSpPr>
          <p:grpSpPr>
            <a:xfrm>
              <a:off x="857224" y="500042"/>
              <a:ext cx="323876" cy="194326"/>
              <a:chOff x="857224" y="285728"/>
              <a:chExt cx="357190" cy="214314"/>
            </a:xfrm>
          </p:grpSpPr>
          <p:sp>
            <p:nvSpPr>
              <p:cNvPr id="90" name="Rounded Rectangle 89"/>
              <p:cNvSpPr/>
              <p:nvPr userDrawn="1"/>
            </p:nvSpPr>
            <p:spPr>
              <a:xfrm>
                <a:off x="857224" y="285728"/>
                <a:ext cx="357190" cy="214314"/>
              </a:xfrm>
              <a:prstGeom prst="roundRect">
                <a:avLst/>
              </a:prstGeom>
              <a:ln>
                <a:noFill/>
              </a:ln>
            </p:spPr>
            <p:style>
              <a:lnRef idx="2">
                <a:schemeClr val="dk1"/>
              </a:lnRef>
              <a:fillRef idx="1">
                <a:schemeClr val="lt1"/>
              </a:fillRef>
              <a:effectRef idx="0">
                <a:schemeClr val="dk1"/>
              </a:effectRef>
              <a:fontRef idx="minor">
                <a:schemeClr val="dk1"/>
              </a:fontRef>
            </p:style>
            <p:txBody>
              <a:bodyPr rtlCol="1" anchor="ctr"/>
              <a:lstStyle/>
              <a:p>
                <a:pPr algn="ctr"/>
                <a:endParaRPr lang="fa-IR"/>
              </a:p>
            </p:txBody>
          </p:sp>
          <p:sp>
            <p:nvSpPr>
              <p:cNvPr id="1197" name="Freeform 173"/>
              <p:cNvSpPr>
                <a:spLocks/>
              </p:cNvSpPr>
              <p:nvPr userDrawn="1"/>
            </p:nvSpPr>
            <p:spPr bwMode="auto">
              <a:xfrm>
                <a:off x="881038" y="316706"/>
                <a:ext cx="309563" cy="130175"/>
              </a:xfrm>
              <a:custGeom>
                <a:avLst/>
                <a:gdLst/>
                <a:ahLst/>
                <a:cxnLst>
                  <a:cxn ang="0">
                    <a:pos x="583" y="0"/>
                  </a:cxn>
                  <a:cxn ang="0">
                    <a:pos x="292" y="248"/>
                  </a:cxn>
                  <a:cxn ang="0">
                    <a:pos x="0" y="0"/>
                  </a:cxn>
                  <a:cxn ang="0">
                    <a:pos x="292" y="169"/>
                  </a:cxn>
                  <a:cxn ang="0">
                    <a:pos x="583" y="0"/>
                  </a:cxn>
                </a:cxnLst>
                <a:rect l="0" t="0" r="r" b="b"/>
                <a:pathLst>
                  <a:path w="583" h="248">
                    <a:moveTo>
                      <a:pt x="583" y="0"/>
                    </a:moveTo>
                    <a:lnTo>
                      <a:pt x="292" y="248"/>
                    </a:lnTo>
                    <a:lnTo>
                      <a:pt x="0" y="0"/>
                    </a:lnTo>
                    <a:lnTo>
                      <a:pt x="292" y="169"/>
                    </a:lnTo>
                    <a:lnTo>
                      <a:pt x="583" y="0"/>
                    </a:lnTo>
                    <a:close/>
                  </a:path>
                </a:pathLst>
              </a:custGeom>
              <a:solidFill>
                <a:srgbClr val="00121E"/>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grpSp>
      </p:gr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32"/>
                                        </p:tgtEl>
                                      </p:cBhvr>
                                    </p:animEffect>
                                    <p:set>
                                      <p:cBhvr>
                                        <p:cTn id="7" dur="1" fill="hold">
                                          <p:stCondLst>
                                            <p:cond delay="1999"/>
                                          </p:stCondLst>
                                        </p:cTn>
                                        <p:tgtEl>
                                          <p:spTgt spid="132"/>
                                        </p:tgtEl>
                                        <p:attrNameLst>
                                          <p:attrName>style.visibility</p:attrName>
                                        </p:attrNameLst>
                                      </p:cBhvr>
                                      <p:to>
                                        <p:strVal val="hidden"/>
                                      </p:to>
                                    </p:se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33"/>
                                        </p:tgtEl>
                                        <p:attrNameLst>
                                          <p:attrName>style.visibility</p:attrName>
                                        </p:attrNameLst>
                                      </p:cBhvr>
                                      <p:to>
                                        <p:strVal val="visible"/>
                                      </p:to>
                                    </p:set>
                                    <p:animEffect transition="in" filter="fade">
                                      <p:cBhvr>
                                        <p:cTn id="11" dur="2000"/>
                                        <p:tgtEl>
                                          <p:spTgt spid="13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2000"/>
                                        <p:tgtEl>
                                          <p:spTgt spid="1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030"/>
                                        </p:tgtEl>
                                        <p:attrNameLst>
                                          <p:attrName>style.visibility</p:attrName>
                                        </p:attrNameLst>
                                      </p:cBhvr>
                                      <p:to>
                                        <p:strVal val="visible"/>
                                      </p:to>
                                    </p:set>
                                    <p:animEffect transition="in" filter="fade">
                                      <p:cBhvr>
                                        <p:cTn id="17" dur="2000"/>
                                        <p:tgtEl>
                                          <p:spTgt spid="1030"/>
                                        </p:tgtEl>
                                      </p:cBhvr>
                                    </p:animEffect>
                                  </p:childTnLst>
                                </p:cTn>
                              </p:par>
                              <p:par>
                                <p:cTn id="18" presetID="10" presetClass="entr" presetSubtype="0" fill="hold" grpId="0" nodeType="withEffect">
                                  <p:stCondLst>
                                    <p:cond delay="200"/>
                                  </p:stCondLst>
                                  <p:childTnLst>
                                    <p:set>
                                      <p:cBhvr>
                                        <p:cTn id="19" dur="1" fill="hold">
                                          <p:stCondLst>
                                            <p:cond delay="0"/>
                                          </p:stCondLst>
                                        </p:cTn>
                                        <p:tgtEl>
                                          <p:spTgt spid="1031"/>
                                        </p:tgtEl>
                                        <p:attrNameLst>
                                          <p:attrName>style.visibility</p:attrName>
                                        </p:attrNameLst>
                                      </p:cBhvr>
                                      <p:to>
                                        <p:strVal val="visible"/>
                                      </p:to>
                                    </p:set>
                                    <p:animEffect transition="in" filter="fade">
                                      <p:cBhvr>
                                        <p:cTn id="20" dur="2000"/>
                                        <p:tgtEl>
                                          <p:spTgt spid="1031"/>
                                        </p:tgtEl>
                                      </p:cBhvr>
                                    </p:animEffect>
                                  </p:childTnLst>
                                </p:cTn>
                              </p:par>
                              <p:par>
                                <p:cTn id="21" presetID="10" presetClass="entr" presetSubtype="0" fill="hold" grpId="0" nodeType="withEffect">
                                  <p:stCondLst>
                                    <p:cond delay="400"/>
                                  </p:stCondLst>
                                  <p:childTnLst>
                                    <p:set>
                                      <p:cBhvr>
                                        <p:cTn id="22" dur="1" fill="hold">
                                          <p:stCondLst>
                                            <p:cond delay="0"/>
                                          </p:stCondLst>
                                        </p:cTn>
                                        <p:tgtEl>
                                          <p:spTgt spid="1032"/>
                                        </p:tgtEl>
                                        <p:attrNameLst>
                                          <p:attrName>style.visibility</p:attrName>
                                        </p:attrNameLst>
                                      </p:cBhvr>
                                      <p:to>
                                        <p:strVal val="visible"/>
                                      </p:to>
                                    </p:set>
                                    <p:animEffect transition="in" filter="fade">
                                      <p:cBhvr>
                                        <p:cTn id="23" dur="2000"/>
                                        <p:tgtEl>
                                          <p:spTgt spid="103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33"/>
                                        </p:tgtEl>
                                        <p:attrNameLst>
                                          <p:attrName>style.visibility</p:attrName>
                                        </p:attrNameLst>
                                      </p:cBhvr>
                                      <p:to>
                                        <p:strVal val="visible"/>
                                      </p:to>
                                    </p:set>
                                    <p:animEffect transition="in" filter="fade">
                                      <p:cBhvr>
                                        <p:cTn id="26" dur="2000"/>
                                        <p:tgtEl>
                                          <p:spTgt spid="1033"/>
                                        </p:tgtEl>
                                      </p:cBhvr>
                                    </p:animEffect>
                                  </p:childTnLst>
                                </p:cTn>
                              </p:par>
                              <p:par>
                                <p:cTn id="27" presetID="10" presetClass="entr" presetSubtype="0" fill="hold" grpId="0" nodeType="withEffect">
                                  <p:stCondLst>
                                    <p:cond delay="200"/>
                                  </p:stCondLst>
                                  <p:childTnLst>
                                    <p:set>
                                      <p:cBhvr>
                                        <p:cTn id="28" dur="1" fill="hold">
                                          <p:stCondLst>
                                            <p:cond delay="0"/>
                                          </p:stCondLst>
                                        </p:cTn>
                                        <p:tgtEl>
                                          <p:spTgt spid="1034"/>
                                        </p:tgtEl>
                                        <p:attrNameLst>
                                          <p:attrName>style.visibility</p:attrName>
                                        </p:attrNameLst>
                                      </p:cBhvr>
                                      <p:to>
                                        <p:strVal val="visible"/>
                                      </p:to>
                                    </p:set>
                                    <p:animEffect transition="in" filter="fade">
                                      <p:cBhvr>
                                        <p:cTn id="29" dur="2000"/>
                                        <p:tgtEl>
                                          <p:spTgt spid="1034"/>
                                        </p:tgtEl>
                                      </p:cBhvr>
                                    </p:animEffect>
                                  </p:childTnLst>
                                </p:cTn>
                              </p:par>
                              <p:par>
                                <p:cTn id="30" presetID="10" presetClass="entr" presetSubtype="0" fill="hold" grpId="0" nodeType="withEffect">
                                  <p:stCondLst>
                                    <p:cond delay="400"/>
                                  </p:stCondLst>
                                  <p:childTnLst>
                                    <p:set>
                                      <p:cBhvr>
                                        <p:cTn id="31" dur="1" fill="hold">
                                          <p:stCondLst>
                                            <p:cond delay="0"/>
                                          </p:stCondLst>
                                        </p:cTn>
                                        <p:tgtEl>
                                          <p:spTgt spid="1035"/>
                                        </p:tgtEl>
                                        <p:attrNameLst>
                                          <p:attrName>style.visibility</p:attrName>
                                        </p:attrNameLst>
                                      </p:cBhvr>
                                      <p:to>
                                        <p:strVal val="visible"/>
                                      </p:to>
                                    </p:set>
                                    <p:animEffect transition="in" filter="fade">
                                      <p:cBhvr>
                                        <p:cTn id="32" dur="2000"/>
                                        <p:tgtEl>
                                          <p:spTgt spid="1035"/>
                                        </p:tgtEl>
                                      </p:cBhvr>
                                    </p:animEffect>
                                  </p:childTnLst>
                                </p:cTn>
                              </p:par>
                            </p:childTnLst>
                          </p:cTn>
                        </p:par>
                        <p:par>
                          <p:cTn id="33" fill="hold">
                            <p:stCondLst>
                              <p:cond delay="4400"/>
                            </p:stCondLst>
                            <p:childTnLst>
                              <p:par>
                                <p:cTn id="34" presetID="10" presetClass="entr" presetSubtype="0" fill="hold" grpId="0" nodeType="after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2000"/>
                                        <p:tgtEl>
                                          <p:spTgt spid="2"/>
                                        </p:tgtEl>
                                      </p:cBhvr>
                                    </p:animEffect>
                                  </p:childTnLst>
                                </p:cTn>
                              </p:par>
                              <p:par>
                                <p:cTn id="37" presetID="10" presetClass="entr" presetSubtype="0" fill="hold" grpId="0" nodeType="withEffect">
                                  <p:stCondLst>
                                    <p:cond delay="500"/>
                                  </p:stCondLst>
                                  <p:childTnLst>
                                    <p:set>
                                      <p:cBhvr>
                                        <p:cTn id="38" dur="1" fill="hold">
                                          <p:stCondLst>
                                            <p:cond delay="0"/>
                                          </p:stCondLst>
                                        </p:cTn>
                                        <p:tgtEl>
                                          <p:spTgt spid="3">
                                            <p:txEl>
                                              <p:pRg st="0" end="0"/>
                                            </p:txEl>
                                          </p:spTgt>
                                        </p:tgtEl>
                                        <p:attrNameLst>
                                          <p:attrName>style.visibility</p:attrName>
                                        </p:attrNameLst>
                                      </p:cBhvr>
                                      <p:to>
                                        <p:strVal val="visible"/>
                                      </p:to>
                                    </p:set>
                                    <p:animEffect transition="in" filter="fade">
                                      <p:cBhvr>
                                        <p:cTn id="39" dur="2000"/>
                                        <p:tgtEl>
                                          <p:spTgt spid="3">
                                            <p:txEl>
                                              <p:pRg st="0" end="0"/>
                                            </p:txEl>
                                          </p:spTgt>
                                        </p:tgtEl>
                                      </p:cBhvr>
                                    </p:animEffect>
                                  </p:childTnLst>
                                </p:cTn>
                              </p:par>
                              <p:par>
                                <p:cTn id="40" presetID="47" presetClass="entr" presetSubtype="0" fill="hold" nodeType="withEffect">
                                  <p:stCondLst>
                                    <p:cond delay="700"/>
                                  </p:stCondLst>
                                  <p:childTnLst>
                                    <p:set>
                                      <p:cBhvr>
                                        <p:cTn id="41" dur="1" fill="hold">
                                          <p:stCondLst>
                                            <p:cond delay="0"/>
                                          </p:stCondLst>
                                        </p:cTn>
                                        <p:tgtEl>
                                          <p:spTgt spid="141"/>
                                        </p:tgtEl>
                                        <p:attrNameLst>
                                          <p:attrName>style.visibility</p:attrName>
                                        </p:attrNameLst>
                                      </p:cBhvr>
                                      <p:to>
                                        <p:strVal val="visible"/>
                                      </p:to>
                                    </p:set>
                                    <p:animEffect transition="in" filter="fade">
                                      <p:cBhvr>
                                        <p:cTn id="42" dur="1000"/>
                                        <p:tgtEl>
                                          <p:spTgt spid="141"/>
                                        </p:tgtEl>
                                      </p:cBhvr>
                                    </p:animEffect>
                                    <p:anim calcmode="lin" valueType="num">
                                      <p:cBhvr>
                                        <p:cTn id="43" dur="1000" fill="hold"/>
                                        <p:tgtEl>
                                          <p:spTgt spid="141"/>
                                        </p:tgtEl>
                                        <p:attrNameLst>
                                          <p:attrName>ppt_x</p:attrName>
                                        </p:attrNameLst>
                                      </p:cBhvr>
                                      <p:tavLst>
                                        <p:tav tm="0">
                                          <p:val>
                                            <p:strVal val="#ppt_x"/>
                                          </p:val>
                                        </p:tav>
                                        <p:tav tm="100000">
                                          <p:val>
                                            <p:strVal val="#ppt_x"/>
                                          </p:val>
                                        </p:tav>
                                      </p:tavLst>
                                    </p:anim>
                                    <p:anim calcmode="lin" valueType="num">
                                      <p:cBhvr>
                                        <p:cTn id="44" dur="1000" fill="hold"/>
                                        <p:tgtEl>
                                          <p:spTgt spid="141"/>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600"/>
                                  </p:stCondLst>
                                  <p:childTnLst>
                                    <p:set>
                                      <p:cBhvr>
                                        <p:cTn id="46" dur="1" fill="hold">
                                          <p:stCondLst>
                                            <p:cond delay="0"/>
                                          </p:stCondLst>
                                        </p:cTn>
                                        <p:tgtEl>
                                          <p:spTgt spid="143"/>
                                        </p:tgtEl>
                                        <p:attrNameLst>
                                          <p:attrName>style.visibility</p:attrName>
                                        </p:attrNameLst>
                                      </p:cBhvr>
                                      <p:to>
                                        <p:strVal val="visible"/>
                                      </p:to>
                                    </p:set>
                                    <p:anim calcmode="lin" valueType="num">
                                      <p:cBhvr additive="base">
                                        <p:cTn id="47" dur="1000" fill="hold"/>
                                        <p:tgtEl>
                                          <p:spTgt spid="143"/>
                                        </p:tgtEl>
                                        <p:attrNameLst>
                                          <p:attrName>ppt_x</p:attrName>
                                        </p:attrNameLst>
                                      </p:cBhvr>
                                      <p:tavLst>
                                        <p:tav tm="0">
                                          <p:val>
                                            <p:strVal val="#ppt_x"/>
                                          </p:val>
                                        </p:tav>
                                        <p:tav tm="100000">
                                          <p:val>
                                            <p:strVal val="#ppt_x"/>
                                          </p:val>
                                        </p:tav>
                                      </p:tavLst>
                                    </p:anim>
                                    <p:anim calcmode="lin" valueType="num">
                                      <p:cBhvr additive="base">
                                        <p:cTn id="48" dur="1000" fill="hold"/>
                                        <p:tgtEl>
                                          <p:spTgt spid="1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animBg="1"/>
      <p:bldP spid="1035" grpId="0" animBg="1"/>
      <p:bldP spid="1034" grpId="0" animBg="1"/>
      <p:bldP spid="1033" grpId="0" animBg="1"/>
      <p:bldP spid="1032" grpId="0" animBg="1"/>
      <p:bldP spid="1031" grpId="0" animBg="1"/>
      <p:bldP spid="1030" grpId="0" animBg="1"/>
      <p:bldP spid="10" grpId="0" animBg="1"/>
      <p:bldP spid="3" grpId="0" build="p">
        <p:tmplLst>
          <p:tmpl lvl="1">
            <p:tnLst>
              <p:par>
                <p:cTn presetID="10" presetClass="entr" presetSubtype="0" fill="hold" nodeType="withEffect">
                  <p:stCondLst>
                    <p:cond delay="500"/>
                  </p:stCondLst>
                  <p:childTnLst>
                    <p:set>
                      <p:cBhvr>
                        <p:cTn dur="1" fill="hold">
                          <p:stCondLst>
                            <p:cond delay="0"/>
                          </p:stCondLst>
                        </p:cTn>
                        <p:tgtEl>
                          <p:spTgt spid="3"/>
                        </p:tgtEl>
                        <p:attrNameLst>
                          <p:attrName>style.visibility</p:attrName>
                        </p:attrNameLst>
                      </p:cBhvr>
                      <p:to>
                        <p:strVal val="visible"/>
                      </p:to>
                    </p:set>
                    <p:animEffect transition="in" filter="fade">
                      <p:cBhvr>
                        <p:cTn dur="2000"/>
                        <p:tgtEl>
                          <p:spTgt spid="3"/>
                        </p:tgtEl>
                      </p:cBhvr>
                    </p:animEffect>
                  </p:childTnLst>
                </p:cTn>
              </p:par>
            </p:tnLst>
          </p:tmpl>
        </p:tmplLst>
      </p:bldP>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7" name="Date Placeholder 6"/>
          <p:cNvSpPr>
            <a:spLocks noGrp="1"/>
          </p:cNvSpPr>
          <p:nvPr>
            <p:ph type="dt" sz="half" idx="10"/>
          </p:nvPr>
        </p:nvSpPr>
        <p:spPr>
          <a:xfrm>
            <a:off x="5143504" y="6428592"/>
            <a:ext cx="2133600" cy="215922"/>
          </a:xfrm>
          <a:prstGeom prst="rect">
            <a:avLst/>
          </a:prstGeom>
        </p:spPr>
        <p:txBody>
          <a:bodyPr anchor="ctr" anchorCtr="0"/>
          <a:lstStyle>
            <a:lvl1pPr>
              <a:defRPr sz="1200"/>
            </a:lvl1pPr>
          </a:lstStyle>
          <a:p>
            <a:fld id="{F57B6B90-7067-4F12-9C27-48BDCD9BB0C6}" type="datetime8">
              <a:rPr lang="fa-IR" smtClean="0"/>
              <a:pPr/>
              <a:t>31 مه 20</a:t>
            </a:fld>
            <a:endParaRPr lang="fa-IR" dirty="0"/>
          </a:p>
        </p:txBody>
      </p:sp>
      <p:sp>
        <p:nvSpPr>
          <p:cNvPr id="3" name="Content Placeholder 2"/>
          <p:cNvSpPr>
            <a:spLocks noGrp="1"/>
          </p:cNvSpPr>
          <p:nvPr>
            <p:ph idx="1" hasCustomPrompt="1"/>
          </p:nvPr>
        </p:nvSpPr>
        <p:spPr>
          <a:xfrm>
            <a:off x="607191" y="1643050"/>
            <a:ext cx="7822461" cy="4525963"/>
          </a:xfrm>
        </p:spPr>
        <p:txBody>
          <a:bodyPr/>
          <a:lstStyle>
            <a:lvl1pPr algn="just">
              <a:buClr>
                <a:srgbClr val="FF2A00"/>
              </a:buClr>
              <a:defRPr>
                <a:cs typeface="B Nazanin" pitchFamily="2" charset="-78"/>
              </a:defRPr>
            </a:lvl1pPr>
            <a:lvl2pPr algn="just">
              <a:buClr>
                <a:srgbClr val="FF2A00"/>
              </a:buClr>
              <a:defRPr baseline="0">
                <a:cs typeface="B Nazanin" pitchFamily="2" charset="-78"/>
              </a:defRPr>
            </a:lvl2pPr>
            <a:lvl3pPr algn="just">
              <a:buClr>
                <a:srgbClr val="FF2A00"/>
              </a:buClr>
              <a:defRPr baseline="0">
                <a:cs typeface="B Nazanin" pitchFamily="2" charset="-78"/>
              </a:defRPr>
            </a:lvl3pPr>
            <a:lvl4pPr algn="just">
              <a:buClr>
                <a:srgbClr val="FF2A00"/>
              </a:buClr>
              <a:defRPr baseline="0">
                <a:cs typeface="B Nazanin" pitchFamily="2" charset="-78"/>
              </a:defRPr>
            </a:lvl4pPr>
            <a:lvl5pPr algn="just">
              <a:buClr>
                <a:srgbClr val="FF2A00"/>
              </a:buClr>
              <a:buFont typeface="Arial" pitchFamily="34" charset="0"/>
              <a:buChar char="«"/>
              <a:defRPr baseline="0">
                <a:cs typeface="B Nazanin" pitchFamily="2" charset="-78"/>
              </a:defRPr>
            </a:lvl5pPr>
          </a:lstStyle>
          <a:p>
            <a:pPr lvl="0"/>
            <a:r>
              <a:rPr lang="fa-IR" dirty="0" smtClean="0"/>
              <a:t>عنوان اصلی</a:t>
            </a:r>
            <a:endParaRPr lang="en-US" dirty="0" smtClean="0"/>
          </a:p>
          <a:p>
            <a:pPr lvl="1"/>
            <a:r>
              <a:rPr lang="fa-IR" dirty="0" smtClean="0"/>
              <a:t>مرحله دوم</a:t>
            </a:r>
            <a:endParaRPr lang="en-US" dirty="0" smtClean="0"/>
          </a:p>
          <a:p>
            <a:pPr lvl="2"/>
            <a:r>
              <a:rPr lang="fa-IR" dirty="0" smtClean="0"/>
              <a:t>مرحله سوم</a:t>
            </a:r>
            <a:endParaRPr lang="en-US" dirty="0" smtClean="0"/>
          </a:p>
          <a:p>
            <a:pPr lvl="3"/>
            <a:r>
              <a:rPr lang="fa-IR" dirty="0" smtClean="0"/>
              <a:t>مرحله چهارم</a:t>
            </a:r>
            <a:endParaRPr lang="en-US" dirty="0" smtClean="0"/>
          </a:p>
          <a:p>
            <a:pPr lvl="4"/>
            <a:r>
              <a:rPr lang="fa-IR" dirty="0" smtClean="0"/>
              <a:t>مرحله پنجم</a:t>
            </a:r>
            <a:endParaRPr lang="fa-IR" dirty="0"/>
          </a:p>
        </p:txBody>
      </p:sp>
      <p:sp>
        <p:nvSpPr>
          <p:cNvPr id="6" name="Title 5"/>
          <p:cNvSpPr>
            <a:spLocks noGrp="1"/>
          </p:cNvSpPr>
          <p:nvPr>
            <p:ph type="title" hasCustomPrompt="1"/>
          </p:nvPr>
        </p:nvSpPr>
        <p:spPr>
          <a:xfrm>
            <a:off x="570600" y="500042"/>
            <a:ext cx="7859052" cy="572400"/>
          </a:xfrm>
        </p:spPr>
        <p:txBody>
          <a:bodyPr/>
          <a:lstStyle/>
          <a:p>
            <a:r>
              <a:rPr lang="fa-IR" dirty="0" smtClean="0"/>
              <a:t>عنوان اصلی</a:t>
            </a:r>
            <a:endParaRPr lang="fa-IR" dirty="0"/>
          </a:p>
        </p:txBody>
      </p:sp>
      <p:sp>
        <p:nvSpPr>
          <p:cNvPr id="11" name="Text Placeholder 10"/>
          <p:cNvSpPr>
            <a:spLocks noGrp="1"/>
          </p:cNvSpPr>
          <p:nvPr>
            <p:ph type="body" sz="quarter" idx="11" hasCustomPrompt="1"/>
          </p:nvPr>
        </p:nvSpPr>
        <p:spPr>
          <a:xfrm>
            <a:off x="7358089" y="6357961"/>
            <a:ext cx="1071563" cy="357187"/>
          </a:xfrm>
        </p:spPr>
        <p:txBody>
          <a:bodyPr anchor="ctr" anchorCtr="0">
            <a:normAutofit/>
          </a:bodyPr>
          <a:lstStyle>
            <a:lvl1pPr marL="342900" marR="0" indent="-342900" algn="r" defTabSz="914400" rtl="1" eaLnBrk="1" fontAlgn="auto" latinLnBrk="0" hangingPunct="1">
              <a:lnSpc>
                <a:spcPct val="100000"/>
              </a:lnSpc>
              <a:spcBef>
                <a:spcPct val="20000"/>
              </a:spcBef>
              <a:spcAft>
                <a:spcPts val="0"/>
              </a:spcAft>
              <a:buClr>
                <a:srgbClr val="FF2A00"/>
              </a:buClr>
              <a:buSzPct val="70000"/>
              <a:buFont typeface="Arial" pitchFamily="34" charset="0"/>
              <a:buNone/>
              <a:tabLst/>
              <a:defRPr sz="1400"/>
            </a:lvl1pPr>
          </a:lstStyle>
          <a:p>
            <a:pPr marL="342900" marR="0" lvl="0" indent="-342900" algn="r" defTabSz="914400" rtl="1" eaLnBrk="1" fontAlgn="auto" latinLnBrk="0" hangingPunct="1">
              <a:lnSpc>
                <a:spcPct val="100000"/>
              </a:lnSpc>
              <a:spcBef>
                <a:spcPct val="20000"/>
              </a:spcBef>
              <a:spcAft>
                <a:spcPts val="0"/>
              </a:spcAft>
              <a:buClr>
                <a:srgbClr val="FF2A00"/>
              </a:buClr>
              <a:buSzPct val="70000"/>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B Nazanin" pitchFamily="2" charset="-78"/>
              </a:rPr>
              <a:t>شماره جلسه</a:t>
            </a:r>
          </a:p>
        </p:txBody>
      </p:sp>
      <p:sp>
        <p:nvSpPr>
          <p:cNvPr id="12" name="Slide Number Placeholder 11"/>
          <p:cNvSpPr>
            <a:spLocks noGrp="1"/>
          </p:cNvSpPr>
          <p:nvPr>
            <p:ph type="sldNum" sz="quarter" idx="12"/>
          </p:nvPr>
        </p:nvSpPr>
        <p:spPr/>
        <p:txBody>
          <a:bodyPr/>
          <a:lstStyle/>
          <a:p>
            <a:fld id="{FF951AF8-B972-4ECA-8CA8-D25D5D9D7AFC}" type="slidenum">
              <a:rPr lang="fa-IR" smtClean="0"/>
              <a:pPr/>
              <a:t>‹#›</a:t>
            </a:fld>
            <a:endParaRPr lang="fa-IR" dirty="0"/>
          </a:p>
        </p:txBody>
      </p:sp>
    </p:spTree>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wmf"/><Relationship Id="rId4" Type="http://schemas.openxmlformats.org/officeDocument/2006/relationships/image" Target="../media/image1.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0600" y="500042"/>
            <a:ext cx="7859052" cy="572400"/>
          </a:xfrm>
          <a:prstGeom prst="rect">
            <a:avLst/>
          </a:prstGeom>
        </p:spPr>
        <p:txBody>
          <a:bodyPr vert="horz" lIns="91440" tIns="45720" rIns="91440" bIns="45720" rtlCol="1" anchor="ctr">
            <a:noAutofit/>
          </a:bodyPr>
          <a:lstStyle/>
          <a:p>
            <a:r>
              <a:rPr lang="fa-IR" dirty="0" smtClean="0"/>
              <a:t>عنوان اصلی</a:t>
            </a:r>
            <a:endParaRPr lang="fa-IR" dirty="0"/>
          </a:p>
        </p:txBody>
      </p:sp>
      <p:sp>
        <p:nvSpPr>
          <p:cNvPr id="3" name="Text Placeholder 2"/>
          <p:cNvSpPr>
            <a:spLocks noGrp="1"/>
          </p:cNvSpPr>
          <p:nvPr>
            <p:ph type="body" idx="1"/>
          </p:nvPr>
        </p:nvSpPr>
        <p:spPr>
          <a:xfrm>
            <a:off x="550280" y="1620520"/>
            <a:ext cx="7879372" cy="4525200"/>
          </a:xfrm>
          <a:prstGeom prst="rect">
            <a:avLst/>
          </a:prstGeom>
        </p:spPr>
        <p:txBody>
          <a:bodyPr vert="horz" lIns="91440" tIns="45720" rIns="91440" bIns="45720" rtlCol="1">
            <a:normAutofit/>
          </a:bodyPr>
          <a:lstStyle/>
          <a:p>
            <a:pPr lvl="0"/>
            <a:r>
              <a:rPr lang="fa-IR" dirty="0" smtClean="0"/>
              <a:t>عنوان اصلی</a:t>
            </a:r>
            <a:endParaRPr lang="en-US" dirty="0" smtClean="0"/>
          </a:p>
          <a:p>
            <a:pPr lvl="1"/>
            <a:r>
              <a:rPr lang="fa-IR" dirty="0" smtClean="0"/>
              <a:t>مرحله دوم</a:t>
            </a:r>
            <a:endParaRPr lang="en-US" dirty="0" smtClean="0"/>
          </a:p>
          <a:p>
            <a:pPr lvl="2"/>
            <a:r>
              <a:rPr lang="fa-IR" dirty="0" smtClean="0"/>
              <a:t>مرحله سوم</a:t>
            </a:r>
            <a:endParaRPr lang="en-US" dirty="0" smtClean="0"/>
          </a:p>
          <a:p>
            <a:pPr lvl="3"/>
            <a:r>
              <a:rPr lang="fa-IR" dirty="0" smtClean="0"/>
              <a:t>مرحله چهارم</a:t>
            </a:r>
            <a:endParaRPr lang="en-US" dirty="0" smtClean="0"/>
          </a:p>
          <a:p>
            <a:pPr lvl="4"/>
            <a:r>
              <a:rPr lang="fa-IR" dirty="0" smtClean="0"/>
              <a:t>مرحله پنجم</a:t>
            </a:r>
            <a:endParaRPr lang="fa-IR" dirty="0"/>
          </a:p>
        </p:txBody>
      </p:sp>
      <p:sp>
        <p:nvSpPr>
          <p:cNvPr id="22" name="Rectangle 21"/>
          <p:cNvSpPr/>
          <p:nvPr userDrawn="1"/>
        </p:nvSpPr>
        <p:spPr>
          <a:xfrm>
            <a:off x="0" y="2000240"/>
            <a:ext cx="9144000" cy="4857760"/>
          </a:xfrm>
          <a:prstGeom prst="rect">
            <a:avLst/>
          </a:prstGeom>
          <a:gradFill flip="none" rotWithShape="1">
            <a:gsLst>
              <a:gs pos="0">
                <a:schemeClr val="bg1">
                  <a:lumMod val="75000"/>
                  <a:alpha val="29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3" name="Rectangle 22"/>
          <p:cNvSpPr/>
          <p:nvPr userDrawn="1"/>
        </p:nvSpPr>
        <p:spPr>
          <a:xfrm>
            <a:off x="0" y="5276864"/>
            <a:ext cx="9144000" cy="1581136"/>
          </a:xfrm>
          <a:prstGeom prst="rect">
            <a:avLst/>
          </a:prstGeom>
          <a:gradFill flip="none" rotWithShape="1">
            <a:gsLst>
              <a:gs pos="0">
                <a:schemeClr val="bg1">
                  <a:lumMod val="75000"/>
                  <a:alpha val="29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4" name="Rectangle 23"/>
          <p:cNvSpPr/>
          <p:nvPr userDrawn="1"/>
        </p:nvSpPr>
        <p:spPr>
          <a:xfrm>
            <a:off x="0" y="6062682"/>
            <a:ext cx="9144000" cy="795318"/>
          </a:xfrm>
          <a:prstGeom prst="rect">
            <a:avLst/>
          </a:prstGeom>
          <a:gradFill flip="none" rotWithShape="1">
            <a:gsLst>
              <a:gs pos="0">
                <a:schemeClr val="bg1">
                  <a:lumMod val="50000"/>
                  <a:alpha val="52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pic>
        <p:nvPicPr>
          <p:cNvPr id="25" name="Picture 24" descr="qws.wmf"/>
          <p:cNvPicPr>
            <a:picLocks noChangeAspect="1"/>
          </p:cNvPicPr>
          <p:nvPr userDrawn="1"/>
        </p:nvPicPr>
        <p:blipFill>
          <a:blip r:embed="rId4"/>
          <a:stretch>
            <a:fillRect/>
          </a:stretch>
        </p:blipFill>
        <p:spPr>
          <a:xfrm>
            <a:off x="914" y="1928802"/>
            <a:ext cx="9142171" cy="3898087"/>
          </a:xfrm>
          <a:prstGeom prst="rect">
            <a:avLst/>
          </a:prstGeom>
        </p:spPr>
      </p:pic>
      <p:sp>
        <p:nvSpPr>
          <p:cNvPr id="26" name="Rectangle 25"/>
          <p:cNvSpPr/>
          <p:nvPr userDrawn="1"/>
        </p:nvSpPr>
        <p:spPr>
          <a:xfrm>
            <a:off x="0" y="6572272"/>
            <a:ext cx="9144000" cy="285728"/>
          </a:xfrm>
          <a:prstGeom prst="rect">
            <a:avLst/>
          </a:prstGeom>
          <a:gradFill flip="none" rotWithShape="1">
            <a:gsLst>
              <a:gs pos="0">
                <a:schemeClr val="bg1">
                  <a:lumMod val="50000"/>
                  <a:alpha val="52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pic>
        <p:nvPicPr>
          <p:cNvPr id="28" name="Picture 27" descr="Graphic1.wmf"/>
          <p:cNvPicPr>
            <a:picLocks noChangeAspect="1"/>
          </p:cNvPicPr>
          <p:nvPr userDrawn="1"/>
        </p:nvPicPr>
        <p:blipFill>
          <a:blip r:embed="rId5"/>
          <a:stretch>
            <a:fillRect/>
          </a:stretch>
        </p:blipFill>
        <p:spPr>
          <a:xfrm>
            <a:off x="607191" y="6405909"/>
            <a:ext cx="927202" cy="274320"/>
          </a:xfrm>
          <a:prstGeom prst="rect">
            <a:avLst/>
          </a:prstGeom>
        </p:spPr>
      </p:pic>
      <p:cxnSp>
        <p:nvCxnSpPr>
          <p:cNvPr id="31" name="Straight Connector 30"/>
          <p:cNvCxnSpPr/>
          <p:nvPr userDrawn="1"/>
        </p:nvCxnSpPr>
        <p:spPr>
          <a:xfrm>
            <a:off x="107141" y="1285860"/>
            <a:ext cx="8929718" cy="1588"/>
          </a:xfrm>
          <a:prstGeom prst="line">
            <a:avLst/>
          </a:prstGeom>
          <a:ln>
            <a:gradFill flip="none" rotWithShape="1">
              <a:gsLst>
                <a:gs pos="0">
                  <a:srgbClr val="FF2A00"/>
                </a:gs>
                <a:gs pos="100000">
                  <a:srgbClr val="FF0000">
                    <a:alpha val="0"/>
                  </a:srgbClr>
                </a:gs>
              </a:gsLst>
              <a:path path="shape">
                <a:fillToRect l="50000" t="50000" r="50000" b="50000"/>
              </a:path>
              <a:tileRect/>
            </a:gradFill>
          </a:ln>
          <a:effectLst/>
        </p:spPr>
        <p:style>
          <a:lnRef idx="1">
            <a:schemeClr val="accent1"/>
          </a:lnRef>
          <a:fillRef idx="0">
            <a:schemeClr val="accent1"/>
          </a:fillRef>
          <a:effectRef idx="0">
            <a:schemeClr val="accent1"/>
          </a:effectRef>
          <a:fontRef idx="minor">
            <a:schemeClr val="tx1"/>
          </a:fontRef>
        </p:style>
      </p:cxnSp>
      <p:sp>
        <p:nvSpPr>
          <p:cNvPr id="33" name="Rectangle 32"/>
          <p:cNvSpPr/>
          <p:nvPr userDrawn="1"/>
        </p:nvSpPr>
        <p:spPr>
          <a:xfrm flipV="1">
            <a:off x="0" y="0"/>
            <a:ext cx="9144000" cy="398308"/>
          </a:xfrm>
          <a:prstGeom prst="rect">
            <a:avLst/>
          </a:prstGeom>
          <a:gradFill flip="none" rotWithShape="1">
            <a:gsLst>
              <a:gs pos="0">
                <a:schemeClr val="bg1">
                  <a:lumMod val="75000"/>
                  <a:alpha val="29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34" name="Rectangle 33"/>
          <p:cNvSpPr/>
          <p:nvPr userDrawn="1"/>
        </p:nvSpPr>
        <p:spPr>
          <a:xfrm flipV="1">
            <a:off x="0" y="197957"/>
            <a:ext cx="9144000" cy="200350"/>
          </a:xfrm>
          <a:prstGeom prst="rect">
            <a:avLst/>
          </a:prstGeom>
          <a:gradFill flip="none" rotWithShape="1">
            <a:gsLst>
              <a:gs pos="0">
                <a:schemeClr val="bg1">
                  <a:lumMod val="50000"/>
                  <a:alpha val="52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35" name="Rectangle 34"/>
          <p:cNvSpPr/>
          <p:nvPr userDrawn="1"/>
        </p:nvSpPr>
        <p:spPr>
          <a:xfrm flipV="1">
            <a:off x="0" y="316943"/>
            <a:ext cx="9144000" cy="81363"/>
          </a:xfrm>
          <a:prstGeom prst="rect">
            <a:avLst/>
          </a:prstGeom>
          <a:gradFill flip="none" rotWithShape="1">
            <a:gsLst>
              <a:gs pos="0">
                <a:schemeClr val="bg1">
                  <a:lumMod val="50000"/>
                  <a:alpha val="52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36" name="Rectangle 35"/>
          <p:cNvSpPr/>
          <p:nvPr userDrawn="1"/>
        </p:nvSpPr>
        <p:spPr>
          <a:xfrm rot="16200000">
            <a:off x="4429136" y="-4429136"/>
            <a:ext cx="285728" cy="9144000"/>
          </a:xfrm>
          <a:prstGeom prst="rect">
            <a:avLst/>
          </a:prstGeom>
          <a:solidFill>
            <a:srgbClr val="001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fa-IR" sz="1800" kern="1200">
              <a:solidFill>
                <a:schemeClr val="lt1"/>
              </a:solidFill>
              <a:latin typeface="+mn-lt"/>
              <a:ea typeface="+mn-ea"/>
              <a:cs typeface="+mn-cs"/>
            </a:endParaRPr>
          </a:p>
        </p:txBody>
      </p:sp>
      <p:sp>
        <p:nvSpPr>
          <p:cNvPr id="15" name="Slide Number Placeholder 14"/>
          <p:cNvSpPr>
            <a:spLocks noGrp="1"/>
          </p:cNvSpPr>
          <p:nvPr>
            <p:ph type="sldNum" sz="quarter" idx="4"/>
          </p:nvPr>
        </p:nvSpPr>
        <p:spPr>
          <a:xfrm>
            <a:off x="8643966" y="4429132"/>
            <a:ext cx="500034" cy="365125"/>
          </a:xfrm>
          <a:prstGeom prst="rect">
            <a:avLst/>
          </a:prstGeom>
        </p:spPr>
        <p:txBody>
          <a:bodyPr vert="horz" lIns="91440" tIns="45720" rIns="91440" bIns="45720" rtlCol="1" anchor="ctr"/>
          <a:lstStyle>
            <a:lvl1pPr algn="l">
              <a:defRPr sz="1200">
                <a:solidFill>
                  <a:schemeClr val="tx1"/>
                </a:solidFill>
                <a:cs typeface="B Nazanin" pitchFamily="2" charset="-78"/>
              </a:defRPr>
            </a:lvl1pPr>
          </a:lstStyle>
          <a:p>
            <a:fld id="{FF951AF8-B972-4ECA-8CA8-D25D5D9D7AFC}" type="slidenum">
              <a:rPr lang="fa-IR" smtClean="0"/>
              <a:pPr/>
              <a:t>‹#›</a:t>
            </a:fld>
            <a:endParaRPr lang="fa-IR" dirty="0"/>
          </a:p>
        </p:txBody>
      </p:sp>
      <p:sp>
        <p:nvSpPr>
          <p:cNvPr id="16" name="Rectangle 15"/>
          <p:cNvSpPr/>
          <p:nvPr userDrawn="1"/>
        </p:nvSpPr>
        <p:spPr>
          <a:xfrm>
            <a:off x="9001156" y="4429131"/>
            <a:ext cx="142844" cy="368293"/>
          </a:xfrm>
          <a:prstGeom prst="rect">
            <a:avLst/>
          </a:prstGeom>
          <a:solidFill>
            <a:srgbClr val="FF2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hf hdr="0" ftr="0" dt="0"/>
  <p:txStyles>
    <p:titleStyle>
      <a:lvl1pPr algn="ctr" defTabSz="914400" rtl="1" eaLnBrk="1" latinLnBrk="0" hangingPunct="1">
        <a:spcBef>
          <a:spcPct val="0"/>
        </a:spcBef>
        <a:buNone/>
        <a:defRPr sz="3200" kern="1200">
          <a:solidFill>
            <a:schemeClr val="tx1"/>
          </a:solidFill>
          <a:latin typeface="+mj-lt"/>
          <a:ea typeface="+mj-ea"/>
          <a:cs typeface="B Yagut" pitchFamily="2" charset="-78"/>
        </a:defRPr>
      </a:lvl1pPr>
    </p:titleStyle>
    <p:bodyStyle>
      <a:lvl1pPr marL="342900" indent="-342900" algn="r" defTabSz="914400" rtl="1" eaLnBrk="1" latinLnBrk="0" hangingPunct="1">
        <a:spcBef>
          <a:spcPct val="20000"/>
        </a:spcBef>
        <a:buClr>
          <a:srgbClr val="FF2A00"/>
        </a:buClr>
        <a:buSzPct val="70000"/>
        <a:buFont typeface="Arial" pitchFamily="34" charset="0"/>
        <a:buChar char="•"/>
        <a:defRPr sz="3200" kern="1200">
          <a:solidFill>
            <a:schemeClr val="tx1"/>
          </a:solidFill>
          <a:latin typeface="+mn-lt"/>
          <a:ea typeface="+mn-ea"/>
          <a:cs typeface="B Nazanin" pitchFamily="2" charset="-78"/>
        </a:defRPr>
      </a:lvl1pPr>
      <a:lvl2pPr marL="742950" indent="-285750" algn="r" defTabSz="914400" rtl="1" eaLnBrk="1" latinLnBrk="0" hangingPunct="1">
        <a:spcBef>
          <a:spcPct val="20000"/>
        </a:spcBef>
        <a:buClr>
          <a:srgbClr val="FF2A00"/>
        </a:buClr>
        <a:buSzPct val="70000"/>
        <a:buFont typeface="Arial" pitchFamily="34" charset="0"/>
        <a:buChar char="–"/>
        <a:defRPr sz="2800" kern="1200">
          <a:solidFill>
            <a:schemeClr val="tx1"/>
          </a:solidFill>
          <a:latin typeface="+mn-lt"/>
          <a:ea typeface="+mn-ea"/>
          <a:cs typeface="B Nazanin" pitchFamily="2" charset="-78"/>
        </a:defRPr>
      </a:lvl2pPr>
      <a:lvl3pPr marL="1143000" indent="-228600" algn="r" defTabSz="914400" rtl="1" eaLnBrk="1" latinLnBrk="0" hangingPunct="1">
        <a:spcBef>
          <a:spcPct val="20000"/>
        </a:spcBef>
        <a:buClr>
          <a:srgbClr val="FF2A00"/>
        </a:buClr>
        <a:buSzPct val="70000"/>
        <a:buFont typeface="Arial" pitchFamily="34" charset="0"/>
        <a:buChar char="«"/>
        <a:defRPr sz="2400" kern="1200">
          <a:solidFill>
            <a:schemeClr val="tx1"/>
          </a:solidFill>
          <a:latin typeface="+mn-lt"/>
          <a:ea typeface="+mn-ea"/>
          <a:cs typeface="B Nazanin" pitchFamily="2" charset="-78"/>
        </a:defRPr>
      </a:lvl3pPr>
      <a:lvl4pPr marL="1600200" indent="-228600" algn="r" defTabSz="914400" rtl="1" eaLnBrk="1" latinLnBrk="0" hangingPunct="1">
        <a:spcBef>
          <a:spcPct val="20000"/>
        </a:spcBef>
        <a:buClr>
          <a:srgbClr val="FF2A00"/>
        </a:buClr>
        <a:buSzPct val="70000"/>
        <a:buFont typeface="Arial" pitchFamily="34" charset="0"/>
        <a:buChar char="–"/>
        <a:defRPr sz="2000" kern="1200">
          <a:solidFill>
            <a:schemeClr val="tx1"/>
          </a:solidFill>
          <a:latin typeface="+mn-lt"/>
          <a:ea typeface="+mn-ea"/>
          <a:cs typeface="B Nazanin" pitchFamily="2" charset="-78"/>
        </a:defRPr>
      </a:lvl4pPr>
      <a:lvl5pPr marL="2057400" indent="-228600" algn="r" defTabSz="914400" rtl="1" eaLnBrk="1" latinLnBrk="0" hangingPunct="1">
        <a:spcBef>
          <a:spcPct val="20000"/>
        </a:spcBef>
        <a:buClr>
          <a:srgbClr val="FF2A00"/>
        </a:buClr>
        <a:buSzPct val="70000"/>
        <a:buFont typeface="Arial" pitchFamily="34" charset="0"/>
        <a:buChar char="«"/>
        <a:defRPr sz="2000" kern="1200">
          <a:solidFill>
            <a:schemeClr val="tx1"/>
          </a:solidFill>
          <a:latin typeface="+mn-lt"/>
          <a:ea typeface="+mn-ea"/>
          <a:cs typeface="B Nazanin" pitchFamily="2" charset="-78"/>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109614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fa-IR" dirty="0" smtClean="0"/>
              <a:t>هفته هفتم</a:t>
            </a:r>
            <a:endParaRPr lang="fa-IR" dirty="0"/>
          </a:p>
        </p:txBody>
      </p:sp>
      <p:sp>
        <p:nvSpPr>
          <p:cNvPr id="2" name="Title 1"/>
          <p:cNvSpPr>
            <a:spLocks noGrp="1"/>
          </p:cNvSpPr>
          <p:nvPr>
            <p:ph type="ctrTitle"/>
          </p:nvPr>
        </p:nvSpPr>
        <p:spPr/>
        <p:txBody>
          <a:bodyPr/>
          <a:lstStyle/>
          <a:p>
            <a:r>
              <a:rPr lang="fa-IR" dirty="0" smtClean="0"/>
              <a:t>تجزيه و تحليل سيستمها</a:t>
            </a:r>
            <a:endParaRPr lang="fa-I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7191" y="1643050"/>
            <a:ext cx="7822461" cy="4929222"/>
          </a:xfrm>
        </p:spPr>
        <p:txBody>
          <a:bodyPr>
            <a:normAutofit/>
          </a:bodyPr>
          <a:lstStyle/>
          <a:p>
            <a:r>
              <a:rPr lang="fa-IR" dirty="0" smtClean="0"/>
              <a:t>آشنايي با نرم افزار </a:t>
            </a:r>
            <a:r>
              <a:rPr lang="en-US" dirty="0" err="1" smtClean="0"/>
              <a:t>Vensim</a:t>
            </a:r>
            <a:endParaRPr lang="fa-IR" dirty="0" smtClean="0"/>
          </a:p>
          <a:p>
            <a:r>
              <a:rPr lang="fa-IR" dirty="0" smtClean="0"/>
              <a:t>چگونه يك مدل بسازيم؟</a:t>
            </a:r>
          </a:p>
          <a:p>
            <a:r>
              <a:rPr lang="fa-IR" dirty="0" smtClean="0"/>
              <a:t>مثالي از يك سيستم زيستي(مدل جمعيتي پنگوئن ها)</a:t>
            </a:r>
          </a:p>
          <a:p>
            <a:r>
              <a:rPr lang="fa-IR" dirty="0" smtClean="0"/>
              <a:t>مثالي از يك سيستم گرمايشي/سرمايشي</a:t>
            </a:r>
          </a:p>
        </p:txBody>
      </p:sp>
      <p:sp>
        <p:nvSpPr>
          <p:cNvPr id="3" name="Title 2"/>
          <p:cNvSpPr>
            <a:spLocks noGrp="1"/>
          </p:cNvSpPr>
          <p:nvPr>
            <p:ph type="title"/>
          </p:nvPr>
        </p:nvSpPr>
        <p:spPr/>
        <p:txBody>
          <a:bodyPr/>
          <a:lstStyle/>
          <a:p>
            <a:r>
              <a:rPr lang="fa-IR" smtClean="0"/>
              <a:t>فهرست مطالب</a:t>
            </a:r>
            <a:endParaRPr lang="fa-IR" dirty="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3</a:t>
            </a:fld>
            <a:endParaRPr lang="fa-IR" dirty="0"/>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normAutofit fontScale="92500" lnSpcReduction="10000"/>
          </a:bodyPr>
          <a:lstStyle/>
          <a:p>
            <a:pPr>
              <a:lnSpc>
                <a:spcPct val="80000"/>
              </a:lnSpc>
            </a:pPr>
            <a:r>
              <a:rPr lang="fa-IR" dirty="0" smtClean="0"/>
              <a:t>مقدماتي</a:t>
            </a:r>
          </a:p>
          <a:p>
            <a:pPr lvl="1">
              <a:lnSpc>
                <a:spcPct val="80000"/>
              </a:lnSpc>
            </a:pPr>
            <a:r>
              <a:rPr lang="fa-IR" dirty="0" smtClean="0"/>
              <a:t>تعاريف اوليه</a:t>
            </a:r>
          </a:p>
          <a:p>
            <a:pPr lvl="2">
              <a:lnSpc>
                <a:spcPct val="80000"/>
              </a:lnSpc>
            </a:pPr>
            <a:r>
              <a:rPr lang="fa-IR" dirty="0" smtClean="0"/>
              <a:t>متغير حالت</a:t>
            </a:r>
          </a:p>
          <a:p>
            <a:pPr lvl="2">
              <a:lnSpc>
                <a:spcPct val="80000"/>
              </a:lnSpc>
            </a:pPr>
            <a:r>
              <a:rPr lang="fa-IR" dirty="0" smtClean="0"/>
              <a:t>نرخ يا جريان</a:t>
            </a:r>
          </a:p>
          <a:p>
            <a:pPr lvl="3">
              <a:lnSpc>
                <a:spcPct val="80000"/>
              </a:lnSpc>
            </a:pPr>
            <a:r>
              <a:rPr lang="en-US" dirty="0" smtClean="0"/>
              <a:t>Arrowhead</a:t>
            </a:r>
            <a:endParaRPr lang="fa-IR" dirty="0" smtClean="0"/>
          </a:p>
          <a:p>
            <a:pPr lvl="2">
              <a:lnSpc>
                <a:spcPct val="80000"/>
              </a:lnSpc>
            </a:pPr>
            <a:r>
              <a:rPr lang="fa-IR" dirty="0" smtClean="0"/>
              <a:t>متغير كمكي يا تبديل كننده</a:t>
            </a:r>
          </a:p>
          <a:p>
            <a:pPr lvl="2">
              <a:lnSpc>
                <a:spcPct val="80000"/>
              </a:lnSpc>
            </a:pPr>
            <a:r>
              <a:rPr lang="fa-IR" dirty="0" smtClean="0"/>
              <a:t>فلش يا اتصال </a:t>
            </a:r>
          </a:p>
          <a:p>
            <a:pPr lvl="1">
              <a:lnSpc>
                <a:spcPct val="80000"/>
              </a:lnSpc>
            </a:pPr>
            <a:r>
              <a:rPr lang="fa-IR" dirty="0" smtClean="0"/>
              <a:t>حذف كردن</a:t>
            </a:r>
          </a:p>
          <a:p>
            <a:pPr lvl="1">
              <a:lnSpc>
                <a:spcPct val="80000"/>
              </a:lnSpc>
            </a:pPr>
            <a:r>
              <a:rPr lang="fa-IR" dirty="0" smtClean="0"/>
              <a:t>رابطه ها و مقادير اوليه</a:t>
            </a:r>
          </a:p>
          <a:p>
            <a:pPr lvl="2">
              <a:lnSpc>
                <a:spcPct val="80000"/>
              </a:lnSpc>
            </a:pPr>
            <a:r>
              <a:rPr lang="fa-IR" dirty="0" smtClean="0"/>
              <a:t>تنظيم دوره زماني</a:t>
            </a:r>
          </a:p>
          <a:p>
            <a:pPr lvl="1">
              <a:lnSpc>
                <a:spcPct val="80000"/>
              </a:lnSpc>
            </a:pPr>
            <a:r>
              <a:rPr lang="en-US" dirty="0" smtClean="0"/>
              <a:t>Doc</a:t>
            </a:r>
          </a:p>
          <a:p>
            <a:pPr lvl="1">
              <a:lnSpc>
                <a:spcPct val="80000"/>
              </a:lnSpc>
            </a:pPr>
            <a:r>
              <a:rPr lang="en-US" dirty="0" smtClean="0"/>
              <a:t>Comments</a:t>
            </a:r>
          </a:p>
          <a:p>
            <a:pPr lvl="1">
              <a:lnSpc>
                <a:spcPct val="80000"/>
              </a:lnSpc>
            </a:pPr>
            <a:r>
              <a:rPr lang="fa-IR" dirty="0" smtClean="0"/>
              <a:t>اجراي شبيه سازي</a:t>
            </a:r>
          </a:p>
          <a:p>
            <a:endParaRPr lang="fa-IR" dirty="0"/>
          </a:p>
        </p:txBody>
      </p:sp>
      <p:sp>
        <p:nvSpPr>
          <p:cNvPr id="3" name="Title 2"/>
          <p:cNvSpPr>
            <a:spLocks noGrp="1"/>
          </p:cNvSpPr>
          <p:nvPr>
            <p:ph type="title"/>
          </p:nvPr>
        </p:nvSpPr>
        <p:spPr/>
        <p:txBody>
          <a:bodyPr/>
          <a:lstStyle/>
          <a:p>
            <a:r>
              <a:rPr lang="fa-IR" dirty="0" smtClean="0"/>
              <a:t>آشنايي با نرم افزار </a:t>
            </a:r>
            <a:r>
              <a:rPr lang="en-US" dirty="0" err="1" smtClean="0"/>
              <a:t>Vensim</a:t>
            </a:r>
            <a:endParaRPr lang="fa-IR" dirty="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4</a:t>
            </a:fld>
            <a:endParaRPr lang="fa-IR" dirty="0"/>
          </a:p>
        </p:txBody>
      </p:sp>
      <p:grpSp>
        <p:nvGrpSpPr>
          <p:cNvPr id="11" name="Group 10"/>
          <p:cNvGrpSpPr/>
          <p:nvPr/>
        </p:nvGrpSpPr>
        <p:grpSpPr>
          <a:xfrm>
            <a:off x="4214810" y="2285993"/>
            <a:ext cx="534987" cy="3643338"/>
            <a:chOff x="4572000" y="2286000"/>
            <a:chExt cx="606425" cy="3865563"/>
          </a:xfrm>
        </p:grpSpPr>
        <p:pic>
          <p:nvPicPr>
            <p:cNvPr id="12" name="Picture 7"/>
            <p:cNvPicPr>
              <a:picLocks noChangeAspect="1" noChangeArrowheads="1"/>
            </p:cNvPicPr>
            <p:nvPr/>
          </p:nvPicPr>
          <p:blipFill>
            <a:blip r:embed="rId2"/>
            <a:srcRect/>
            <a:stretch>
              <a:fillRect/>
            </a:stretch>
          </p:blipFill>
          <p:spPr bwMode="auto">
            <a:xfrm>
              <a:off x="4572000" y="5029200"/>
              <a:ext cx="500063" cy="360363"/>
            </a:xfrm>
            <a:prstGeom prst="rect">
              <a:avLst/>
            </a:prstGeom>
            <a:noFill/>
            <a:ln w="9525">
              <a:noFill/>
              <a:miter lim="800000"/>
              <a:headEnd/>
              <a:tailEnd/>
            </a:ln>
          </p:spPr>
        </p:pic>
        <p:pic>
          <p:nvPicPr>
            <p:cNvPr id="13" name="Picture 8"/>
            <p:cNvPicPr>
              <a:picLocks noChangeAspect="1" noChangeArrowheads="1"/>
            </p:cNvPicPr>
            <p:nvPr/>
          </p:nvPicPr>
          <p:blipFill>
            <a:blip r:embed="rId3"/>
            <a:srcRect/>
            <a:stretch>
              <a:fillRect/>
            </a:stretch>
          </p:blipFill>
          <p:spPr bwMode="auto">
            <a:xfrm>
              <a:off x="4572000" y="5410200"/>
              <a:ext cx="446088" cy="360363"/>
            </a:xfrm>
            <a:prstGeom prst="rect">
              <a:avLst/>
            </a:prstGeom>
            <a:noFill/>
            <a:ln w="9525">
              <a:noFill/>
              <a:miter lim="800000"/>
              <a:headEnd/>
              <a:tailEnd/>
            </a:ln>
          </p:spPr>
        </p:pic>
        <p:pic>
          <p:nvPicPr>
            <p:cNvPr id="14" name="Picture 9"/>
            <p:cNvPicPr>
              <a:picLocks noChangeAspect="1" noChangeArrowheads="1"/>
            </p:cNvPicPr>
            <p:nvPr/>
          </p:nvPicPr>
          <p:blipFill>
            <a:blip r:embed="rId4"/>
            <a:srcRect/>
            <a:stretch>
              <a:fillRect/>
            </a:stretch>
          </p:blipFill>
          <p:spPr bwMode="auto">
            <a:xfrm>
              <a:off x="4648200" y="2286000"/>
              <a:ext cx="360363" cy="360363"/>
            </a:xfrm>
            <a:prstGeom prst="rect">
              <a:avLst/>
            </a:prstGeom>
            <a:noFill/>
            <a:ln w="9525">
              <a:noFill/>
              <a:miter lim="800000"/>
              <a:headEnd/>
              <a:tailEnd/>
            </a:ln>
          </p:spPr>
        </p:pic>
        <p:pic>
          <p:nvPicPr>
            <p:cNvPr id="15" name="Picture 10"/>
            <p:cNvPicPr>
              <a:picLocks noChangeAspect="1" noChangeArrowheads="1"/>
            </p:cNvPicPr>
            <p:nvPr/>
          </p:nvPicPr>
          <p:blipFill>
            <a:blip r:embed="rId5"/>
            <a:srcRect/>
            <a:stretch>
              <a:fillRect/>
            </a:stretch>
          </p:blipFill>
          <p:spPr bwMode="auto">
            <a:xfrm>
              <a:off x="4648200" y="3221038"/>
              <a:ext cx="411163" cy="360362"/>
            </a:xfrm>
            <a:prstGeom prst="rect">
              <a:avLst/>
            </a:prstGeom>
            <a:noFill/>
            <a:ln w="9525">
              <a:noFill/>
              <a:miter lim="800000"/>
              <a:headEnd/>
              <a:tailEnd/>
            </a:ln>
          </p:spPr>
        </p:pic>
        <p:pic>
          <p:nvPicPr>
            <p:cNvPr id="16" name="Picture 11"/>
            <p:cNvPicPr>
              <a:picLocks noChangeAspect="1" noChangeArrowheads="1"/>
            </p:cNvPicPr>
            <p:nvPr/>
          </p:nvPicPr>
          <p:blipFill>
            <a:blip r:embed="rId6"/>
            <a:srcRect/>
            <a:stretch>
              <a:fillRect/>
            </a:stretch>
          </p:blipFill>
          <p:spPr bwMode="auto">
            <a:xfrm>
              <a:off x="4648200" y="2667000"/>
              <a:ext cx="414338" cy="360363"/>
            </a:xfrm>
            <a:prstGeom prst="rect">
              <a:avLst/>
            </a:prstGeom>
            <a:noFill/>
            <a:ln w="9525">
              <a:noFill/>
              <a:miter lim="800000"/>
              <a:headEnd/>
              <a:tailEnd/>
            </a:ln>
          </p:spPr>
        </p:pic>
        <p:pic>
          <p:nvPicPr>
            <p:cNvPr id="17" name="Picture 12"/>
            <p:cNvPicPr>
              <a:picLocks noChangeAspect="1" noChangeArrowheads="1"/>
            </p:cNvPicPr>
            <p:nvPr/>
          </p:nvPicPr>
          <p:blipFill>
            <a:blip r:embed="rId7"/>
            <a:srcRect/>
            <a:stretch>
              <a:fillRect/>
            </a:stretch>
          </p:blipFill>
          <p:spPr bwMode="auto">
            <a:xfrm>
              <a:off x="4648200" y="3525838"/>
              <a:ext cx="396875" cy="360362"/>
            </a:xfrm>
            <a:prstGeom prst="rect">
              <a:avLst/>
            </a:prstGeom>
            <a:noFill/>
            <a:ln w="9525">
              <a:noFill/>
              <a:miter lim="800000"/>
              <a:headEnd/>
              <a:tailEnd/>
            </a:ln>
          </p:spPr>
        </p:pic>
        <p:pic>
          <p:nvPicPr>
            <p:cNvPr id="18" name="Picture 13"/>
            <p:cNvPicPr>
              <a:picLocks noChangeAspect="1" noChangeArrowheads="1"/>
            </p:cNvPicPr>
            <p:nvPr/>
          </p:nvPicPr>
          <p:blipFill>
            <a:blip r:embed="rId8"/>
            <a:srcRect/>
            <a:stretch>
              <a:fillRect/>
            </a:stretch>
          </p:blipFill>
          <p:spPr bwMode="auto">
            <a:xfrm>
              <a:off x="4648200" y="3906838"/>
              <a:ext cx="346075" cy="360362"/>
            </a:xfrm>
            <a:prstGeom prst="rect">
              <a:avLst/>
            </a:prstGeom>
            <a:noFill/>
            <a:ln w="9525">
              <a:noFill/>
              <a:miter lim="800000"/>
              <a:headEnd/>
              <a:tailEnd/>
            </a:ln>
          </p:spPr>
        </p:pic>
        <p:pic>
          <p:nvPicPr>
            <p:cNvPr id="19" name="Picture 14"/>
            <p:cNvPicPr>
              <a:picLocks noChangeAspect="1" noChangeArrowheads="1"/>
            </p:cNvPicPr>
            <p:nvPr/>
          </p:nvPicPr>
          <p:blipFill>
            <a:blip r:embed="rId9"/>
            <a:srcRect/>
            <a:stretch>
              <a:fillRect/>
            </a:stretch>
          </p:blipFill>
          <p:spPr bwMode="auto">
            <a:xfrm>
              <a:off x="4572000" y="4211638"/>
              <a:ext cx="606425" cy="360362"/>
            </a:xfrm>
            <a:prstGeom prst="rect">
              <a:avLst/>
            </a:prstGeom>
            <a:noFill/>
            <a:ln w="9525">
              <a:noFill/>
              <a:miter lim="800000"/>
              <a:headEnd/>
              <a:tailEnd/>
            </a:ln>
          </p:spPr>
        </p:pic>
        <p:pic>
          <p:nvPicPr>
            <p:cNvPr id="20" name="Picture 15"/>
            <p:cNvPicPr>
              <a:picLocks noChangeAspect="1" noChangeArrowheads="1"/>
            </p:cNvPicPr>
            <p:nvPr/>
          </p:nvPicPr>
          <p:blipFill>
            <a:blip r:embed="rId10"/>
            <a:srcRect/>
            <a:stretch>
              <a:fillRect/>
            </a:stretch>
          </p:blipFill>
          <p:spPr bwMode="auto">
            <a:xfrm>
              <a:off x="4572000" y="5791200"/>
              <a:ext cx="398463" cy="360363"/>
            </a:xfrm>
            <a:prstGeom prst="rect">
              <a:avLst/>
            </a:prstGeom>
            <a:noFill/>
            <a:ln w="9525">
              <a:noFill/>
              <a:miter lim="800000"/>
              <a:headEnd/>
              <a:tailEnd/>
            </a:ln>
          </p:spPr>
        </p:pic>
      </p:gr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lstStyle/>
          <a:p>
            <a:r>
              <a:rPr lang="fa-IR" sz="3600" dirty="0" smtClean="0"/>
              <a:t>مقدماتي</a:t>
            </a:r>
          </a:p>
          <a:p>
            <a:pPr lvl="1"/>
            <a:r>
              <a:rPr lang="fa-IR" sz="3200" dirty="0" smtClean="0"/>
              <a:t>تعاريف اوليه</a:t>
            </a:r>
          </a:p>
          <a:p>
            <a:pPr lvl="2"/>
            <a:r>
              <a:rPr lang="fa-IR" sz="2800" dirty="0" smtClean="0"/>
              <a:t>متغير حالت: اسم، چيزي كه جمع مي شود.</a:t>
            </a:r>
          </a:p>
          <a:p>
            <a:pPr lvl="2"/>
            <a:r>
              <a:rPr lang="fa-IR" sz="2800" dirty="0" smtClean="0"/>
              <a:t>نرخ يا جريان: </a:t>
            </a:r>
            <a:r>
              <a:rPr lang="ar-SA" sz="2800" dirty="0" smtClean="0"/>
              <a:t>فعل، فعاليتي كه اندازه متغير حالت را تغيير مي</a:t>
            </a:r>
            <a:r>
              <a:rPr lang="fa-IR" sz="2800" dirty="0" smtClean="0"/>
              <a:t> </a:t>
            </a:r>
            <a:r>
              <a:rPr lang="ar-SA" sz="2800" dirty="0" smtClean="0"/>
              <a:t>دهد</a:t>
            </a:r>
            <a:r>
              <a:rPr lang="fa-IR" sz="2800" dirty="0" smtClean="0"/>
              <a:t>.</a:t>
            </a:r>
          </a:p>
          <a:p>
            <a:pPr lvl="2"/>
            <a:r>
              <a:rPr lang="fa-IR" sz="2800" dirty="0" smtClean="0"/>
              <a:t>متغير كمكي يا تبديل كننده: </a:t>
            </a:r>
            <a:r>
              <a:rPr lang="ar-SA" sz="2800" dirty="0" smtClean="0"/>
              <a:t>تبديل مي كند، رابطه يا عدد ثابتي را نگهداري مي</a:t>
            </a:r>
            <a:r>
              <a:rPr lang="en-US" sz="2800" dirty="0" smtClean="0"/>
              <a:t> </a:t>
            </a:r>
            <a:r>
              <a:rPr lang="ar-SA" sz="2800" dirty="0" smtClean="0"/>
              <a:t>كند ، جمع نمي</a:t>
            </a:r>
            <a:r>
              <a:rPr lang="fa-IR" sz="2800" dirty="0" smtClean="0"/>
              <a:t> </a:t>
            </a:r>
            <a:r>
              <a:rPr lang="ar-SA" sz="2800" dirty="0" smtClean="0"/>
              <a:t>شود</a:t>
            </a:r>
            <a:r>
              <a:rPr lang="fa-IR" sz="2800" dirty="0" smtClean="0"/>
              <a:t>.</a:t>
            </a:r>
          </a:p>
          <a:p>
            <a:pPr lvl="2"/>
            <a:r>
              <a:rPr lang="fa-IR" sz="2800" dirty="0" smtClean="0"/>
              <a:t>فلش يا اتصال:</a:t>
            </a:r>
            <a:r>
              <a:rPr lang="ar-SA" sz="2800" dirty="0" smtClean="0"/>
              <a:t>ورودي ها و اطلاعات را انتقال مي</a:t>
            </a:r>
            <a:r>
              <a:rPr lang="fa-IR" sz="2800" dirty="0" smtClean="0"/>
              <a:t> </a:t>
            </a:r>
            <a:r>
              <a:rPr lang="ar-SA" sz="2800" dirty="0" smtClean="0"/>
              <a:t>دهد</a:t>
            </a:r>
            <a:r>
              <a:rPr lang="fa-IR" sz="2800" dirty="0" smtClean="0"/>
              <a:t>.</a:t>
            </a:r>
          </a:p>
          <a:p>
            <a:endParaRPr lang="fa-IR" dirty="0"/>
          </a:p>
        </p:txBody>
      </p:sp>
      <p:sp>
        <p:nvSpPr>
          <p:cNvPr id="3" name="Title 2"/>
          <p:cNvSpPr>
            <a:spLocks noGrp="1"/>
          </p:cNvSpPr>
          <p:nvPr>
            <p:ph type="title"/>
          </p:nvPr>
        </p:nvSpPr>
        <p:spPr/>
        <p:txBody>
          <a:bodyPr/>
          <a:lstStyle/>
          <a:p>
            <a:r>
              <a:rPr lang="fa-IR" dirty="0" smtClean="0"/>
              <a:t>آشنايي با نرم افزار </a:t>
            </a:r>
            <a:r>
              <a:rPr lang="en-US" dirty="0" err="1" smtClean="0"/>
              <a:t>Vensim</a:t>
            </a:r>
            <a:endParaRPr lang="fa-IR" dirty="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5</a:t>
            </a:fld>
            <a:endParaRPr lang="fa-IR" dirty="0"/>
          </a:p>
        </p:txBody>
      </p:sp>
      <p:grpSp>
        <p:nvGrpSpPr>
          <p:cNvPr id="6" name="Group 5"/>
          <p:cNvGrpSpPr/>
          <p:nvPr/>
        </p:nvGrpSpPr>
        <p:grpSpPr>
          <a:xfrm>
            <a:off x="7500958" y="2928934"/>
            <a:ext cx="500066" cy="2708277"/>
            <a:chOff x="7696200" y="2895600"/>
            <a:chExt cx="414338" cy="2493963"/>
          </a:xfrm>
        </p:grpSpPr>
        <p:pic>
          <p:nvPicPr>
            <p:cNvPr id="7" name="Picture 6"/>
            <p:cNvPicPr>
              <a:picLocks noChangeAspect="1" noChangeArrowheads="1"/>
            </p:cNvPicPr>
            <p:nvPr/>
          </p:nvPicPr>
          <p:blipFill>
            <a:blip r:embed="rId2"/>
            <a:srcRect/>
            <a:stretch>
              <a:fillRect/>
            </a:stretch>
          </p:blipFill>
          <p:spPr bwMode="auto">
            <a:xfrm>
              <a:off x="7696200" y="2895600"/>
              <a:ext cx="360363" cy="360363"/>
            </a:xfrm>
            <a:prstGeom prst="rect">
              <a:avLst/>
            </a:prstGeom>
            <a:noFill/>
            <a:ln w="9525">
              <a:noFill/>
              <a:miter lim="800000"/>
              <a:headEnd/>
              <a:tailEnd/>
            </a:ln>
          </p:spPr>
        </p:pic>
        <p:pic>
          <p:nvPicPr>
            <p:cNvPr id="8" name="Picture 7"/>
            <p:cNvPicPr>
              <a:picLocks noChangeAspect="1" noChangeArrowheads="1"/>
            </p:cNvPicPr>
            <p:nvPr/>
          </p:nvPicPr>
          <p:blipFill>
            <a:blip r:embed="rId3"/>
            <a:srcRect/>
            <a:stretch>
              <a:fillRect/>
            </a:stretch>
          </p:blipFill>
          <p:spPr bwMode="auto">
            <a:xfrm>
              <a:off x="7696200" y="4114800"/>
              <a:ext cx="411163" cy="360363"/>
            </a:xfrm>
            <a:prstGeom prst="rect">
              <a:avLst/>
            </a:prstGeom>
            <a:noFill/>
            <a:ln w="9525">
              <a:noFill/>
              <a:miter lim="800000"/>
              <a:headEnd/>
              <a:tailEnd/>
            </a:ln>
          </p:spPr>
        </p:pic>
        <p:pic>
          <p:nvPicPr>
            <p:cNvPr id="10" name="Picture 8"/>
            <p:cNvPicPr>
              <a:picLocks noChangeAspect="1" noChangeArrowheads="1"/>
            </p:cNvPicPr>
            <p:nvPr/>
          </p:nvPicPr>
          <p:blipFill>
            <a:blip r:embed="rId4"/>
            <a:srcRect/>
            <a:stretch>
              <a:fillRect/>
            </a:stretch>
          </p:blipFill>
          <p:spPr bwMode="auto">
            <a:xfrm>
              <a:off x="7696200" y="3352800"/>
              <a:ext cx="414338" cy="360363"/>
            </a:xfrm>
            <a:prstGeom prst="rect">
              <a:avLst/>
            </a:prstGeom>
            <a:noFill/>
            <a:ln w="9525">
              <a:noFill/>
              <a:miter lim="800000"/>
              <a:headEnd/>
              <a:tailEnd/>
            </a:ln>
          </p:spPr>
        </p:pic>
        <p:pic>
          <p:nvPicPr>
            <p:cNvPr id="11" name="Picture 9"/>
            <p:cNvPicPr>
              <a:picLocks noChangeAspect="1" noChangeArrowheads="1"/>
            </p:cNvPicPr>
            <p:nvPr/>
          </p:nvPicPr>
          <p:blipFill>
            <a:blip r:embed="rId5"/>
            <a:srcRect/>
            <a:stretch>
              <a:fillRect/>
            </a:stretch>
          </p:blipFill>
          <p:spPr bwMode="auto">
            <a:xfrm>
              <a:off x="7696200" y="5029200"/>
              <a:ext cx="396875" cy="360363"/>
            </a:xfrm>
            <a:prstGeom prst="rect">
              <a:avLst/>
            </a:prstGeom>
            <a:noFill/>
            <a:ln w="9525">
              <a:noFill/>
              <a:miter lim="800000"/>
              <a:headEnd/>
              <a:tailEnd/>
            </a:ln>
          </p:spPr>
        </p:pic>
      </p:gr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357298"/>
            <a:ext cx="7822461" cy="5500702"/>
          </a:xfrm>
        </p:spPr>
        <p:txBody>
          <a:bodyPr>
            <a:normAutofit fontScale="92500" lnSpcReduction="10000"/>
          </a:bodyPr>
          <a:lstStyle/>
          <a:p>
            <a:pPr>
              <a:lnSpc>
                <a:spcPct val="80000"/>
              </a:lnSpc>
            </a:pPr>
            <a:r>
              <a:rPr lang="fa-IR" dirty="0" smtClean="0"/>
              <a:t>مقدماتي</a:t>
            </a:r>
          </a:p>
          <a:p>
            <a:pPr lvl="1">
              <a:lnSpc>
                <a:spcPct val="80000"/>
              </a:lnSpc>
            </a:pPr>
            <a:r>
              <a:rPr lang="fa-IR" dirty="0" smtClean="0"/>
              <a:t>نمودارها</a:t>
            </a:r>
          </a:p>
          <a:p>
            <a:pPr lvl="2">
              <a:lnSpc>
                <a:spcPct val="80000"/>
              </a:lnSpc>
            </a:pPr>
            <a:r>
              <a:rPr lang="en-US" sz="2200" dirty="0" smtClean="0"/>
              <a:t>Show</a:t>
            </a:r>
          </a:p>
          <a:p>
            <a:pPr lvl="2">
              <a:lnSpc>
                <a:spcPct val="80000"/>
              </a:lnSpc>
            </a:pPr>
            <a:r>
              <a:rPr lang="en-US" sz="2200" dirty="0" smtClean="0"/>
              <a:t>Show again</a:t>
            </a:r>
          </a:p>
          <a:p>
            <a:pPr lvl="2">
              <a:lnSpc>
                <a:spcPct val="80000"/>
              </a:lnSpc>
            </a:pPr>
            <a:r>
              <a:rPr lang="en-US" sz="2200" dirty="0" smtClean="0"/>
              <a:t>Control Panel</a:t>
            </a:r>
          </a:p>
          <a:p>
            <a:pPr lvl="2">
              <a:lnSpc>
                <a:spcPct val="80000"/>
              </a:lnSpc>
            </a:pPr>
            <a:r>
              <a:rPr lang="en-US" sz="2200" dirty="0" smtClean="0"/>
              <a:t>Scale</a:t>
            </a:r>
          </a:p>
          <a:p>
            <a:pPr lvl="2">
              <a:lnSpc>
                <a:spcPct val="80000"/>
              </a:lnSpc>
            </a:pPr>
            <a:r>
              <a:rPr lang="en-US" sz="2200" dirty="0" smtClean="0"/>
              <a:t>Options</a:t>
            </a:r>
          </a:p>
          <a:p>
            <a:pPr lvl="2">
              <a:lnSpc>
                <a:spcPct val="80000"/>
              </a:lnSpc>
            </a:pPr>
            <a:r>
              <a:rPr lang="en-US" sz="2200" dirty="0" smtClean="0"/>
              <a:t>Lock/Unlock</a:t>
            </a:r>
          </a:p>
          <a:p>
            <a:pPr lvl="2">
              <a:lnSpc>
                <a:spcPct val="80000"/>
              </a:lnSpc>
            </a:pPr>
            <a:r>
              <a:rPr lang="en-US" sz="2200" dirty="0" smtClean="0"/>
              <a:t>Print</a:t>
            </a:r>
          </a:p>
          <a:p>
            <a:pPr lvl="2">
              <a:lnSpc>
                <a:spcPct val="80000"/>
              </a:lnSpc>
            </a:pPr>
            <a:r>
              <a:rPr lang="en-US" sz="2200" dirty="0" smtClean="0"/>
              <a:t>Export</a:t>
            </a:r>
          </a:p>
          <a:p>
            <a:pPr lvl="2">
              <a:lnSpc>
                <a:spcPct val="80000"/>
              </a:lnSpc>
            </a:pPr>
            <a:r>
              <a:rPr lang="en-US" sz="2200" dirty="0" smtClean="0"/>
              <a:t>Save</a:t>
            </a:r>
            <a:endParaRPr lang="fa-IR" sz="2200" dirty="0" smtClean="0"/>
          </a:p>
          <a:p>
            <a:pPr lvl="1">
              <a:lnSpc>
                <a:spcPct val="80000"/>
              </a:lnSpc>
            </a:pPr>
            <a:r>
              <a:rPr lang="fa-IR" dirty="0" smtClean="0"/>
              <a:t>جداول</a:t>
            </a:r>
          </a:p>
          <a:p>
            <a:pPr lvl="2">
              <a:lnSpc>
                <a:spcPct val="80000"/>
              </a:lnSpc>
            </a:pPr>
            <a:r>
              <a:rPr lang="en-US" sz="2200" dirty="0" smtClean="0"/>
              <a:t>Control Panel</a:t>
            </a:r>
          </a:p>
          <a:p>
            <a:pPr lvl="2">
              <a:lnSpc>
                <a:spcPct val="80000"/>
              </a:lnSpc>
            </a:pPr>
            <a:r>
              <a:rPr lang="en-US" sz="2200" dirty="0" smtClean="0"/>
              <a:t>Running down</a:t>
            </a:r>
          </a:p>
          <a:p>
            <a:pPr lvl="1">
              <a:lnSpc>
                <a:spcPct val="80000"/>
              </a:lnSpc>
            </a:pPr>
            <a:r>
              <a:rPr lang="ar-SA" dirty="0" smtClean="0"/>
              <a:t>ابزارهاي ورودي</a:t>
            </a:r>
            <a:r>
              <a:rPr lang="fa-IR" dirty="0" smtClean="0"/>
              <a:t>/</a:t>
            </a:r>
            <a:r>
              <a:rPr lang="ar-SA" dirty="0" smtClean="0"/>
              <a:t>خروجي</a:t>
            </a:r>
            <a:endParaRPr lang="fa-IR" dirty="0" smtClean="0"/>
          </a:p>
          <a:p>
            <a:pPr lvl="2">
              <a:lnSpc>
                <a:spcPct val="80000"/>
              </a:lnSpc>
            </a:pPr>
            <a:r>
              <a:rPr lang="en-US" sz="2200" dirty="0" err="1" smtClean="0"/>
              <a:t>Input/Output</a:t>
            </a:r>
            <a:r>
              <a:rPr lang="en-US" sz="2200" dirty="0" smtClean="0"/>
              <a:t> object</a:t>
            </a:r>
          </a:p>
          <a:p>
            <a:pPr lvl="2">
              <a:lnSpc>
                <a:spcPct val="80000"/>
              </a:lnSpc>
            </a:pPr>
            <a:r>
              <a:rPr lang="en-US" sz="2200" dirty="0" smtClean="0"/>
              <a:t>Set</a:t>
            </a:r>
          </a:p>
          <a:p>
            <a:pPr lvl="2">
              <a:lnSpc>
                <a:spcPct val="80000"/>
              </a:lnSpc>
            </a:pPr>
            <a:r>
              <a:rPr lang="en-US" sz="2200" dirty="0" smtClean="0"/>
              <a:t>Stop</a:t>
            </a:r>
            <a:endParaRPr lang="fa-IR" sz="2200" dirty="0" smtClean="0"/>
          </a:p>
          <a:p>
            <a:endParaRPr lang="fa-IR" dirty="0"/>
          </a:p>
        </p:txBody>
      </p:sp>
      <p:sp>
        <p:nvSpPr>
          <p:cNvPr id="3" name="Title 2"/>
          <p:cNvSpPr>
            <a:spLocks noGrp="1"/>
          </p:cNvSpPr>
          <p:nvPr>
            <p:ph type="title"/>
          </p:nvPr>
        </p:nvSpPr>
        <p:spPr/>
        <p:txBody>
          <a:bodyPr/>
          <a:lstStyle/>
          <a:p>
            <a:r>
              <a:rPr lang="fa-IR" dirty="0" smtClean="0"/>
              <a:t>آشنايي با نرم افزار </a:t>
            </a:r>
            <a:r>
              <a:rPr lang="en-US" dirty="0" err="1" smtClean="0"/>
              <a:t>Vensim</a:t>
            </a:r>
            <a:endParaRPr lang="fa-IR" dirty="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6</a:t>
            </a:fld>
            <a:endParaRPr lang="fa-IR" dirty="0"/>
          </a:p>
        </p:txBody>
      </p:sp>
      <p:grpSp>
        <p:nvGrpSpPr>
          <p:cNvPr id="6" name="Group 5"/>
          <p:cNvGrpSpPr/>
          <p:nvPr/>
        </p:nvGrpSpPr>
        <p:grpSpPr>
          <a:xfrm>
            <a:off x="3929058" y="1976460"/>
            <a:ext cx="1160463" cy="4667250"/>
            <a:chOff x="4953000" y="2133600"/>
            <a:chExt cx="1160463" cy="4667250"/>
          </a:xfrm>
        </p:grpSpPr>
        <p:pic>
          <p:nvPicPr>
            <p:cNvPr id="7" name="Picture 4"/>
            <p:cNvPicPr>
              <a:picLocks noChangeAspect="1" noChangeArrowheads="1"/>
            </p:cNvPicPr>
            <p:nvPr/>
          </p:nvPicPr>
          <p:blipFill>
            <a:blip r:embed="rId2"/>
            <a:srcRect/>
            <a:stretch>
              <a:fillRect/>
            </a:stretch>
          </p:blipFill>
          <p:spPr bwMode="auto">
            <a:xfrm>
              <a:off x="5638800" y="2133600"/>
              <a:ext cx="417513" cy="360363"/>
            </a:xfrm>
            <a:prstGeom prst="rect">
              <a:avLst/>
            </a:prstGeom>
            <a:noFill/>
            <a:ln w="9525">
              <a:noFill/>
              <a:miter lim="800000"/>
              <a:headEnd/>
              <a:tailEnd/>
            </a:ln>
          </p:spPr>
        </p:pic>
        <p:pic>
          <p:nvPicPr>
            <p:cNvPr id="8" name="Picture 5"/>
            <p:cNvPicPr>
              <a:picLocks noChangeAspect="1" noChangeArrowheads="1"/>
            </p:cNvPicPr>
            <p:nvPr/>
          </p:nvPicPr>
          <p:blipFill>
            <a:blip r:embed="rId3"/>
            <a:srcRect/>
            <a:stretch>
              <a:fillRect/>
            </a:stretch>
          </p:blipFill>
          <p:spPr bwMode="auto">
            <a:xfrm>
              <a:off x="5638800" y="2438400"/>
              <a:ext cx="398463" cy="360363"/>
            </a:xfrm>
            <a:prstGeom prst="rect">
              <a:avLst/>
            </a:prstGeom>
            <a:noFill/>
            <a:ln w="9525">
              <a:noFill/>
              <a:miter lim="800000"/>
              <a:headEnd/>
              <a:tailEnd/>
            </a:ln>
          </p:spPr>
        </p:pic>
        <p:pic>
          <p:nvPicPr>
            <p:cNvPr id="10" name="Picture 6"/>
            <p:cNvPicPr>
              <a:picLocks noChangeAspect="1" noChangeArrowheads="1"/>
            </p:cNvPicPr>
            <p:nvPr/>
          </p:nvPicPr>
          <p:blipFill>
            <a:blip r:embed="rId4"/>
            <a:srcRect/>
            <a:stretch>
              <a:fillRect/>
            </a:stretch>
          </p:blipFill>
          <p:spPr bwMode="auto">
            <a:xfrm>
              <a:off x="5638800" y="2743200"/>
              <a:ext cx="360363" cy="360363"/>
            </a:xfrm>
            <a:prstGeom prst="rect">
              <a:avLst/>
            </a:prstGeom>
            <a:noFill/>
            <a:ln w="9525">
              <a:noFill/>
              <a:miter lim="800000"/>
              <a:headEnd/>
              <a:tailEnd/>
            </a:ln>
          </p:spPr>
        </p:pic>
        <p:pic>
          <p:nvPicPr>
            <p:cNvPr id="11" name="Picture 16"/>
            <p:cNvPicPr>
              <a:picLocks noChangeAspect="1" noChangeArrowheads="1"/>
            </p:cNvPicPr>
            <p:nvPr/>
          </p:nvPicPr>
          <p:blipFill>
            <a:blip r:embed="rId5"/>
            <a:srcRect/>
            <a:stretch>
              <a:fillRect/>
            </a:stretch>
          </p:blipFill>
          <p:spPr bwMode="auto">
            <a:xfrm>
              <a:off x="5715000" y="3581400"/>
              <a:ext cx="398463" cy="323850"/>
            </a:xfrm>
            <a:prstGeom prst="rect">
              <a:avLst/>
            </a:prstGeom>
            <a:noFill/>
          </p:spPr>
        </p:pic>
        <p:pic>
          <p:nvPicPr>
            <p:cNvPr id="12" name="Picture 17"/>
            <p:cNvPicPr>
              <a:picLocks noChangeAspect="1" noChangeArrowheads="1"/>
            </p:cNvPicPr>
            <p:nvPr/>
          </p:nvPicPr>
          <p:blipFill>
            <a:blip r:embed="rId6"/>
            <a:srcRect/>
            <a:stretch>
              <a:fillRect/>
            </a:stretch>
          </p:blipFill>
          <p:spPr bwMode="auto">
            <a:xfrm>
              <a:off x="5673725" y="3886200"/>
              <a:ext cx="422275" cy="323850"/>
            </a:xfrm>
            <a:prstGeom prst="rect">
              <a:avLst/>
            </a:prstGeom>
            <a:noFill/>
          </p:spPr>
        </p:pic>
        <p:pic>
          <p:nvPicPr>
            <p:cNvPr id="13" name="Picture 18"/>
            <p:cNvPicPr>
              <a:picLocks noChangeAspect="1" noChangeArrowheads="1"/>
            </p:cNvPicPr>
            <p:nvPr/>
          </p:nvPicPr>
          <p:blipFill>
            <a:blip r:embed="rId7"/>
            <a:srcRect/>
            <a:stretch>
              <a:fillRect/>
            </a:stretch>
          </p:blipFill>
          <p:spPr bwMode="auto">
            <a:xfrm>
              <a:off x="5715000" y="4191000"/>
              <a:ext cx="398463" cy="323850"/>
            </a:xfrm>
            <a:prstGeom prst="rect">
              <a:avLst/>
            </a:prstGeom>
            <a:noFill/>
          </p:spPr>
        </p:pic>
        <p:pic>
          <p:nvPicPr>
            <p:cNvPr id="14" name="Picture 19"/>
            <p:cNvPicPr>
              <a:picLocks noChangeAspect="1" noChangeArrowheads="1"/>
            </p:cNvPicPr>
            <p:nvPr/>
          </p:nvPicPr>
          <p:blipFill>
            <a:blip r:embed="rId8"/>
            <a:srcRect/>
            <a:stretch>
              <a:fillRect/>
            </a:stretch>
          </p:blipFill>
          <p:spPr bwMode="auto">
            <a:xfrm>
              <a:off x="5715000" y="4495800"/>
              <a:ext cx="323850" cy="323850"/>
            </a:xfrm>
            <a:prstGeom prst="rect">
              <a:avLst/>
            </a:prstGeom>
            <a:noFill/>
          </p:spPr>
        </p:pic>
        <p:pic>
          <p:nvPicPr>
            <p:cNvPr id="15" name="Picture 20"/>
            <p:cNvPicPr>
              <a:picLocks noChangeAspect="1" noChangeArrowheads="1"/>
            </p:cNvPicPr>
            <p:nvPr/>
          </p:nvPicPr>
          <p:blipFill>
            <a:blip r:embed="rId9"/>
            <a:srcRect/>
            <a:stretch>
              <a:fillRect/>
            </a:stretch>
          </p:blipFill>
          <p:spPr bwMode="auto">
            <a:xfrm>
              <a:off x="4953000" y="5867400"/>
              <a:ext cx="404813" cy="323850"/>
            </a:xfrm>
            <a:prstGeom prst="rect">
              <a:avLst/>
            </a:prstGeom>
            <a:noFill/>
          </p:spPr>
        </p:pic>
        <p:pic>
          <p:nvPicPr>
            <p:cNvPr id="16" name="Picture 21"/>
            <p:cNvPicPr>
              <a:picLocks noChangeAspect="1" noChangeArrowheads="1"/>
            </p:cNvPicPr>
            <p:nvPr/>
          </p:nvPicPr>
          <p:blipFill>
            <a:blip r:embed="rId10"/>
            <a:srcRect/>
            <a:stretch>
              <a:fillRect/>
            </a:stretch>
          </p:blipFill>
          <p:spPr bwMode="auto">
            <a:xfrm>
              <a:off x="5562600" y="6096000"/>
              <a:ext cx="338138" cy="323850"/>
            </a:xfrm>
            <a:prstGeom prst="rect">
              <a:avLst/>
            </a:prstGeom>
            <a:noFill/>
          </p:spPr>
        </p:pic>
        <p:pic>
          <p:nvPicPr>
            <p:cNvPr id="17" name="Picture 22"/>
            <p:cNvPicPr>
              <a:picLocks noChangeAspect="1" noChangeArrowheads="1"/>
            </p:cNvPicPr>
            <p:nvPr/>
          </p:nvPicPr>
          <p:blipFill>
            <a:blip r:embed="rId11"/>
            <a:srcRect/>
            <a:stretch>
              <a:fillRect/>
            </a:stretch>
          </p:blipFill>
          <p:spPr bwMode="auto">
            <a:xfrm>
              <a:off x="5537200" y="6477000"/>
              <a:ext cx="400050" cy="323850"/>
            </a:xfrm>
            <a:prstGeom prst="rect">
              <a:avLst/>
            </a:prstGeom>
            <a:noFill/>
          </p:spPr>
        </p:pic>
      </p:gr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lstStyle/>
          <a:p>
            <a:r>
              <a:rPr lang="fa-IR" dirty="0" smtClean="0"/>
              <a:t>مثال:يك مدل جمعيت</a:t>
            </a:r>
          </a:p>
          <a:p>
            <a:endParaRPr lang="fa-IR" dirty="0"/>
          </a:p>
        </p:txBody>
      </p:sp>
      <p:sp>
        <p:nvSpPr>
          <p:cNvPr id="3" name="Title 2"/>
          <p:cNvSpPr>
            <a:spLocks noGrp="1"/>
          </p:cNvSpPr>
          <p:nvPr>
            <p:ph type="title"/>
          </p:nvPr>
        </p:nvSpPr>
        <p:spPr/>
        <p:txBody>
          <a:bodyPr/>
          <a:lstStyle/>
          <a:p>
            <a:r>
              <a:rPr lang="fa-IR" smtClean="0"/>
              <a:t>آشنايي با نرم افزار </a:t>
            </a:r>
            <a:r>
              <a:rPr lang="en-US" smtClean="0"/>
              <a:t>Vensim</a:t>
            </a:r>
            <a:endParaRPr lang="fa-IR" dirty="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7</a:t>
            </a:fld>
            <a:endParaRPr lang="fa-IR" dirty="0"/>
          </a:p>
        </p:txBody>
      </p:sp>
      <p:sp>
        <p:nvSpPr>
          <p:cNvPr id="11" name="Rectangle 6"/>
          <p:cNvSpPr>
            <a:spLocks noChangeArrowheads="1"/>
          </p:cNvSpPr>
          <p:nvPr/>
        </p:nvSpPr>
        <p:spPr bwMode="auto">
          <a:xfrm>
            <a:off x="1066800" y="1446235"/>
            <a:ext cx="5181600" cy="5262979"/>
          </a:xfrm>
          <a:prstGeom prst="rect">
            <a:avLst/>
          </a:prstGeom>
          <a:noFill/>
          <a:ln w="9525">
            <a:noFill/>
            <a:miter lim="800000"/>
            <a:headEnd/>
            <a:tailEnd/>
          </a:ln>
          <a:effectLst/>
        </p:spPr>
        <p:txBody>
          <a:bodyPr>
            <a:spAutoFit/>
          </a:bodyPr>
          <a:lstStyle/>
          <a:p>
            <a:pPr algn="l" rtl="0"/>
            <a:r>
              <a:rPr lang="en-US" sz="1400" b="1" dirty="0"/>
              <a:t>(1)	FINAL TIME  = 100</a:t>
            </a:r>
          </a:p>
          <a:p>
            <a:pPr algn="l" rtl="0"/>
            <a:r>
              <a:rPr lang="en-US" sz="1400" b="1" dirty="0"/>
              <a:t>	Units: Hour</a:t>
            </a:r>
          </a:p>
          <a:p>
            <a:pPr algn="l" rtl="0"/>
            <a:r>
              <a:rPr lang="en-US" sz="1400" b="1" dirty="0"/>
              <a:t>	The final time for the simulation.</a:t>
            </a:r>
          </a:p>
          <a:p>
            <a:pPr algn="l" rtl="0"/>
            <a:endParaRPr lang="en-US" sz="1400" b="1" dirty="0"/>
          </a:p>
          <a:p>
            <a:pPr algn="l" rtl="0"/>
            <a:r>
              <a:rPr lang="en-US" sz="1400" b="1" dirty="0"/>
              <a:t>(2)	growth= growth rate*Population</a:t>
            </a:r>
          </a:p>
          <a:p>
            <a:pPr algn="l" rtl="0"/>
            <a:r>
              <a:rPr lang="en-US" sz="1400" b="1" dirty="0"/>
              <a:t>	Units: bacteria/Hour</a:t>
            </a:r>
          </a:p>
          <a:p>
            <a:pPr algn="l" rtl="0"/>
            <a:r>
              <a:rPr lang="en-US" sz="1400" b="1" dirty="0"/>
              <a:t>	</a:t>
            </a:r>
          </a:p>
          <a:p>
            <a:pPr algn="l" rtl="0"/>
            <a:r>
              <a:rPr lang="en-US" sz="1400" b="1" dirty="0"/>
              <a:t>(3)	growth rate= 0.1</a:t>
            </a:r>
          </a:p>
          <a:p>
            <a:pPr algn="l" rtl="0"/>
            <a:r>
              <a:rPr lang="en-US" sz="1400" b="1" dirty="0"/>
              <a:t>	Units: 1/Hour</a:t>
            </a:r>
          </a:p>
          <a:p>
            <a:pPr algn="l" rtl="0"/>
            <a:r>
              <a:rPr lang="en-US" sz="1400" b="1" dirty="0"/>
              <a:t>	</a:t>
            </a:r>
          </a:p>
          <a:p>
            <a:pPr algn="l" rtl="0"/>
            <a:r>
              <a:rPr lang="en-US" sz="1400" b="1" dirty="0"/>
              <a:t>(4)	INITIAL TIME  = 0</a:t>
            </a:r>
          </a:p>
          <a:p>
            <a:pPr algn="l" rtl="0"/>
            <a:r>
              <a:rPr lang="en-US" sz="1400" b="1" dirty="0"/>
              <a:t>	Units: Hour</a:t>
            </a:r>
          </a:p>
          <a:p>
            <a:pPr algn="l" rtl="0"/>
            <a:r>
              <a:rPr lang="en-US" sz="1400" b="1" dirty="0"/>
              <a:t>	The initial time for the simulation.</a:t>
            </a:r>
          </a:p>
          <a:p>
            <a:pPr algn="l" rtl="0"/>
            <a:endParaRPr lang="en-US" sz="1400" b="1" dirty="0"/>
          </a:p>
          <a:p>
            <a:pPr algn="l" rtl="0"/>
            <a:r>
              <a:rPr lang="en-US" sz="1400" b="1" dirty="0"/>
              <a:t>(5)	Population= INTEG (growth,100)</a:t>
            </a:r>
          </a:p>
          <a:p>
            <a:pPr algn="l" rtl="0"/>
            <a:r>
              <a:rPr lang="en-US" sz="1400" b="1" dirty="0"/>
              <a:t>	Units: bacteria</a:t>
            </a:r>
          </a:p>
          <a:p>
            <a:pPr algn="l" rtl="0"/>
            <a:r>
              <a:rPr lang="en-US" sz="1400" b="1" dirty="0"/>
              <a:t>	</a:t>
            </a:r>
          </a:p>
          <a:p>
            <a:pPr algn="l" rtl="0"/>
            <a:r>
              <a:rPr lang="en-US" sz="1400" b="1" dirty="0"/>
              <a:t>(6)	SAVEPER  =  TIME STEP </a:t>
            </a:r>
          </a:p>
          <a:p>
            <a:pPr algn="l" rtl="0"/>
            <a:r>
              <a:rPr lang="en-US" sz="1400" b="1" dirty="0"/>
              <a:t>	Units: Hour [0,?]</a:t>
            </a:r>
          </a:p>
          <a:p>
            <a:pPr algn="l" rtl="0"/>
            <a:r>
              <a:rPr lang="en-US" sz="1400" b="1" dirty="0"/>
              <a:t>	The frequency with which output is stored.</a:t>
            </a:r>
          </a:p>
          <a:p>
            <a:pPr algn="l" rtl="0"/>
            <a:endParaRPr lang="en-US" sz="1400" b="1" dirty="0"/>
          </a:p>
          <a:p>
            <a:pPr algn="l" rtl="0"/>
            <a:r>
              <a:rPr lang="en-US" sz="1400" b="1" dirty="0"/>
              <a:t>(7)	TIME STEP  = 1</a:t>
            </a:r>
          </a:p>
          <a:p>
            <a:pPr algn="l" rtl="0"/>
            <a:r>
              <a:rPr lang="en-US" sz="1400" b="1" dirty="0"/>
              <a:t>	Units: Hour [0,?]</a:t>
            </a:r>
          </a:p>
          <a:p>
            <a:pPr algn="l" rtl="0"/>
            <a:r>
              <a:rPr lang="en-US" sz="1400" b="1" dirty="0"/>
              <a:t>	The time step</a:t>
            </a: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42910" y="1357298"/>
            <a:ext cx="7822461" cy="4525963"/>
          </a:xfrm>
        </p:spPr>
        <p:txBody>
          <a:bodyPr>
            <a:normAutofit fontScale="77500" lnSpcReduction="20000"/>
          </a:bodyPr>
          <a:lstStyle/>
          <a:p>
            <a:r>
              <a:rPr lang="fa-IR" dirty="0" smtClean="0"/>
              <a:t>پيشرفته</a:t>
            </a:r>
          </a:p>
          <a:p>
            <a:pPr lvl="1"/>
            <a:r>
              <a:rPr lang="fa-IR" dirty="0" smtClean="0"/>
              <a:t>فرض كنيد مي خواهيم به مدل اصلي متغيري كه نشان دهنده مقادير تحليلي جمعيت است را با رابطه </a:t>
            </a:r>
            <a:r>
              <a:rPr lang="en-US" dirty="0" smtClean="0"/>
              <a:t>P=100e0.1t</a:t>
            </a:r>
            <a:r>
              <a:rPr lang="fa-IR" dirty="0" smtClean="0"/>
              <a:t> اضافه نماييم.(100 از مقدار اوليه جمعيت 0.1 كسر نرخ رشد و </a:t>
            </a:r>
            <a:r>
              <a:rPr lang="en-US" dirty="0" smtClean="0"/>
              <a:t>t</a:t>
            </a:r>
            <a:r>
              <a:rPr lang="fa-IR" dirty="0" smtClean="0"/>
              <a:t> زمان است) </a:t>
            </a:r>
          </a:p>
          <a:p>
            <a:pPr lvl="2"/>
            <a:r>
              <a:rPr lang="fa-IR" dirty="0" smtClean="0"/>
              <a:t>متغير سايه</a:t>
            </a:r>
            <a:endParaRPr lang="en-US" dirty="0" smtClean="0"/>
          </a:p>
          <a:p>
            <a:pPr lvl="1"/>
            <a:r>
              <a:rPr lang="fa-IR" dirty="0" smtClean="0"/>
              <a:t>پاسخ: </a:t>
            </a:r>
            <a:r>
              <a:rPr lang="en-US" dirty="0" smtClean="0"/>
              <a:t>Bactria1.mdl</a:t>
            </a:r>
          </a:p>
          <a:p>
            <a:pPr lvl="1"/>
            <a:r>
              <a:rPr lang="fa-IR" dirty="0" smtClean="0"/>
              <a:t>فرض كنيد يك محيط رشد بدون محدوديت براي باكتريها در آزمايشگاه وجود دارد و دانشمند هر ۸ ساعت ٥٠ عدد از آنها را بر مي دارد. </a:t>
            </a:r>
          </a:p>
          <a:p>
            <a:pPr lvl="1"/>
            <a:r>
              <a:rPr lang="fa-IR" dirty="0" smtClean="0"/>
              <a:t>پاسخ: </a:t>
            </a:r>
            <a:r>
              <a:rPr lang="en-US" dirty="0" smtClean="0"/>
              <a:t>Bactria2.mdl</a:t>
            </a:r>
          </a:p>
          <a:p>
            <a:pPr lvl="1"/>
            <a:r>
              <a:rPr lang="fa-IR" dirty="0" smtClean="0"/>
              <a:t>مي خواهيم نرخ رشد جمعيت باكتريها اگر جمعيت از يك حد آستانه (100000) كمتر باشد ۱۰ درصد و در صورتي بيشتر بودن ۵ درصد باشد.</a:t>
            </a:r>
          </a:p>
          <a:p>
            <a:pPr lvl="1"/>
            <a:r>
              <a:rPr lang="fa-IR" dirty="0" smtClean="0"/>
              <a:t>پاسخ: </a:t>
            </a:r>
            <a:r>
              <a:rPr lang="en-US" dirty="0" smtClean="0"/>
              <a:t>Bactria3.mdl</a:t>
            </a:r>
          </a:p>
          <a:p>
            <a:pPr lvl="1"/>
            <a:r>
              <a:rPr lang="fa-IR" dirty="0" smtClean="0"/>
              <a:t>بين نرخ رشد و زمان جدول تابع زير حاكم است.</a:t>
            </a:r>
          </a:p>
          <a:p>
            <a:pPr lvl="1"/>
            <a:r>
              <a:rPr lang="fa-IR" dirty="0" smtClean="0"/>
              <a:t> پاسخ: </a:t>
            </a:r>
            <a:r>
              <a:rPr lang="en-US" dirty="0" smtClean="0"/>
              <a:t>Bactria4.mdl</a:t>
            </a:r>
            <a:endParaRPr lang="fa-IR" dirty="0"/>
          </a:p>
        </p:txBody>
      </p:sp>
      <p:sp>
        <p:nvSpPr>
          <p:cNvPr id="3" name="Title 2"/>
          <p:cNvSpPr>
            <a:spLocks noGrp="1"/>
          </p:cNvSpPr>
          <p:nvPr>
            <p:ph type="title"/>
          </p:nvPr>
        </p:nvSpPr>
        <p:spPr/>
        <p:txBody>
          <a:bodyPr/>
          <a:lstStyle/>
          <a:p>
            <a:r>
              <a:rPr lang="fa-IR" dirty="0" smtClean="0"/>
              <a:t>آشنايي با نرم افزار </a:t>
            </a:r>
            <a:r>
              <a:rPr lang="en-US" dirty="0" err="1" smtClean="0"/>
              <a:t>Vensim</a:t>
            </a:r>
            <a:endParaRPr lang="fa-IR" dirty="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8</a:t>
            </a:fld>
            <a:endParaRPr lang="fa-IR" dirty="0"/>
          </a:p>
        </p:txBody>
      </p:sp>
      <p:pic>
        <p:nvPicPr>
          <p:cNvPr id="11" name="Picture 152"/>
          <p:cNvPicPr>
            <a:picLocks noChangeAspect="1" noChangeArrowheads="1"/>
          </p:cNvPicPr>
          <p:nvPr/>
        </p:nvPicPr>
        <p:blipFill>
          <a:blip r:embed="rId2"/>
          <a:srcRect/>
          <a:stretch>
            <a:fillRect/>
          </a:stretch>
        </p:blipFill>
        <p:spPr bwMode="auto">
          <a:xfrm>
            <a:off x="571472" y="5786454"/>
            <a:ext cx="7924800" cy="577850"/>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normAutofit fontScale="77500" lnSpcReduction="20000"/>
          </a:bodyPr>
          <a:lstStyle/>
          <a:p>
            <a:pPr marL="571500" indent="-457200">
              <a:buFont typeface="+mj-lt"/>
              <a:buAutoNum type="arabicPeriod"/>
            </a:pPr>
            <a:r>
              <a:rPr lang="fa-IR" dirty="0" smtClean="0"/>
              <a:t>اهداف را تعريف نماييد.</a:t>
            </a:r>
          </a:p>
          <a:p>
            <a:pPr marL="571500" indent="-457200">
              <a:buFont typeface="+mj-lt"/>
              <a:buAutoNum type="arabicPeriod"/>
            </a:pPr>
            <a:r>
              <a:rPr lang="fa-IR" dirty="0" smtClean="0"/>
              <a:t>سيستمي كه مي خواهيد مدل كنيد را تعريف نماييد.</a:t>
            </a:r>
          </a:p>
          <a:p>
            <a:pPr marL="571500" indent="-457200">
              <a:buFont typeface="+mj-lt"/>
              <a:buAutoNum type="arabicPeriod"/>
            </a:pPr>
            <a:r>
              <a:rPr lang="fa-IR" dirty="0" smtClean="0"/>
              <a:t>متغيرهاي كليدي مدل را تعريف نماييد.</a:t>
            </a:r>
          </a:p>
          <a:p>
            <a:pPr marL="571500" indent="-457200">
              <a:buFont typeface="+mj-lt"/>
              <a:buAutoNum type="arabicPeriod"/>
            </a:pPr>
            <a:r>
              <a:rPr lang="fa-IR" dirty="0" smtClean="0"/>
              <a:t>رفتار متغيرهاي كليدي را تشريح كنيد</a:t>
            </a:r>
          </a:p>
          <a:p>
            <a:pPr marL="571500" indent="-457200">
              <a:buFont typeface="+mj-lt"/>
              <a:buAutoNum type="arabicPeriod"/>
            </a:pPr>
            <a:r>
              <a:rPr lang="fa-IR" dirty="0" smtClean="0"/>
              <a:t>متغيرهاي حالت و جريان را در سيستم خود تعريف نماييد.</a:t>
            </a:r>
          </a:p>
          <a:p>
            <a:pPr marL="571500" indent="-457200">
              <a:buFont typeface="+mj-lt"/>
              <a:buAutoNum type="arabicPeriod"/>
            </a:pPr>
            <a:r>
              <a:rPr lang="fa-IR" dirty="0" smtClean="0"/>
              <a:t>مدل متغيرهاي حالت و جريان را در </a:t>
            </a:r>
            <a:r>
              <a:rPr lang="en-US" dirty="0" err="1" smtClean="0"/>
              <a:t>Vemsim</a:t>
            </a:r>
            <a:r>
              <a:rPr lang="fa-IR" dirty="0" smtClean="0"/>
              <a:t> رسم كنيد.</a:t>
            </a:r>
          </a:p>
          <a:p>
            <a:pPr marL="571500" indent="-457200">
              <a:buFont typeface="+mj-lt"/>
              <a:buAutoNum type="arabicPeriod"/>
            </a:pPr>
            <a:r>
              <a:rPr lang="fa-IR" dirty="0" smtClean="0"/>
              <a:t>جريانها را تعريف كنيد </a:t>
            </a:r>
          </a:p>
          <a:p>
            <a:pPr marL="571500" indent="-457200">
              <a:buFont typeface="+mj-lt"/>
              <a:buAutoNum type="arabicPeriod"/>
            </a:pPr>
            <a:r>
              <a:rPr lang="fa-IR" dirty="0" smtClean="0"/>
              <a:t>معادلات، داده هاي اوليه و گرافها را وارد نماييد.</a:t>
            </a:r>
          </a:p>
          <a:p>
            <a:pPr marL="571500" indent="-457200">
              <a:buFont typeface="+mj-lt"/>
              <a:buAutoNum type="arabicPeriod"/>
            </a:pPr>
            <a:r>
              <a:rPr lang="fa-IR" dirty="0" smtClean="0"/>
              <a:t>مدل را اجرا كنيد</a:t>
            </a:r>
          </a:p>
          <a:p>
            <a:pPr marL="571500" indent="-457200">
              <a:buFont typeface="+mj-lt"/>
              <a:buAutoNum type="arabicPeriod"/>
            </a:pPr>
            <a:r>
              <a:rPr lang="fa-IR" dirty="0" smtClean="0"/>
              <a:t>مدل را ارزيابي كنيد.</a:t>
            </a:r>
          </a:p>
          <a:p>
            <a:pPr marL="571500" indent="-457200">
              <a:buFont typeface="+mj-lt"/>
              <a:buAutoNum type="arabicPeriod"/>
            </a:pPr>
            <a:r>
              <a:rPr lang="fa-IR" dirty="0" smtClean="0"/>
              <a:t>مدل را اصلاح كنيد</a:t>
            </a:r>
          </a:p>
          <a:p>
            <a:endParaRPr lang="fa-IR" dirty="0"/>
          </a:p>
        </p:txBody>
      </p:sp>
      <p:sp>
        <p:nvSpPr>
          <p:cNvPr id="3" name="Title 2"/>
          <p:cNvSpPr>
            <a:spLocks noGrp="1"/>
          </p:cNvSpPr>
          <p:nvPr>
            <p:ph type="title"/>
          </p:nvPr>
        </p:nvSpPr>
        <p:spPr/>
        <p:txBody>
          <a:bodyPr/>
          <a:lstStyle/>
          <a:p>
            <a:r>
              <a:rPr lang="fa-IR" dirty="0" smtClean="0"/>
              <a:t>چگونه يك مدل بسازيم</a:t>
            </a:r>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9</a:t>
            </a:fld>
            <a:endParaRPr lang="fa-IR" dirty="0"/>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643050"/>
            <a:ext cx="7822461" cy="4714908"/>
          </a:xfrm>
        </p:spPr>
        <p:txBody>
          <a:bodyPr>
            <a:normAutofit fontScale="70000" lnSpcReduction="20000"/>
          </a:bodyPr>
          <a:lstStyle/>
          <a:p>
            <a:r>
              <a:rPr lang="fa-IR" dirty="0" smtClean="0"/>
              <a:t>جمعيتي از پنگوئنها در منطقه اي زندگي مي كنند. در يك زمان بحراني در خصوص يك جمعيت مشخص از آنها عوامل فيزيكي مانند نور و مواد غذايي مي تواند به عنوان عامل تعديل كننده عمل نمايد. در زمان ديگر مواردي چون شكار، رقابت، يا حتي عوامل فيزيكي ديگر مي تواند به عنوان فاكتور موثر عمل نمايد. به نظر مي رسد كه جمعيت ها خود داراي مكانيزمهاي خودكنترلي از طريق مكانيزمهاي </a:t>
            </a:r>
            <a:r>
              <a:rPr lang="en-US" dirty="0" smtClean="0"/>
              <a:t>Feedback</a:t>
            </a:r>
            <a:r>
              <a:rPr lang="fa-IR" dirty="0" smtClean="0"/>
              <a:t> اتوماتيك باشند. ليكن در موارد خاص يك فاجعه وضعيت به چگالي جمعيت وابسته است و نكته آخر اينكه با توجه به وابستگي جمعيت به يكديگر آنها همواره سعي در جلوگيري از انقراض نسل دارند.</a:t>
            </a:r>
          </a:p>
          <a:p>
            <a:r>
              <a:rPr lang="fa-IR" dirty="0" smtClean="0"/>
              <a:t>اين سيستم مي تواند فقط با يك متغير حالت مدل شود. چه جريانهايي بر اين متغيرها اثر مي گذارد؟</a:t>
            </a:r>
          </a:p>
          <a:p>
            <a:r>
              <a:rPr lang="fa-IR" dirty="0" smtClean="0"/>
              <a:t>وضعيت تعادل را در مدل خود شرح دهيد. اندازه جمعيت در اين حالت چقدر است؟ آيا اين تعادل قابل قبول به نظر مي رسد؟</a:t>
            </a:r>
          </a:p>
          <a:p>
            <a:r>
              <a:rPr lang="fa-IR" dirty="0" smtClean="0"/>
              <a:t>يك فاجعه را شبيه سازي نماييد كه در آن نيمي از جمعيت ار بين برود چه اتفاقي مي افتد؟</a:t>
            </a:r>
          </a:p>
          <a:p>
            <a:r>
              <a:rPr lang="fa-IR" dirty="0" smtClean="0"/>
              <a:t>اگر به جاي يك فاجعه يكباره ، آنها به صورت دوره اي و ثابت بميرند، مدل چگونه مي شود؟ آيا نقطه تعادل ديگري حاصل مي گردد؟ اين دو را با هم مقايسه نماييد.</a:t>
            </a:r>
          </a:p>
        </p:txBody>
      </p:sp>
      <p:sp>
        <p:nvSpPr>
          <p:cNvPr id="3" name="Title 2"/>
          <p:cNvSpPr>
            <a:spLocks noGrp="1"/>
          </p:cNvSpPr>
          <p:nvPr>
            <p:ph type="title"/>
          </p:nvPr>
        </p:nvSpPr>
        <p:spPr/>
        <p:txBody>
          <a:bodyPr/>
          <a:lstStyle/>
          <a:p>
            <a:r>
              <a:rPr lang="fa-IR" smtClean="0"/>
              <a:t>مثالي از يك سيستم زيستي(مدل جمعيتي پنگوئن ها)</a:t>
            </a:r>
            <a:endParaRPr lang="fa-IR" dirty="0" smtClean="0"/>
          </a:p>
        </p:txBody>
      </p:sp>
      <p:sp>
        <p:nvSpPr>
          <p:cNvPr id="4" name="Text Placeholder 3"/>
          <p:cNvSpPr>
            <a:spLocks noGrp="1"/>
          </p:cNvSpPr>
          <p:nvPr>
            <p:ph type="body" sz="quarter" idx="11"/>
          </p:nvPr>
        </p:nvSpPr>
        <p:spPr/>
        <p:txBody>
          <a:bodyPr/>
          <a:lstStyle/>
          <a:p>
            <a:r>
              <a:rPr lang="fa-IR" dirty="0" smtClean="0"/>
              <a:t>هفته پنجم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10</a:t>
            </a:fld>
            <a:endParaRPr lang="fa-IR" dirty="0"/>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643050"/>
            <a:ext cx="7822461" cy="5214950"/>
          </a:xfrm>
        </p:spPr>
        <p:txBody>
          <a:bodyPr>
            <a:normAutofit lnSpcReduction="10000"/>
          </a:bodyPr>
          <a:lstStyle/>
          <a:p>
            <a:pPr marL="533400" indent="-533400">
              <a:lnSpc>
                <a:spcPct val="80000"/>
              </a:lnSpc>
            </a:pPr>
            <a:r>
              <a:rPr lang="fa-IR" sz="1800" dirty="0" smtClean="0"/>
              <a:t>پاسخ مدل جمعيت پنگوئن ها</a:t>
            </a:r>
            <a:endParaRPr lang="fa-IR" sz="2000" dirty="0" smtClean="0"/>
          </a:p>
          <a:p>
            <a:pPr marL="914400" lvl="1" indent="-457200">
              <a:lnSpc>
                <a:spcPct val="80000"/>
              </a:lnSpc>
              <a:buFont typeface="Wingdings" pitchFamily="2" charset="2"/>
              <a:buAutoNum type="arabicPeriod"/>
            </a:pPr>
            <a:r>
              <a:rPr lang="fa-IR" sz="1800" dirty="0" smtClean="0">
                <a:solidFill>
                  <a:schemeClr val="tx2"/>
                </a:solidFill>
              </a:rPr>
              <a:t>اهداف را تعريف نماييد:</a:t>
            </a:r>
            <a:r>
              <a:rPr lang="fa-IR" sz="1800" dirty="0" smtClean="0"/>
              <a:t> هدف ما شبيه سازي مدل مذكور و فهم چگونگي عملكرد آن است</a:t>
            </a:r>
          </a:p>
          <a:p>
            <a:pPr marL="914400" lvl="1" indent="-457200">
              <a:lnSpc>
                <a:spcPct val="80000"/>
              </a:lnSpc>
              <a:buFont typeface="Wingdings" pitchFamily="2" charset="2"/>
              <a:buAutoNum type="arabicPeriod"/>
            </a:pPr>
            <a:r>
              <a:rPr lang="fa-IR" sz="1800" dirty="0" smtClean="0">
                <a:solidFill>
                  <a:schemeClr val="tx2"/>
                </a:solidFill>
              </a:rPr>
              <a:t>سيستمي كه مي خواهيد مدل كنيد را تعريف نماييد:</a:t>
            </a:r>
            <a:r>
              <a:rPr lang="fa-IR" sz="1800" dirty="0" smtClean="0"/>
              <a:t> ما مي خواهيم در اينجا جمعيت پنگوئن ها را مدل كنيم.</a:t>
            </a:r>
          </a:p>
          <a:p>
            <a:pPr marL="914400" lvl="1" indent="-457200">
              <a:lnSpc>
                <a:spcPct val="80000"/>
              </a:lnSpc>
              <a:buFont typeface="Wingdings" pitchFamily="2" charset="2"/>
              <a:buAutoNum type="arabicPeriod"/>
            </a:pPr>
            <a:r>
              <a:rPr lang="fa-IR" sz="1800" dirty="0" smtClean="0">
                <a:solidFill>
                  <a:schemeClr val="tx2"/>
                </a:solidFill>
              </a:rPr>
              <a:t>متغيرهاي كليدي مدل را تعريف نماييد:</a:t>
            </a:r>
            <a:r>
              <a:rPr lang="fa-IR" sz="1800" dirty="0" smtClean="0"/>
              <a:t> متغيرهاي كليدي شامل چگالي جمعيت، جمعيت و عوامل موثر خارجي هستند. همچنين ما ميزان جوجه آوري و مرگ و مير را هم داريم.</a:t>
            </a:r>
          </a:p>
          <a:p>
            <a:pPr marL="914400" lvl="1" indent="-457200">
              <a:lnSpc>
                <a:spcPct val="80000"/>
              </a:lnSpc>
              <a:buFont typeface="Wingdings" pitchFamily="2" charset="2"/>
              <a:buAutoNum type="arabicPeriod"/>
            </a:pPr>
            <a:r>
              <a:rPr lang="fa-IR" sz="1800" dirty="0" smtClean="0">
                <a:solidFill>
                  <a:schemeClr val="tx2"/>
                </a:solidFill>
              </a:rPr>
              <a:t>رفتار متغيرهاي كليدي را تشريح كنيد:</a:t>
            </a:r>
            <a:r>
              <a:rPr lang="fa-IR" sz="1800" dirty="0" smtClean="0"/>
              <a:t> به نظر مي رسد با تغييرات در وضعيت متغيرهاي محيطي ما شاهد كاهش يا افزايش جمعيت خواهيم بود ولي پس از مدتي جمعيت به حد تعادلي باز خواهد گشت.</a:t>
            </a:r>
          </a:p>
          <a:p>
            <a:pPr marL="914400" lvl="1" indent="-457200">
              <a:lnSpc>
                <a:spcPct val="80000"/>
              </a:lnSpc>
              <a:buFont typeface="Wingdings" pitchFamily="2" charset="2"/>
              <a:buAutoNum type="arabicPeriod"/>
            </a:pPr>
            <a:r>
              <a:rPr lang="fa-IR" sz="1800" dirty="0" smtClean="0">
                <a:solidFill>
                  <a:schemeClr val="tx2"/>
                </a:solidFill>
              </a:rPr>
              <a:t>متغيرهاي حالت و جريان را در سيستم خود تعريف نماييد:</a:t>
            </a:r>
            <a:r>
              <a:rPr lang="fa-IR" sz="1800" dirty="0" smtClean="0"/>
              <a:t> جمعيت پنگوئن ها متغير حالتي است كه با ميزان جوجه آوري و مرگ و مير افزايش و كاهش مي يابد.</a:t>
            </a:r>
          </a:p>
          <a:p>
            <a:pPr marL="914400" lvl="1" indent="-457200">
              <a:lnSpc>
                <a:spcPct val="80000"/>
              </a:lnSpc>
              <a:buFont typeface="Wingdings" pitchFamily="2" charset="2"/>
              <a:buAutoNum type="arabicPeriod"/>
            </a:pPr>
            <a:r>
              <a:rPr lang="fa-IR" sz="1800" dirty="0" smtClean="0">
                <a:solidFill>
                  <a:schemeClr val="tx2"/>
                </a:solidFill>
              </a:rPr>
              <a:t>مدل متغيرهاي حالت و جريان را در </a:t>
            </a:r>
            <a:r>
              <a:rPr lang="en-US" sz="1800" dirty="0" err="1" smtClean="0">
                <a:solidFill>
                  <a:schemeClr val="tx2"/>
                </a:solidFill>
              </a:rPr>
              <a:t>Vensim</a:t>
            </a:r>
            <a:r>
              <a:rPr lang="fa-IR" sz="1800" dirty="0" smtClean="0">
                <a:solidFill>
                  <a:schemeClr val="tx2"/>
                </a:solidFill>
              </a:rPr>
              <a:t> رسم كنيد:</a:t>
            </a:r>
            <a:r>
              <a:rPr lang="fa-IR" sz="1800" dirty="0" smtClean="0"/>
              <a:t> فايل </a:t>
            </a:r>
            <a:r>
              <a:rPr lang="en-US" sz="1600" dirty="0" smtClean="0"/>
              <a:t>Pinguins0.mdl</a:t>
            </a:r>
            <a:r>
              <a:rPr lang="fa-IR" sz="1600" dirty="0" smtClean="0"/>
              <a:t> را ببينيد.</a:t>
            </a:r>
            <a:endParaRPr lang="fa-IR" sz="1800" dirty="0" smtClean="0"/>
          </a:p>
          <a:p>
            <a:pPr marL="914400" lvl="1" indent="-457200">
              <a:lnSpc>
                <a:spcPct val="80000"/>
              </a:lnSpc>
              <a:buFont typeface="Wingdings" pitchFamily="2" charset="2"/>
              <a:buAutoNum type="arabicPeriod"/>
            </a:pPr>
            <a:r>
              <a:rPr lang="fa-IR" sz="1800" dirty="0" smtClean="0">
                <a:solidFill>
                  <a:schemeClr val="tx2"/>
                </a:solidFill>
              </a:rPr>
              <a:t>جريانها را تعريف كنيد:</a:t>
            </a:r>
            <a:r>
              <a:rPr lang="fa-IR" sz="1800" dirty="0" smtClean="0"/>
              <a:t> نرخ جوجه آوري برابر است با كسر نرخ جوجه آوري ضربدر جمعيت همچنين نرخ مرگ و مير برابر است با كسر نرخ مرگ و مير ضربدر جمعيت. ما كسر نرخ جوجه آوري را ثابت و كسر نرخ مرگ و مير را وابسته به چگالي جمعيت كرده ايم. </a:t>
            </a:r>
          </a:p>
          <a:p>
            <a:pPr marL="914400" lvl="1" indent="-457200">
              <a:lnSpc>
                <a:spcPct val="80000"/>
              </a:lnSpc>
              <a:buFont typeface="Wingdings" pitchFamily="2" charset="2"/>
              <a:buAutoNum type="arabicPeriod"/>
            </a:pPr>
            <a:r>
              <a:rPr lang="fa-IR" sz="1800" dirty="0" smtClean="0">
                <a:solidFill>
                  <a:schemeClr val="tx2"/>
                </a:solidFill>
              </a:rPr>
              <a:t>معادلات، داده هاي اوليه و گرافها را وارد نماييد:</a:t>
            </a:r>
            <a:r>
              <a:rPr lang="fa-IR" sz="1800" dirty="0" smtClean="0"/>
              <a:t> ما جمعيت پنگوئن ها را در ابتدا 800 عدد و در 10 متر مربع فرض كرده ايم. نرخ كسر جوجه آوري برابر 20% و نرخ كسر مرگ و مير از 8% تا 29.4% متغير فرض شده است به نحوي كه در چگالي بالاتر اين نرخ بالاتر و در چگالي پايين تر اين نرخ پايين تر است.</a:t>
            </a:r>
          </a:p>
          <a:p>
            <a:pPr marL="914400" lvl="1" indent="-457200">
              <a:lnSpc>
                <a:spcPct val="80000"/>
              </a:lnSpc>
              <a:buFont typeface="Wingdings" pitchFamily="2" charset="2"/>
              <a:buAutoNum type="arabicPeriod"/>
            </a:pPr>
            <a:r>
              <a:rPr lang="fa-IR" sz="1800" dirty="0" smtClean="0">
                <a:solidFill>
                  <a:schemeClr val="tx2"/>
                </a:solidFill>
              </a:rPr>
              <a:t>مدل را اجرا كنيد</a:t>
            </a:r>
          </a:p>
          <a:p>
            <a:pPr marL="914400" lvl="1" indent="-457200">
              <a:lnSpc>
                <a:spcPct val="80000"/>
              </a:lnSpc>
              <a:buFont typeface="Wingdings" pitchFamily="2" charset="2"/>
              <a:buAutoNum type="arabicPeriod"/>
            </a:pPr>
            <a:r>
              <a:rPr lang="fa-IR" sz="1800" dirty="0" smtClean="0">
                <a:solidFill>
                  <a:schemeClr val="tx2"/>
                </a:solidFill>
              </a:rPr>
              <a:t>مدل را ارزيابي كنيد.</a:t>
            </a:r>
          </a:p>
          <a:p>
            <a:pPr marL="914400" lvl="1" indent="-457200">
              <a:lnSpc>
                <a:spcPct val="80000"/>
              </a:lnSpc>
              <a:buFont typeface="Wingdings" pitchFamily="2" charset="2"/>
              <a:buAutoNum type="arabicPeriod"/>
            </a:pPr>
            <a:r>
              <a:rPr lang="fa-IR" sz="1800" dirty="0" smtClean="0">
                <a:solidFill>
                  <a:schemeClr val="tx2"/>
                </a:solidFill>
              </a:rPr>
              <a:t>مدل را اصلاح كنيد</a:t>
            </a:r>
          </a:p>
        </p:txBody>
      </p:sp>
      <p:sp>
        <p:nvSpPr>
          <p:cNvPr id="3" name="Title 2"/>
          <p:cNvSpPr>
            <a:spLocks noGrp="1"/>
          </p:cNvSpPr>
          <p:nvPr>
            <p:ph type="title"/>
          </p:nvPr>
        </p:nvSpPr>
        <p:spPr/>
        <p:txBody>
          <a:bodyPr/>
          <a:lstStyle/>
          <a:p>
            <a:r>
              <a:rPr lang="fa-IR" smtClean="0"/>
              <a:t>مثالي از يك سيستم زيستي(مدل جمعيتي پنگوئن ها)</a:t>
            </a:r>
            <a:endParaRPr lang="fa-IR" dirty="0" smtClean="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11</a:t>
            </a:fld>
            <a:endParaRPr lang="fa-IR" dirty="0"/>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643050"/>
            <a:ext cx="7822461" cy="5214950"/>
          </a:xfrm>
        </p:spPr>
        <p:txBody>
          <a:bodyPr>
            <a:normAutofit/>
          </a:bodyPr>
          <a:lstStyle/>
          <a:p>
            <a:r>
              <a:rPr lang="fa-IR" dirty="0" smtClean="0"/>
              <a:t>پاسخ مدل جمعيت پنگوئن ها</a:t>
            </a:r>
          </a:p>
          <a:p>
            <a:pPr marL="914400" lvl="1" indent="-457200">
              <a:lnSpc>
                <a:spcPct val="80000"/>
              </a:lnSpc>
              <a:buFont typeface="Wingdings" pitchFamily="2" charset="2"/>
              <a:buAutoNum type="arabicPeriod"/>
            </a:pPr>
            <a:r>
              <a:rPr lang="fa-IR" sz="2400" dirty="0" smtClean="0"/>
              <a:t>همانگونه كه گفته شد جمعيت پنگوئن ها متغير حالتي است كه با ميزان جوجه آوري و مرگ و مير افزايش و كاهش مي يابد.</a:t>
            </a:r>
          </a:p>
          <a:p>
            <a:pPr marL="914400" lvl="1" indent="-457200">
              <a:lnSpc>
                <a:spcPct val="80000"/>
              </a:lnSpc>
              <a:buFont typeface="Wingdings" pitchFamily="2" charset="2"/>
              <a:buAutoNum type="arabicPeriod"/>
            </a:pPr>
            <a:r>
              <a:rPr lang="fa-IR" sz="2400" dirty="0" smtClean="0"/>
              <a:t>زماني تعادل داريم كه نرخ جوجه آوري و مرگ و مير يكسان گردد. اين شرايط دقيقا براي جمعيت 800 حاصل مي گردد  چرا كه چگالي در اين حالت 80 بوده و براي چگالي 80 نرخ 20% براي كسر نرخ مرگ و مير لحاظ شده است كه اين مقدار با كسر نرخ جوجه آوري برابر است.</a:t>
            </a:r>
          </a:p>
          <a:p>
            <a:pPr marL="914400" lvl="1" indent="-457200">
              <a:lnSpc>
                <a:spcPct val="80000"/>
              </a:lnSpc>
              <a:buFont typeface="Wingdings" pitchFamily="2" charset="2"/>
              <a:buAutoNum type="arabicPeriod"/>
            </a:pPr>
            <a:r>
              <a:rPr lang="fa-IR" sz="2400" dirty="0" smtClean="0"/>
              <a:t>فايل </a:t>
            </a:r>
            <a:r>
              <a:rPr lang="en-US" sz="2400" dirty="0" smtClean="0"/>
              <a:t>Pinguins1.mdl</a:t>
            </a:r>
            <a:r>
              <a:rPr lang="fa-IR" sz="2400" dirty="0" smtClean="0"/>
              <a:t> راببينيد. جمعيت در سال پنجم از 800 به 400 مي رسد. در اين حالت چگالي كاهش يافته و باعث مي گردد كسر نرخ جوجه آوري از كسر نرخ مرگ و مير بالاتر رود و اين موجب افزايش جمعيت مي گردد ليكن پس از چند سال به همان تعادل خواهيم رسيد.</a:t>
            </a:r>
          </a:p>
          <a:p>
            <a:pPr marL="914400" lvl="1" indent="-457200">
              <a:lnSpc>
                <a:spcPct val="80000"/>
              </a:lnSpc>
              <a:buFont typeface="Wingdings" pitchFamily="2" charset="2"/>
              <a:buAutoNum type="arabicPeriod"/>
            </a:pPr>
            <a:r>
              <a:rPr lang="fa-IR" sz="2400" dirty="0" smtClean="0"/>
              <a:t>فايل </a:t>
            </a:r>
            <a:r>
              <a:rPr lang="en-US" sz="2400" dirty="0" smtClean="0"/>
              <a:t>Pinguins2.mdl</a:t>
            </a:r>
            <a:r>
              <a:rPr lang="fa-IR" sz="2400" dirty="0" smtClean="0"/>
              <a:t> را ببينيد. در اين حالت نقطه تعادل تغيير يافته و به 700 مي رسد. چون ميزان جوجه آوري بايد به حدي برسد كه پوشش دهنده ميزان مرگ و مير سالانه 20 پنگوئن ديگر نيز باشد. </a:t>
            </a:r>
          </a:p>
        </p:txBody>
      </p:sp>
      <p:sp>
        <p:nvSpPr>
          <p:cNvPr id="3" name="Title 2"/>
          <p:cNvSpPr>
            <a:spLocks noGrp="1"/>
          </p:cNvSpPr>
          <p:nvPr>
            <p:ph type="title"/>
          </p:nvPr>
        </p:nvSpPr>
        <p:spPr/>
        <p:txBody>
          <a:bodyPr/>
          <a:lstStyle/>
          <a:p>
            <a:r>
              <a:rPr lang="fa-IR" smtClean="0"/>
              <a:t>مثالي از يك سيستم زيستي(مدل جمعيتي پنگوئن ها)</a:t>
            </a:r>
            <a:endParaRPr lang="fa-IR" dirty="0" smtClean="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12</a:t>
            </a:fld>
            <a:endParaRPr lang="fa-IR" dirty="0"/>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lstStyle/>
          <a:p>
            <a:r>
              <a:rPr lang="fa-IR" dirty="0" smtClean="0"/>
              <a:t>در آخرين سوال مدل جمعيت پنگوئن ها تعداد پنگوئن هاي شكار شده حداكثر در هر سال چقدر باشد تا جمعيت رو به انقراض نرود. </a:t>
            </a:r>
            <a:r>
              <a:rPr lang="fa-IR" dirty="0" smtClean="0">
                <a:solidFill>
                  <a:srgbClr val="FF0000"/>
                </a:solidFill>
              </a:rPr>
              <a:t>( توجه: جواب محاسباتي خود را در يك فايل </a:t>
            </a:r>
            <a:r>
              <a:rPr lang="en-US" dirty="0" smtClean="0">
                <a:solidFill>
                  <a:srgbClr val="FF0000"/>
                </a:solidFill>
              </a:rPr>
              <a:t>Excel</a:t>
            </a:r>
            <a:r>
              <a:rPr lang="fa-IR" dirty="0" smtClean="0">
                <a:solidFill>
                  <a:srgbClr val="FF0000"/>
                </a:solidFill>
              </a:rPr>
              <a:t> پياده سازي نموده و به ايميل اينجانب ارسال نمایید.)</a:t>
            </a:r>
          </a:p>
        </p:txBody>
      </p:sp>
      <p:sp>
        <p:nvSpPr>
          <p:cNvPr id="3" name="Title 2"/>
          <p:cNvSpPr>
            <a:spLocks noGrp="1"/>
          </p:cNvSpPr>
          <p:nvPr>
            <p:ph type="title"/>
          </p:nvPr>
        </p:nvSpPr>
        <p:spPr/>
        <p:txBody>
          <a:bodyPr/>
          <a:lstStyle/>
          <a:p>
            <a:r>
              <a:rPr lang="fa-IR" dirty="0" smtClean="0"/>
              <a:t>تمرین چهارم</a:t>
            </a:r>
          </a:p>
        </p:txBody>
      </p:sp>
      <p:sp>
        <p:nvSpPr>
          <p:cNvPr id="4" name="Text Placeholder 3"/>
          <p:cNvSpPr>
            <a:spLocks noGrp="1"/>
          </p:cNvSpPr>
          <p:nvPr>
            <p:ph type="body" sz="quarter" idx="11"/>
          </p:nvPr>
        </p:nvSpPr>
        <p:spPr/>
        <p:txBody>
          <a:bodyPr/>
          <a:lstStyle/>
          <a:p>
            <a:r>
              <a:rPr lang="fa-IR"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13</a:t>
            </a:fld>
            <a:endParaRPr lang="fa-IR" dirty="0"/>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643050"/>
            <a:ext cx="7822461" cy="5214950"/>
          </a:xfrm>
        </p:spPr>
        <p:txBody>
          <a:bodyPr>
            <a:normAutofit fontScale="62500" lnSpcReduction="20000"/>
          </a:bodyPr>
          <a:lstStyle/>
          <a:p>
            <a:r>
              <a:rPr lang="fa-IR" dirty="0" smtClean="0"/>
              <a:t> فرض كنيد به دنبال بررسي جمعيت يك حيوان شكار و يك حيوان شكارچي هستيم كه اصول مدل اول(مدل جمعيت پنگوئن ها) در آن وجود دارد ليكن كسر مرگ ومير شكارچيان به چگالي شكارها وابسته است و همچنين تعداد شكار هر شكارچي به چگالي شكارها بستگي دارد.</a:t>
            </a:r>
            <a:endParaRPr lang="en-US" dirty="0" smtClean="0"/>
          </a:p>
          <a:p>
            <a:r>
              <a:rPr lang="fa-IR" dirty="0" smtClean="0"/>
              <a:t>سوالها:</a:t>
            </a:r>
            <a:endParaRPr lang="en-US" dirty="0" smtClean="0"/>
          </a:p>
          <a:p>
            <a:pPr marL="914400" lvl="1" indent="-514350">
              <a:buFont typeface="+mj-lt"/>
              <a:buAutoNum type="arabicPeriod"/>
            </a:pPr>
            <a:r>
              <a:rPr lang="fa-IR" dirty="0" smtClean="0"/>
              <a:t>آيا مدل شما رفتار نوساني از خود نشان مي دهد؟ رابطه بين نوسانهاي جمعيت شكار و شكارچيان چيست؟</a:t>
            </a:r>
            <a:endParaRPr lang="en-US" dirty="0" smtClean="0"/>
          </a:p>
          <a:p>
            <a:pPr marL="914400" lvl="1" indent="-514350">
              <a:buFont typeface="+mj-lt"/>
              <a:buAutoNum type="arabicPeriod"/>
            </a:pPr>
            <a:r>
              <a:rPr lang="fa-IR" dirty="0" smtClean="0"/>
              <a:t>دوره زماني نوسان جمعيت براي دو جمعيت شكار و شكارچي چيست؟ آيا آنها يكسانند؟ آيا آنها مي توانند متفاوت باشند؟</a:t>
            </a:r>
            <a:endParaRPr lang="en-US" dirty="0" smtClean="0"/>
          </a:p>
          <a:p>
            <a:pPr marL="914400" lvl="1" indent="-514350">
              <a:buFont typeface="+mj-lt"/>
              <a:buAutoNum type="arabicPeriod"/>
            </a:pPr>
            <a:r>
              <a:rPr lang="fa-IR" dirty="0" smtClean="0"/>
              <a:t>آيا مي توانيد باعث شويد كه يكي يا هر دو جمعيت به سمت بينهايت برود؟ چرا اينگونه مي شود؟ در واقعيت اينگونه نيست كجاي مدل شما ناقص است؟</a:t>
            </a:r>
            <a:endParaRPr lang="en-US" dirty="0" smtClean="0"/>
          </a:p>
          <a:p>
            <a:pPr marL="914400" lvl="1" indent="-514350">
              <a:buFont typeface="+mj-lt"/>
              <a:buAutoNum type="arabicPeriod"/>
            </a:pPr>
            <a:r>
              <a:rPr lang="fa-IR" dirty="0" smtClean="0"/>
              <a:t>يك عملگر </a:t>
            </a:r>
            <a:r>
              <a:rPr lang="en-US" dirty="0" smtClean="0"/>
              <a:t>Pulse</a:t>
            </a:r>
            <a:r>
              <a:rPr lang="fa-IR" dirty="0" smtClean="0"/>
              <a:t> به ميزان مرگ و مير شكارچيان اضافه نماييد و نيمي از شكارچيان را در مدت كوتاهي از بين ببريد. اثر كوتاه مدت (1 تا 2 سيكل) در جمعيتهاي شكار و شكارچيان چيست؟ اثر بلند مدت (5 سيكل به بالا) در جمعيتهاي شكار و شكارچيان چيست؟</a:t>
            </a:r>
            <a:endParaRPr lang="en-US" dirty="0" smtClean="0"/>
          </a:p>
          <a:p>
            <a:pPr marL="914400" lvl="1" indent="-514350">
              <a:buFont typeface="+mj-lt"/>
              <a:buAutoNum type="arabicPeriod"/>
            </a:pPr>
            <a:r>
              <a:rPr lang="fa-IR" dirty="0" smtClean="0"/>
              <a:t>اگر شكارچيان را حشرات و شكار را غلات در نظر بگيريم با استفاده از حشره كش بر روي غلات چه تاثيري را مشاهده خواهيم كرد؟ در كوتاه مدت واكنش شما نسبت به اين موضوع چيسـت؟</a:t>
            </a:r>
            <a:endParaRPr lang="en-US" dirty="0" smtClean="0"/>
          </a:p>
          <a:p>
            <a:pPr>
              <a:buNone/>
            </a:pPr>
            <a:r>
              <a:rPr lang="fa-IR" dirty="0" smtClean="0"/>
              <a:t> </a:t>
            </a:r>
            <a:r>
              <a:rPr lang="fa-IR" dirty="0" smtClean="0">
                <a:solidFill>
                  <a:srgbClr val="FF0000"/>
                </a:solidFill>
              </a:rPr>
              <a:t>توجه: ابتدا مدل را در </a:t>
            </a:r>
            <a:r>
              <a:rPr lang="en-US" dirty="0" err="1" smtClean="0">
                <a:solidFill>
                  <a:srgbClr val="FF0000"/>
                </a:solidFill>
              </a:rPr>
              <a:t>Vensim</a:t>
            </a:r>
            <a:r>
              <a:rPr lang="en-US" dirty="0" smtClean="0">
                <a:solidFill>
                  <a:srgbClr val="FF0000"/>
                </a:solidFill>
              </a:rPr>
              <a:t> </a:t>
            </a:r>
            <a:r>
              <a:rPr lang="fa-IR" dirty="0" smtClean="0">
                <a:solidFill>
                  <a:srgbClr val="FF0000"/>
                </a:solidFill>
              </a:rPr>
              <a:t>ايجاد نموده و براي اينجانب از طريق ايميل ارسال نماييد تا مقادير ثابت و ارتباط بين موارد پيچيده را براي شما ارسال نمايم و سپس به سوالات پاسخ دهيد.</a:t>
            </a:r>
            <a:endParaRPr lang="en-US" dirty="0" smtClean="0">
              <a:solidFill>
                <a:srgbClr val="FF0000"/>
              </a:solidFill>
            </a:endParaRPr>
          </a:p>
        </p:txBody>
      </p:sp>
      <p:sp>
        <p:nvSpPr>
          <p:cNvPr id="3" name="Title 2"/>
          <p:cNvSpPr>
            <a:spLocks noGrp="1"/>
          </p:cNvSpPr>
          <p:nvPr>
            <p:ph type="title"/>
          </p:nvPr>
        </p:nvSpPr>
        <p:spPr/>
        <p:txBody>
          <a:bodyPr/>
          <a:lstStyle/>
          <a:p>
            <a:r>
              <a:rPr lang="fa-IR" dirty="0" smtClean="0"/>
              <a:t>تمرین پنجم(مدل شكار و شكارچي)</a:t>
            </a:r>
          </a:p>
        </p:txBody>
      </p:sp>
      <p:sp>
        <p:nvSpPr>
          <p:cNvPr id="4" name="Text Placeholder 3"/>
          <p:cNvSpPr>
            <a:spLocks noGrp="1"/>
          </p:cNvSpPr>
          <p:nvPr>
            <p:ph type="body" sz="quarter" idx="11"/>
          </p:nvPr>
        </p:nvSpPr>
        <p:spPr/>
        <p:txBody>
          <a:bodyPr/>
          <a:lstStyle/>
          <a:p>
            <a:r>
              <a:rPr lang="fa-IR"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14</a:t>
            </a:fld>
            <a:endParaRPr lang="fa-IR" dirty="0"/>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643050"/>
            <a:ext cx="7822461" cy="5000660"/>
          </a:xfrm>
        </p:spPr>
        <p:txBody>
          <a:bodyPr>
            <a:normAutofit fontScale="77500" lnSpcReduction="20000"/>
          </a:bodyPr>
          <a:lstStyle/>
          <a:p>
            <a:r>
              <a:rPr lang="en-US" dirty="0" smtClean="0"/>
              <a:t>A</a:t>
            </a:r>
            <a:r>
              <a:rPr lang="fa-IR" dirty="0" smtClean="0"/>
              <a:t>: يكي از سيستمهاي مكانيكي داراي مكانيزم </a:t>
            </a:r>
            <a:r>
              <a:rPr lang="en-US" dirty="0" smtClean="0"/>
              <a:t>feedback</a:t>
            </a:r>
            <a:r>
              <a:rPr lang="fa-IR" dirty="0" smtClean="0"/>
              <a:t> سيستم گرمايشي منازل به همراه ترموستات است. زماني كه درجه حرارت بر روي ترموستات تنظيم مي گردد سيستم سعي مي نمايد دما را نزديك به آن نگه دارد. اگر دما پايين تر از مقدار تنظيم شده گردد ترموستات بخاري را به كار مي اندازد، بخاري حرارت توليد كرده، دما بالا مي رود تا از مقدار تنظيم شده بالاتر رود كه در اين لحظه ترموستات بخاري را خاموش مي نمايد. حال اگر دماي بيرون از دماي داخل كمتر باشد، دماي داخل شروع به كم شدن مي نمايد تا از مقدار تنظيمي پايينتر رود و اين چرخه ادامه خواهد يافت.</a:t>
            </a:r>
          </a:p>
          <a:p>
            <a:pPr lvl="1"/>
            <a:r>
              <a:rPr lang="fa-IR" dirty="0" smtClean="0"/>
              <a:t>نكات قابل توجه:</a:t>
            </a:r>
          </a:p>
          <a:p>
            <a:pPr lvl="2"/>
            <a:r>
              <a:rPr lang="fa-IR" dirty="0" smtClean="0"/>
              <a:t>بخاري و محيط بيرون خانه به انتقال يا توليد گرما مي پردازند.</a:t>
            </a:r>
          </a:p>
          <a:p>
            <a:pPr lvl="2"/>
            <a:r>
              <a:rPr lang="fa-IR" dirty="0" smtClean="0"/>
              <a:t>دما در خانه بستگي به ميزان گرما در خانه دارد.</a:t>
            </a:r>
          </a:p>
          <a:p>
            <a:pPr lvl="2"/>
            <a:r>
              <a:rPr lang="fa-IR" dirty="0" smtClean="0"/>
              <a:t>ميزان گرمايي كه از محيط به داخل منتقل مي شود بستگي به دماي داخل اتاق و دماي بيرون از اتاق دارد.</a:t>
            </a:r>
          </a:p>
          <a:p>
            <a:pPr lvl="2"/>
            <a:r>
              <a:rPr lang="fa-IR" dirty="0" smtClean="0"/>
              <a:t>بخاري مستقيما به تغيير دماي واقعي اتاق واكنش نشان نمي دهد بلكه به دماي درك شده توسط ترموستات واكنش نشان مي دهد. اين دماي درك شده توسط ترموستات با تاخيري نسبت به دماي واقعي خانه خود را نشان مي دهد. </a:t>
            </a:r>
          </a:p>
        </p:txBody>
      </p:sp>
      <p:sp>
        <p:nvSpPr>
          <p:cNvPr id="3" name="Title 2"/>
          <p:cNvSpPr>
            <a:spLocks noGrp="1"/>
          </p:cNvSpPr>
          <p:nvPr>
            <p:ph type="title"/>
          </p:nvPr>
        </p:nvSpPr>
        <p:spPr/>
        <p:txBody>
          <a:bodyPr/>
          <a:lstStyle/>
          <a:p>
            <a:r>
              <a:rPr lang="fa-IR" smtClean="0"/>
              <a:t>مثالي از يك سيستم گرمايشي/سرمايشي</a:t>
            </a:r>
            <a:endParaRPr lang="fa-IR" dirty="0" smtClean="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15</a:t>
            </a:fld>
            <a:endParaRPr lang="fa-IR" dirty="0"/>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normAutofit fontScale="85000" lnSpcReduction="10000"/>
          </a:bodyPr>
          <a:lstStyle/>
          <a:p>
            <a:pPr marL="590550" indent="-533400">
              <a:lnSpc>
                <a:spcPct val="90000"/>
              </a:lnSpc>
            </a:pPr>
            <a:r>
              <a:rPr lang="fa-IR" dirty="0" smtClean="0"/>
              <a:t>سوالات:</a:t>
            </a:r>
          </a:p>
          <a:p>
            <a:pPr marL="971550" lvl="1" indent="-457200">
              <a:lnSpc>
                <a:spcPct val="90000"/>
              </a:lnSpc>
              <a:buFont typeface="Wingdings" pitchFamily="2" charset="2"/>
              <a:buAutoNum type="arabicPeriod"/>
            </a:pPr>
            <a:r>
              <a:rPr lang="fa-IR" dirty="0" smtClean="0"/>
              <a:t>متغير حالت سيستم چيست؟</a:t>
            </a:r>
          </a:p>
          <a:p>
            <a:pPr marL="971550" lvl="1" indent="-457200">
              <a:lnSpc>
                <a:spcPct val="90000"/>
              </a:lnSpc>
              <a:buFont typeface="Wingdings" pitchFamily="2" charset="2"/>
              <a:buAutoNum type="arabicPeriod"/>
            </a:pPr>
            <a:r>
              <a:rPr lang="fa-IR" dirty="0" smtClean="0"/>
              <a:t>چه متغيرهاي جرياني بر حالت سيستم اثر مي گذارند؟</a:t>
            </a:r>
          </a:p>
          <a:p>
            <a:pPr marL="971550" lvl="1" indent="-457200">
              <a:lnSpc>
                <a:spcPct val="90000"/>
              </a:lnSpc>
              <a:buFont typeface="Wingdings" pitchFamily="2" charset="2"/>
              <a:buAutoNum type="arabicPeriod"/>
            </a:pPr>
            <a:r>
              <a:rPr lang="fa-IR" dirty="0" smtClean="0"/>
              <a:t>اين متغيرهاي جريان چگونه تعريف مي شوند؟</a:t>
            </a:r>
          </a:p>
          <a:p>
            <a:pPr marL="971550" lvl="1" indent="-457200">
              <a:lnSpc>
                <a:spcPct val="90000"/>
              </a:lnSpc>
              <a:buFont typeface="Wingdings" pitchFamily="2" charset="2"/>
              <a:buAutoNum type="arabicPeriod"/>
            </a:pPr>
            <a:r>
              <a:rPr lang="fa-IR" dirty="0" smtClean="0"/>
              <a:t>مدل خود را در </a:t>
            </a:r>
            <a:r>
              <a:rPr lang="en-US" dirty="0" err="1" smtClean="0"/>
              <a:t>Vensim</a:t>
            </a:r>
            <a:r>
              <a:rPr lang="fa-IR" dirty="0" smtClean="0"/>
              <a:t> اجرا كنيد؟ </a:t>
            </a:r>
            <a:r>
              <a:rPr lang="ar-SA" dirty="0" smtClean="0"/>
              <a:t>اگر دماي بيرون از دماي تنظيم شده ترموستات بالاتر باشد چه اتفاقي مي افتد؟ اگر دماي بيرون از دماي تنظيم شده ترموستات پايينتر باشد چه اتفاقي مي افتد؟</a:t>
            </a:r>
            <a:endParaRPr lang="fa-IR" dirty="0" smtClean="0"/>
          </a:p>
          <a:p>
            <a:pPr marL="971550" lvl="1" indent="-457200">
              <a:lnSpc>
                <a:spcPct val="90000"/>
              </a:lnSpc>
              <a:buFont typeface="Wingdings" pitchFamily="2" charset="2"/>
              <a:buAutoNum type="arabicPeriod"/>
            </a:pPr>
            <a:r>
              <a:rPr lang="fa-IR" dirty="0" smtClean="0"/>
              <a:t>اگر هواي بيرون بسيار سرد باشد چه اتغاقي مي افتد؟</a:t>
            </a:r>
          </a:p>
          <a:p>
            <a:pPr marL="971550" lvl="1" indent="-457200">
              <a:lnSpc>
                <a:spcPct val="90000"/>
              </a:lnSpc>
              <a:buFont typeface="Wingdings" pitchFamily="2" charset="2"/>
              <a:buAutoNum type="arabicPeriod"/>
            </a:pPr>
            <a:r>
              <a:rPr lang="fa-IR" dirty="0" smtClean="0"/>
              <a:t>حال اگر يك بخش سرمايشي نيز به مدل اضافه نماييم كه مشابه بخش گرمايشي كار كند با اين تفاوت كه اگر دماي داخل از دماي تنظيمي بخش سرمايشي بالاتر بود سيستم شروع به كاهش دما نمايد. آيا مشكل ما در مدل قبلي اصلاح مي شود؟ اگر دماي تنظيمي بخش سرمايشي را كمتر از دماي تنظيمي بخش سرمايشي قرار دهيم چه اتفاقي مي افتد؟</a:t>
            </a:r>
          </a:p>
        </p:txBody>
      </p:sp>
      <p:sp>
        <p:nvSpPr>
          <p:cNvPr id="3" name="Title 2"/>
          <p:cNvSpPr>
            <a:spLocks noGrp="1"/>
          </p:cNvSpPr>
          <p:nvPr>
            <p:ph type="title"/>
          </p:nvPr>
        </p:nvSpPr>
        <p:spPr/>
        <p:txBody>
          <a:bodyPr/>
          <a:lstStyle/>
          <a:p>
            <a:r>
              <a:rPr lang="fa-IR" smtClean="0"/>
              <a:t>مثالي از يك سيستم گرمايشي/سرمايشي</a:t>
            </a:r>
            <a:endParaRPr lang="fa-IR" dirty="0" smtClean="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16</a:t>
            </a:fld>
            <a:endParaRPr lang="fa-IR" dirty="0"/>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643050"/>
            <a:ext cx="7822461" cy="5214950"/>
          </a:xfrm>
        </p:spPr>
        <p:txBody>
          <a:bodyPr>
            <a:normAutofit/>
          </a:bodyPr>
          <a:lstStyle/>
          <a:p>
            <a:pPr marL="609600" indent="-609600">
              <a:lnSpc>
                <a:spcPct val="80000"/>
              </a:lnSpc>
            </a:pPr>
            <a:r>
              <a:rPr lang="fa-IR" sz="1800" dirty="0" smtClean="0"/>
              <a:t>پاسخ </a:t>
            </a:r>
            <a:r>
              <a:rPr lang="fa-IR" sz="2000" dirty="0" smtClean="0"/>
              <a:t>مدل سيستم گرمايشي/سرمايشي:</a:t>
            </a:r>
          </a:p>
          <a:p>
            <a:pPr marL="990600" lvl="1" indent="-533400">
              <a:lnSpc>
                <a:spcPct val="80000"/>
              </a:lnSpc>
              <a:buFontTx/>
              <a:buAutoNum type="arabicPeriod"/>
            </a:pPr>
            <a:r>
              <a:rPr lang="fa-IR" sz="1800" dirty="0" smtClean="0"/>
              <a:t>متغير حالت در اين مدل ميزان گرماي موجود در داخل خانه است و دماي خانه به ميزان اين گرما بستگي دارد. ما در اينجا فرض مي كنيم اگر مقدار گرما صفر باشد دما 75 درجه فارنهايت خواهد بود. </a:t>
            </a:r>
          </a:p>
          <a:p>
            <a:pPr marL="990600" lvl="1" indent="-533400">
              <a:lnSpc>
                <a:spcPct val="80000"/>
              </a:lnSpc>
              <a:buFontTx/>
              <a:buAutoNum type="arabicPeriod"/>
            </a:pPr>
            <a:r>
              <a:rPr lang="fa-IR" sz="1800" dirty="0" smtClean="0"/>
              <a:t>دماي خانه با فعاليت سيستم گرمايشي و همچنين ارتباط گرمايي با محيط تغيير مي يابد.</a:t>
            </a:r>
          </a:p>
          <a:p>
            <a:pPr marL="990600" lvl="1" indent="-533400">
              <a:lnSpc>
                <a:spcPct val="80000"/>
              </a:lnSpc>
              <a:buFontTx/>
              <a:buAutoNum type="arabicPeriod"/>
            </a:pPr>
            <a:r>
              <a:rPr lang="fa-IR" sz="1800" dirty="0" smtClean="0"/>
              <a:t>اگر دماي اندازه گيري شده از دماي تنظيمي پايينتر باشد سيستم گرمايشي 100000</a:t>
            </a:r>
            <a:r>
              <a:rPr lang="en-US" sz="1800" dirty="0" smtClean="0"/>
              <a:t> </a:t>
            </a:r>
            <a:r>
              <a:rPr lang="fa-IR" sz="1800" dirty="0" smtClean="0"/>
              <a:t>ژول در ساعت انرژي به گرماي خانه اضافه مي نمايد. همچنين ميزان انرژي تبادل شده بين محيط و خانه به اختلاف دماي بيرون و دماي داخل و همچنين ضريب القاء گرمايي خانه دارد.</a:t>
            </a:r>
          </a:p>
          <a:p>
            <a:pPr marL="990600" lvl="1" indent="-533400">
              <a:lnSpc>
                <a:spcPct val="80000"/>
              </a:lnSpc>
              <a:buFontTx/>
              <a:buAutoNum type="arabicPeriod"/>
            </a:pPr>
            <a:r>
              <a:rPr lang="fa-IR" sz="1800" dirty="0" smtClean="0"/>
              <a:t>فايل </a:t>
            </a:r>
            <a:r>
              <a:rPr lang="en-US" sz="1800" dirty="0" smtClean="0"/>
              <a:t>Heating-Cooling0.mdl</a:t>
            </a:r>
            <a:r>
              <a:rPr lang="fa-IR" sz="1800" dirty="0" smtClean="0"/>
              <a:t> را ببينيد. اگر دماي بيرون از دماي تنظيمي بالاتر باشد، دماي داخل به سمت دماي بيرون نزديك مي شود. اگر دماي بيرون از دماي تنظيمي كمتر باشد، دماي اتاق بالا آمده و نزديك به دماي تنظيمي نوسان مي نمايد.</a:t>
            </a:r>
          </a:p>
          <a:p>
            <a:pPr marL="990600" lvl="1" indent="-533400">
              <a:lnSpc>
                <a:spcPct val="80000"/>
              </a:lnSpc>
              <a:buFontTx/>
              <a:buAutoNum type="arabicPeriod"/>
            </a:pPr>
            <a:r>
              <a:rPr lang="fa-IR" sz="1800" dirty="0" smtClean="0"/>
              <a:t> اگر هواي بيرون بسيار سرد باشد بخاري توان لازم را براي گرم كردن و نگه داشتن دما نزديك به دماي تنظيمي نخواهد داشت و دماي اتاق به سمت مقدار پايينتري ميل خواهد نمود.</a:t>
            </a:r>
          </a:p>
          <a:p>
            <a:pPr marL="990600" lvl="1" indent="-533400">
              <a:lnSpc>
                <a:spcPct val="80000"/>
              </a:lnSpc>
              <a:buFontTx/>
              <a:buAutoNum type="arabicPeriod"/>
            </a:pPr>
            <a:r>
              <a:rPr lang="fa-IR" sz="1800" dirty="0" smtClean="0"/>
              <a:t>فايل </a:t>
            </a:r>
            <a:r>
              <a:rPr lang="en-US" sz="1800" dirty="0" smtClean="0"/>
              <a:t>Heating-Cooling1.mdl</a:t>
            </a:r>
            <a:r>
              <a:rPr lang="fa-IR" sz="1800" dirty="0" smtClean="0"/>
              <a:t> را ببينيد. مشكل قبلي در زماني كه دماي اتاق از دماي تنظيمي بالاتر است حل خواهد شد. اما اگر دماي تنظيمي سرمايشي از دماي تنظيمي گرمايشي پايينتر باشد. اگر دماي بيرون بين دو دماي تنظيمي باشد دماي اتاق به سمت دماي بيرون ميل مي كند. اگر دماي بيرون از هر دو دما بالاتر باشد، دماي اتاق نزديك به دماي سيستم گرمايشي نوسان خواهد كرد و اگر دماي بيرون از دماي اتاق كمتر باشد دماي اتاق حول دماي تنظيمي سيستم سرمايشي نوسان خواهد كرد. </a:t>
            </a:r>
            <a:r>
              <a:rPr lang="fa-IR" sz="1800" dirty="0" smtClean="0">
                <a:solidFill>
                  <a:srgbClr val="FF0000"/>
                </a:solidFill>
              </a:rPr>
              <a:t>پس فرق اين دو وضعيت چيست؟</a:t>
            </a:r>
          </a:p>
        </p:txBody>
      </p:sp>
      <p:sp>
        <p:nvSpPr>
          <p:cNvPr id="3" name="Title 2"/>
          <p:cNvSpPr>
            <a:spLocks noGrp="1"/>
          </p:cNvSpPr>
          <p:nvPr>
            <p:ph type="title"/>
          </p:nvPr>
        </p:nvSpPr>
        <p:spPr/>
        <p:txBody>
          <a:bodyPr/>
          <a:lstStyle/>
          <a:p>
            <a:r>
              <a:rPr lang="fa-IR" smtClean="0"/>
              <a:t>مثالي از يك سيستم گرمايشي/سرمايشي</a:t>
            </a:r>
            <a:endParaRPr lang="fa-IR" dirty="0" smtClean="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17</a:t>
            </a:fld>
            <a:endParaRPr lang="fa-IR" dirty="0"/>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gradFill flip="none" rotWithShape="1">
          <a:gsLst>
            <a:gs pos="0">
              <a:srgbClr val="001825">
                <a:alpha val="0"/>
              </a:srgbClr>
            </a:gs>
            <a:gs pos="58000">
              <a:srgbClr val="001825">
                <a:alpha val="98824"/>
              </a:srgbClr>
            </a:gs>
          </a:gsLst>
          <a:path path="circle">
            <a:fillToRect l="50000" t="50000" r="50000" b="50000"/>
          </a:path>
          <a:tileRect/>
        </a:gradFill>
      </a:spPr>
      <a:bodyPr rtlCol="1"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949</TotalTime>
  <Words>1845</Words>
  <Application>Microsoft Office PowerPoint</Application>
  <PresentationFormat>On-screen Show (4:3)</PresentationFormat>
  <Paragraphs>187</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بنام خدا</vt:lpstr>
      <vt:lpstr>تجزيه و تحليل سيستمها</vt:lpstr>
      <vt:lpstr>فهرست مطالب</vt:lpstr>
      <vt:lpstr>آشنايي با نرم افزار Vensim</vt:lpstr>
      <vt:lpstr>آشنايي با نرم افزار Vensim</vt:lpstr>
      <vt:lpstr>آشنايي با نرم افزار Vensim</vt:lpstr>
      <vt:lpstr>آشنايي با نرم افزار Vensim</vt:lpstr>
      <vt:lpstr>آشنايي با نرم افزار Vensim</vt:lpstr>
      <vt:lpstr>چگونه يك مدل بسازيم</vt:lpstr>
      <vt:lpstr>مثالي از يك سيستم زيستي(مدل جمعيتي پنگوئن ها)</vt:lpstr>
      <vt:lpstr>مثالي از يك سيستم زيستي(مدل جمعيتي پنگوئن ها)</vt:lpstr>
      <vt:lpstr>مثالي از يك سيستم زيستي(مدل جمعيتي پنگوئن ها)</vt:lpstr>
      <vt:lpstr>تمرین چهارم</vt:lpstr>
      <vt:lpstr>تمرین پنجم(مدل شكار و شكارچي)</vt:lpstr>
      <vt:lpstr>مثالي از يك سيستم گرمايشي/سرمايشي</vt:lpstr>
      <vt:lpstr>مثالي از يك سيستم گرمايشي/سرمايشي</vt:lpstr>
      <vt:lpstr>مثالي از يك سيستم گرمايشي/سرمايشي</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Windows User</cp:lastModifiedBy>
  <cp:revision>162</cp:revision>
  <dcterms:created xsi:type="dcterms:W3CDTF">2009-02-25T14:23:19Z</dcterms:created>
  <dcterms:modified xsi:type="dcterms:W3CDTF">2020-05-31T08:25:02Z</dcterms:modified>
</cp:coreProperties>
</file>