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1A67BD2-7EBF-4E97-8119-8330FD4C82AD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37DF785-7202-4A4C-9E4C-D44FE9777A8E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A67BD2-7EBF-4E97-8119-8330FD4C82AD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7DF785-7202-4A4C-9E4C-D44FE9777A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1A67BD2-7EBF-4E97-8119-8330FD4C82AD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37DF785-7202-4A4C-9E4C-D44FE9777A8E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A67BD2-7EBF-4E97-8119-8330FD4C82AD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7DF785-7202-4A4C-9E4C-D44FE9777A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A67BD2-7EBF-4E97-8119-8330FD4C82AD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7DF785-7202-4A4C-9E4C-D44FE9777A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A67BD2-7EBF-4E97-8119-8330FD4C82AD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7DF785-7202-4A4C-9E4C-D44FE9777A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1A67BD2-7EBF-4E97-8119-8330FD4C82AD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7DF785-7202-4A4C-9E4C-D44FE9777A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A67BD2-7EBF-4E97-8119-8330FD4C82AD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7DF785-7202-4A4C-9E4C-D44FE9777A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A67BD2-7EBF-4E97-8119-8330FD4C82AD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7DF785-7202-4A4C-9E4C-D44FE9777A8E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A67BD2-7EBF-4E97-8119-8330FD4C82AD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7DF785-7202-4A4C-9E4C-D44FE9777A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B1A67BD2-7EBF-4E97-8119-8330FD4C82AD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37DF785-7202-4A4C-9E4C-D44FE9777A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1A67BD2-7EBF-4E97-8119-8330FD4C82AD}" type="datetimeFigureOut">
              <a:rPr lang="en-US" smtClean="0"/>
              <a:t>12/4/2014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37DF785-7202-4A4C-9E4C-D44FE9777A8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67000"/>
            <a:ext cx="7242048" cy="1143000"/>
          </a:xfrm>
        </p:spPr>
        <p:txBody>
          <a:bodyPr>
            <a:noAutofit/>
          </a:bodyPr>
          <a:lstStyle/>
          <a:p>
            <a:pPr algn="ctr" rtl="1"/>
            <a:r>
              <a:rPr lang="fa-IR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بسم الله الرحمن الرحیم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76600" y="0"/>
            <a:ext cx="5105400" cy="2868168"/>
          </a:xfrm>
        </p:spPr>
        <p:txBody>
          <a:bodyPr/>
          <a:lstStyle/>
          <a:p>
            <a:pPr algn="ctr" rtl="1"/>
            <a:r>
              <a:rPr lang="fa-IR" sz="96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موضوع:</a:t>
            </a:r>
            <a:endParaRPr lang="en-US" sz="96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52800" y="3810000"/>
            <a:ext cx="5114778" cy="1101248"/>
          </a:xfrm>
        </p:spPr>
        <p:txBody>
          <a:bodyPr>
            <a:normAutofit/>
          </a:bodyPr>
          <a:lstStyle/>
          <a:p>
            <a:pPr algn="ctr" rtl="1"/>
            <a:r>
              <a:rPr lang="fa-IR" sz="6600" dirty="0" smtClean="0">
                <a:solidFill>
                  <a:srgbClr val="00B050"/>
                </a:solidFill>
              </a:rPr>
              <a:t>غده پاراتیروئید</a:t>
            </a:r>
            <a:endParaRPr lang="en-US" sz="66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5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  <p:bldP spid="3" grpI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 rtl="1"/>
            <a:r>
              <a:rPr lang="fa-IR" sz="44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ضرورت وجود کلسیم </a:t>
            </a:r>
            <a:br>
              <a:rPr lang="fa-IR" sz="44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a-IR" sz="44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در بدن انسان</a:t>
            </a:r>
            <a:endParaRPr lang="en-US" sz="4400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 rtl="1">
              <a:buNone/>
            </a:pPr>
            <a:r>
              <a:rPr lang="fa-I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می دانید که کلسیم در استحکام استخوان ها </a:t>
            </a:r>
            <a:endParaRPr lang="fa-IR" sz="36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endParaRPr>
          </a:p>
          <a:p>
            <a:pPr algn="ctr" rtl="1">
              <a:buNone/>
            </a:pPr>
            <a:r>
              <a:rPr lang="fa-I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و </a:t>
            </a:r>
            <a:r>
              <a:rPr lang="fa-I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دندان ها </a:t>
            </a:r>
            <a:r>
              <a:rPr lang="fa-I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نقش دارد </a:t>
            </a:r>
            <a:r>
              <a:rPr lang="fa-I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علاوه بر این کلسیم </a:t>
            </a:r>
            <a:endParaRPr lang="fa-IR" sz="36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endParaRPr>
          </a:p>
          <a:p>
            <a:pPr algn="ctr" rtl="1">
              <a:buNone/>
            </a:pPr>
            <a:r>
              <a:rPr lang="fa-I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نقش هاي  </a:t>
            </a:r>
            <a:r>
              <a:rPr lang="fa-I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دیگري نیز دارد </a:t>
            </a:r>
            <a:r>
              <a:rPr lang="fa-I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مثلا عملکرد </a:t>
            </a:r>
          </a:p>
          <a:p>
            <a:pPr algn="ctr" rtl="1">
              <a:buNone/>
            </a:pPr>
            <a:r>
              <a:rPr lang="fa-I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صحیح </a:t>
            </a:r>
            <a:r>
              <a:rPr lang="fa-I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اعصاب و </a:t>
            </a:r>
            <a:r>
              <a:rPr lang="fa-I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ماهیچه </a:t>
            </a:r>
            <a:r>
              <a:rPr lang="fa-I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هاي بدن ما با </a:t>
            </a:r>
            <a:r>
              <a:rPr lang="fa-I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وجود</a:t>
            </a:r>
          </a:p>
          <a:p>
            <a:pPr algn="ctr" rtl="1">
              <a:buNone/>
            </a:pPr>
            <a:r>
              <a:rPr lang="fa-I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 کلسیم امکان پذیر است </a:t>
            </a:r>
            <a:r>
              <a:rPr lang="fa-I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.</a:t>
            </a:r>
            <a:endParaRPr lang="en-US" sz="3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0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  <p:bldP spid="3" grpI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66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غده پاراتیروئید</a:t>
            </a:r>
            <a:endParaRPr lang="en-US" sz="6600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r" rtl="1">
              <a:buNone/>
            </a:pPr>
            <a:r>
              <a:rPr lang="fa-I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چهار غده به اندازه نخودسبز هستند </a:t>
            </a:r>
          </a:p>
          <a:p>
            <a:pPr algn="r" rtl="1">
              <a:buNone/>
            </a:pPr>
            <a:r>
              <a:rPr lang="fa-I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که در  </a:t>
            </a:r>
            <a:r>
              <a:rPr lang="fa-I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پشت </a:t>
            </a:r>
            <a:r>
              <a:rPr lang="fa-I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تیروئید قرار دارند.</a:t>
            </a:r>
          </a:p>
          <a:p>
            <a:pPr algn="r" rtl="1">
              <a:buNone/>
            </a:pPr>
            <a:endParaRPr lang="fa-IR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 rtl="1">
              <a:buNone/>
            </a:pPr>
            <a:endParaRPr lang="fa-IR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 rtl="1">
              <a:buNone/>
            </a:pPr>
            <a:endParaRPr lang="fa-IR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Picture 4" descr="C:\Documents and Settings\Administrator\Desktop\14712013025418984133149159218721678913106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90800" y="3276600"/>
            <a:ext cx="2876550" cy="22373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7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770" decel="100000"/>
                                        <p:tgtEl>
                                          <p:spTgt spid="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8" dur="77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0" dur="77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decel="10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decel="10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4" presetClass="exit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4" presetClass="exit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770" accel="10000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770" accel="10000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00000" y="450000"/>
                                      <p:to x="10000" y="10000"/>
                                    </p:animScale>
                                    <p:animScale>
                                      <p:cBhvr>
                                        <p:cTn id="75" dur="1230" decel="100000"/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200000" y="450000"/>
                                    </p:animScale>
                                    <p:anim from="(ppt_x)" to="(0.5)" calcmode="lin" valueType="num">
                                      <p:cBhvr>
                                        <p:cTn id="76" dur="123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0.5)" to="(0.5)" calcmode="lin" valueType="num">
                                      <p:cBhvr>
                                        <p:cTn id="77" dur="77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ppt_y+0.4)" calcmode="lin" valueType="num">
                                      <p:cBhvr>
                                        <p:cTn id="78" dur="123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 from="(ppt_y)" to="(ppt_y)" calcmode="lin" valueType="num">
                                      <p:cBhvr>
                                        <p:cTn id="79" dur="770">
                                          <p:stCondLst>
                                            <p:cond delay="123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5" grpId="0" build="p"/>
      <p:bldP spid="5" grpI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4800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وظیفه </a:t>
            </a:r>
            <a:r>
              <a:rPr lang="fa-IR" sz="5400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غده پاراتیروئید</a:t>
            </a:r>
            <a:r>
              <a:rPr lang="fa-IR" sz="4800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sz="4800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buNone/>
            </a:pPr>
            <a:r>
              <a:rPr lang="fa-I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هورمونی که از این غده ترشح می شود با </a:t>
            </a:r>
          </a:p>
          <a:p>
            <a:pPr algn="r" rtl="1">
              <a:buNone/>
            </a:pPr>
            <a:r>
              <a:rPr lang="fa-I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تأثیر روي کلیه ها، روده واستخوان ها باعث</a:t>
            </a:r>
          </a:p>
          <a:p>
            <a:pPr algn="r" rtl="1">
              <a:buNone/>
            </a:pPr>
            <a:r>
              <a:rPr lang="fa-I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افزایش یون کلسیم درخون می شوند. </a:t>
            </a:r>
          </a:p>
          <a:p>
            <a:pPr algn="r" rtl="1">
              <a:buNone/>
            </a:pPr>
            <a:r>
              <a:rPr lang="fa-I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البته غده تیروئید نیز با ترشح هورمونی با </a:t>
            </a:r>
          </a:p>
          <a:p>
            <a:pPr algn="r" rtl="1">
              <a:buNone/>
            </a:pPr>
            <a:r>
              <a:rPr lang="fa-I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عث کاهش کلسیم خون می شود </a:t>
            </a:r>
            <a:r>
              <a:rPr lang="fa-I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r" rtl="1">
              <a:buNone/>
            </a:pPr>
            <a:endParaRPr lang="en-U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 rt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9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7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7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7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7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7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  <p:bldP spid="3" grpI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143000"/>
            <a:ext cx="7239000" cy="3733800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92D05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Custom 6">
      <a:dk1>
        <a:srgbClr val="FF0000"/>
      </a:dk1>
      <a:lt1>
        <a:srgbClr val="FFC000"/>
      </a:lt1>
      <a:dk2>
        <a:srgbClr val="FF0000"/>
      </a:dk2>
      <a:lt2>
        <a:srgbClr val="F2F2F2"/>
      </a:lt2>
      <a:accent1>
        <a:srgbClr val="FFFF00"/>
      </a:accent1>
      <a:accent2>
        <a:srgbClr val="FF0000"/>
      </a:accent2>
      <a:accent3>
        <a:srgbClr val="FF0000"/>
      </a:accent3>
      <a:accent4>
        <a:srgbClr val="FF0000"/>
      </a:accent4>
      <a:accent5>
        <a:srgbClr val="FF0000"/>
      </a:accent5>
      <a:accent6>
        <a:srgbClr val="F79646"/>
      </a:accent6>
      <a:hlink>
        <a:srgbClr val="FFFF00"/>
      </a:hlink>
      <a:folHlink>
        <a:srgbClr val="FF0000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39</TotalTime>
  <Words>109</Words>
  <Application>Microsoft Office PowerPoint</Application>
  <PresentationFormat>On-screen Show (4:3)</PresentationFormat>
  <Paragraphs>19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Opulent</vt:lpstr>
      <vt:lpstr>بسم الله الرحمن الرحیم</vt:lpstr>
      <vt:lpstr>موضوع:</vt:lpstr>
      <vt:lpstr>ضرورت وجود کلسیم  در بدن انسان</vt:lpstr>
      <vt:lpstr>غده پاراتیروئید</vt:lpstr>
      <vt:lpstr>وظیفه غده پاراتیروئید </vt:lpstr>
      <vt:lpstr>Slide 6</vt:lpstr>
    </vt:vector>
  </TitlesOfParts>
  <Company>pardaz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بسم الله الرحمن الرحیم</dc:title>
  <dc:creator>dadepardaz</dc:creator>
  <cp:lastModifiedBy>dadepardaz</cp:lastModifiedBy>
  <cp:revision>12</cp:revision>
  <dcterms:created xsi:type="dcterms:W3CDTF">2014-12-04T13:31:58Z</dcterms:created>
  <dcterms:modified xsi:type="dcterms:W3CDTF">2014-12-04T14:11:25Z</dcterms:modified>
</cp:coreProperties>
</file>