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08" r:id="rId1"/>
  </p:sldMasterIdLst>
  <p:sldIdLst>
    <p:sldId id="256" r:id="rId2"/>
    <p:sldId id="257" r:id="rId3"/>
    <p:sldId id="258" r:id="rId4"/>
    <p:sldId id="259" r:id="rId5"/>
    <p:sldId id="260" r:id="rId6"/>
    <p:sldId id="261" r:id="rId7"/>
    <p:sldId id="263" r:id="rId8"/>
    <p:sldId id="262" r:id="rId9"/>
    <p:sldId id="264" r:id="rId10"/>
    <p:sldId id="265" r:id="rId11"/>
    <p:sldId id="266" r:id="rId12"/>
    <p:sldId id="267" r:id="rId13"/>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Titl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smtClean="0"/>
              <a:t>Click to edit Master title style</a:t>
            </a:r>
            <a:endParaRPr kumimoji="0" lang="en-US"/>
          </a:p>
        </p:txBody>
      </p:sp>
      <p:cxnSp>
        <p:nvCxnSpPr>
          <p:cNvPr id="8" name="Straight Connector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Date Placeholder 14"/>
          <p:cNvSpPr>
            <a:spLocks noGrp="1"/>
          </p:cNvSpPr>
          <p:nvPr>
            <p:ph type="dt" sz="half" idx="10"/>
          </p:nvPr>
        </p:nvSpPr>
        <p:spPr/>
        <p:txBody>
          <a:bodyPr/>
          <a:lstStyle/>
          <a:p>
            <a:fld id="{D41D387D-2429-403F-9AFB-12963B945244}" type="datetimeFigureOut">
              <a:rPr lang="fa-IR" smtClean="0"/>
              <a:t>26/10/1441</a:t>
            </a:fld>
            <a:endParaRPr lang="fa-IR"/>
          </a:p>
        </p:txBody>
      </p:sp>
      <p:sp>
        <p:nvSpPr>
          <p:cNvPr id="16" name="Slide Number Placeholder 15"/>
          <p:cNvSpPr>
            <a:spLocks noGrp="1"/>
          </p:cNvSpPr>
          <p:nvPr>
            <p:ph type="sldNum" sz="quarter" idx="11"/>
          </p:nvPr>
        </p:nvSpPr>
        <p:spPr/>
        <p:txBody>
          <a:bodyPr/>
          <a:lstStyle/>
          <a:p>
            <a:fld id="{D7056D9A-FC69-4E3B-84DA-42A64B514942}" type="slidenum">
              <a:rPr lang="fa-IR" smtClean="0"/>
              <a:t>‹#›</a:t>
            </a:fld>
            <a:endParaRPr lang="fa-IR"/>
          </a:p>
        </p:txBody>
      </p:sp>
      <p:sp>
        <p:nvSpPr>
          <p:cNvPr id="17" name="Footer Placeholder 16"/>
          <p:cNvSpPr>
            <a:spLocks noGrp="1"/>
          </p:cNvSpPr>
          <p:nvPr>
            <p:ph type="ftr" sz="quarter" idx="12"/>
          </p:nvPr>
        </p:nvSpPr>
        <p:spPr/>
        <p:txBody>
          <a:bodyPr/>
          <a:lstStyle/>
          <a:p>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4" name="Date Placeholder 13"/>
          <p:cNvSpPr>
            <a:spLocks noGrp="1"/>
          </p:cNvSpPr>
          <p:nvPr>
            <p:ph type="dt" sz="half" idx="14"/>
          </p:nvPr>
        </p:nvSpPr>
        <p:spPr/>
        <p:txBody>
          <a:bodyPr/>
          <a:lstStyle/>
          <a:p>
            <a:fld id="{D41D387D-2429-403F-9AFB-12963B945244}" type="datetimeFigureOut">
              <a:rPr lang="fa-IR" smtClean="0"/>
              <a:t>26/10/1441</a:t>
            </a:fld>
            <a:endParaRPr lang="fa-IR"/>
          </a:p>
        </p:txBody>
      </p:sp>
      <p:sp>
        <p:nvSpPr>
          <p:cNvPr id="15" name="Slide Number Placeholder 14"/>
          <p:cNvSpPr>
            <a:spLocks noGrp="1"/>
          </p:cNvSpPr>
          <p:nvPr>
            <p:ph type="sldNum" sz="quarter" idx="15"/>
          </p:nvPr>
        </p:nvSpPr>
        <p:spPr/>
        <p:txBody>
          <a:bodyPr/>
          <a:lstStyle>
            <a:lvl1pPr algn="ctr">
              <a:defRPr/>
            </a:lvl1pPr>
          </a:lstStyle>
          <a:p>
            <a:fld id="{D7056D9A-FC69-4E3B-84DA-42A64B514942}" type="slidenum">
              <a:rPr lang="fa-IR" smtClean="0"/>
              <a:t>‹#›</a:t>
            </a:fld>
            <a:endParaRPr lang="fa-IR"/>
          </a:p>
        </p:txBody>
      </p:sp>
      <p:sp>
        <p:nvSpPr>
          <p:cNvPr id="16" name="Footer Placeholder 15"/>
          <p:cNvSpPr>
            <a:spLocks noGrp="1"/>
          </p:cNvSpPr>
          <p:nvPr>
            <p:ph type="ftr" sz="quarter" idx="16"/>
          </p:nvPr>
        </p:nvSpPr>
        <p:spPr/>
        <p:txBody>
          <a:bodyPr/>
          <a:lstStyle/>
          <a:p>
            <a:endParaRPr lang="fa-IR"/>
          </a:p>
        </p:txBody>
      </p:sp>
      <p:sp>
        <p:nvSpPr>
          <p:cNvPr id="17" name="Title 16"/>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41D387D-2429-403F-9AFB-12963B945244}" type="datetimeFigureOut">
              <a:rPr lang="fa-IR" smtClean="0"/>
              <a:t>26/10/1441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7056D9A-FC69-4E3B-84DA-42A64B514942}" type="slidenum">
              <a:rPr lang="fa-IR" smtClean="0"/>
              <a:t>‹#›</a:t>
            </a:fld>
            <a:endParaRPr lang="fa-IR"/>
          </a:p>
        </p:txBody>
      </p: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cxnSp>
        <p:nvCxnSpPr>
          <p:cNvPr id="7" name="Straight Connector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D41D387D-2429-403F-9AFB-12963B945244}" type="datetimeFigureOut">
              <a:rPr lang="fa-IR" smtClean="0"/>
              <a:t>26/10/1441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7056D9A-FC69-4E3B-84DA-42A64B514942}" type="slidenum">
              <a:rPr lang="fa-IR" smtClean="0"/>
              <a:t>‹#›</a:t>
            </a:fld>
            <a:endParaRPr lang="fa-IR"/>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11" name="Content Placeholder 10"/>
          <p:cNvSpPr>
            <a:spLocks noGrp="1"/>
          </p:cNvSpPr>
          <p:nvPr>
            <p:ph sz="half" idx="1"/>
          </p:nvPr>
        </p:nvSpPr>
        <p:spPr>
          <a:xfrm>
            <a:off x="457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D7056D9A-FC69-4E3B-84DA-42A64B514942}" type="slidenum">
              <a:rPr lang="fa-IR" smtClean="0"/>
              <a:t>‹#›</a:t>
            </a:fld>
            <a:endParaRPr lang="fa-IR"/>
          </a:p>
        </p:txBody>
      </p:sp>
      <p:sp>
        <p:nvSpPr>
          <p:cNvPr id="8" name="Footer Placeholder 7"/>
          <p:cNvSpPr>
            <a:spLocks noGrp="1"/>
          </p:cNvSpPr>
          <p:nvPr>
            <p:ph type="ftr" sz="quarter" idx="11"/>
          </p:nvPr>
        </p:nvSpPr>
        <p:spPr/>
        <p:txBody>
          <a:bodyPr/>
          <a:lstStyle/>
          <a:p>
            <a:endParaRPr lang="fa-IR"/>
          </a:p>
        </p:txBody>
      </p:sp>
      <p:sp>
        <p:nvSpPr>
          <p:cNvPr id="7" name="Date Placeholder 6"/>
          <p:cNvSpPr>
            <a:spLocks noGrp="1"/>
          </p:cNvSpPr>
          <p:nvPr>
            <p:ph type="dt" sz="half" idx="10"/>
          </p:nvPr>
        </p:nvSpPr>
        <p:spPr/>
        <p:txBody>
          <a:bodyPr/>
          <a:lstStyle/>
          <a:p>
            <a:fld id="{D41D387D-2429-403F-9AFB-12963B945244}" type="datetimeFigureOut">
              <a:rPr lang="fa-IR" smtClean="0"/>
              <a:t>26/10/1441</a:t>
            </a:fld>
            <a:endParaRPr lang="fa-IR"/>
          </a:p>
        </p:txBody>
      </p: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4" name="Content Placeholder 33"/>
          <p:cNvSpPr>
            <a:spLocks noGrp="1"/>
          </p:cNvSpPr>
          <p:nvPr>
            <p:ph sz="quarter" idx="4"/>
          </p:nvPr>
        </p:nvSpPr>
        <p:spPr>
          <a:xfrm>
            <a:off x="4649788"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 name="Title 1"/>
          <p:cNvSpPr>
            <a:spLocks noGrp="1"/>
          </p:cNvSpPr>
          <p:nvPr>
            <p:ph type="title"/>
          </p:nvPr>
        </p:nvSpPr>
        <p:spPr>
          <a:xfrm>
            <a:off x="457200" y="155448"/>
            <a:ext cx="8229600" cy="1143000"/>
          </a:xfrm>
        </p:spPr>
        <p:txBody>
          <a:bodyPr anchor="b" anchorCtr="0"/>
          <a:lstStyle>
            <a:lvl1pPr>
              <a:defRPr/>
            </a:lvl1pPr>
          </a:lstStyle>
          <a:p>
            <a:r>
              <a:rPr kumimoji="0" lang="en-US" smtClean="0"/>
              <a:t>Click to edit Master title style</a:t>
            </a:r>
            <a:endParaRPr kumimoji="0" lang="en-US"/>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cxnSp>
        <p:nvCxnSpPr>
          <p:cNvPr id="10" name="Straight Connector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D41D387D-2429-403F-9AFB-12963B945244}" type="datetimeFigureOut">
              <a:rPr lang="fa-IR" smtClean="0"/>
              <a:t>26/10/1441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D7056D9A-FC69-4E3B-84DA-42A64B514942}" type="slidenum">
              <a:rPr lang="fa-IR" smtClean="0"/>
              <a:t>‹#›</a:t>
            </a:fld>
            <a:endParaRPr lang="fa-IR"/>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1D387D-2429-403F-9AFB-12963B945244}" type="datetimeFigureOut">
              <a:rPr lang="fa-IR" smtClean="0"/>
              <a:t>26/10/1441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D7056D9A-FC69-4E3B-84DA-42A64B514942}"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 name="Text Placeholder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31" name="Titl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8" name="Date Placeholder 7"/>
          <p:cNvSpPr>
            <a:spLocks noGrp="1"/>
          </p:cNvSpPr>
          <p:nvPr>
            <p:ph type="dt" sz="half" idx="14"/>
          </p:nvPr>
        </p:nvSpPr>
        <p:spPr/>
        <p:txBody>
          <a:bodyPr/>
          <a:lstStyle/>
          <a:p>
            <a:fld id="{D41D387D-2429-403F-9AFB-12963B945244}" type="datetimeFigureOut">
              <a:rPr lang="fa-IR" smtClean="0"/>
              <a:t>26/10/1441</a:t>
            </a:fld>
            <a:endParaRPr lang="fa-IR"/>
          </a:p>
        </p:txBody>
      </p:sp>
      <p:sp>
        <p:nvSpPr>
          <p:cNvPr id="9" name="Slide Number Placeholder 8"/>
          <p:cNvSpPr>
            <a:spLocks noGrp="1"/>
          </p:cNvSpPr>
          <p:nvPr>
            <p:ph type="sldNum" sz="quarter" idx="15"/>
          </p:nvPr>
        </p:nvSpPr>
        <p:spPr/>
        <p:txBody>
          <a:bodyPr/>
          <a:lstStyle/>
          <a:p>
            <a:fld id="{D7056D9A-FC69-4E3B-84DA-42A64B514942}" type="slidenum">
              <a:rPr lang="fa-IR" smtClean="0"/>
              <a:t>‹#›</a:t>
            </a:fld>
            <a:endParaRPr lang="fa-IR"/>
          </a:p>
        </p:txBody>
      </p:sp>
      <p:sp>
        <p:nvSpPr>
          <p:cNvPr id="10" name="Footer Placeholder 9"/>
          <p:cNvSpPr>
            <a:spLocks noGrp="1"/>
          </p:cNvSpPr>
          <p:nvPr>
            <p:ph type="ftr" sz="quarter" idx="16"/>
          </p:nvPr>
        </p:nvSpPr>
        <p:spPr/>
        <p:txBody>
          <a:bodyPr/>
          <a:lstStyle/>
          <a:p>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p:txBody>
          <a:bodyPr/>
          <a:lstStyle/>
          <a:p>
            <a:fld id="{D41D387D-2429-403F-9AFB-12963B945244}" type="datetimeFigureOut">
              <a:rPr lang="fa-IR" smtClean="0"/>
              <a:t>26/10/1441</a:t>
            </a:fld>
            <a:endParaRPr lang="fa-IR"/>
          </a:p>
        </p:txBody>
      </p:sp>
      <p:sp>
        <p:nvSpPr>
          <p:cNvPr id="9" name="Slide Number Placeholder 8"/>
          <p:cNvSpPr>
            <a:spLocks noGrp="1"/>
          </p:cNvSpPr>
          <p:nvPr>
            <p:ph type="sldNum" sz="quarter" idx="11"/>
          </p:nvPr>
        </p:nvSpPr>
        <p:spPr/>
        <p:txBody>
          <a:bodyPr/>
          <a:lstStyle/>
          <a:p>
            <a:fld id="{D7056D9A-FC69-4E3B-84DA-42A64B514942}" type="slidenum">
              <a:rPr lang="fa-IR" smtClean="0"/>
              <a:t>‹#›</a:t>
            </a:fld>
            <a:endParaRPr lang="fa-IR"/>
          </a:p>
        </p:txBody>
      </p:sp>
      <p:sp>
        <p:nvSpPr>
          <p:cNvPr id="10" name="Footer Placeholder 9"/>
          <p:cNvSpPr>
            <a:spLocks noGrp="1"/>
          </p:cNvSpPr>
          <p:nvPr>
            <p:ph type="ftr" sz="quarter" idx="12"/>
          </p:nvPr>
        </p:nvSpPr>
        <p:spPr/>
        <p:txBody>
          <a:bodyPr/>
          <a:lstStyle/>
          <a:p>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41D387D-2429-403F-9AFB-12963B945244}" type="datetimeFigureOut">
              <a:rPr lang="fa-IR" smtClean="0"/>
              <a:t>26/10/1441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7056D9A-FC69-4E3B-84DA-42A64B514942}"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41D387D-2429-403F-9AFB-12963B945244}" type="datetimeFigureOut">
              <a:rPr lang="fa-IR" smtClean="0"/>
              <a:t>26/10/1441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7056D9A-FC69-4E3B-84DA-42A64B514942}"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D41D387D-2429-403F-9AFB-12963B945244}" type="datetimeFigureOut">
              <a:rPr lang="fa-IR" smtClean="0"/>
              <a:t>26/10/1441</a:t>
            </a:fld>
            <a:endParaRPr lang="fa-IR"/>
          </a:p>
        </p:txBody>
      </p:sp>
      <p:sp>
        <p:nvSpPr>
          <p:cNvPr id="10" name="Footer Placeholder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fa-IR"/>
          </a:p>
        </p:txBody>
      </p:sp>
      <p:sp>
        <p:nvSpPr>
          <p:cNvPr id="22" name="Slide Number Placeholder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D7056D9A-FC69-4E3B-84DA-42A64B514942}" type="slidenum">
              <a:rPr lang="fa-IR" smtClean="0"/>
              <a:t>‹#›</a:t>
            </a:fld>
            <a:endParaRPr lang="fa-IR"/>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n-US" smtClean="0"/>
              <a:t>Click to edit Master title style</a:t>
            </a:r>
            <a:endParaRPr kumimoji="0" lang="en-US"/>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1"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r" rtl="1"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r" rtl="1"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r" rtl="1"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r" rtl="1"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r" rtl="1"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r" rtl="1"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r" rtl="1"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r" rtl="1"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r" rtl="1"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sz="8000" b="1" i="1" dirty="0" smtClean="0">
                <a:solidFill>
                  <a:schemeClr val="bg1"/>
                </a:solidFill>
              </a:rPr>
              <a:t>به نام خدای بزرگ</a:t>
            </a:r>
            <a:endParaRPr lang="fa-IR" sz="8000" b="1" i="1"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43808" y="908720"/>
            <a:ext cx="4248472" cy="1323439"/>
          </a:xfrm>
          <a:prstGeom prst="rect">
            <a:avLst/>
          </a:prstGeom>
          <a:noFill/>
        </p:spPr>
        <p:txBody>
          <a:bodyPr wrap="square" rtlCol="1">
            <a:spAutoFit/>
          </a:bodyPr>
          <a:lstStyle/>
          <a:p>
            <a:pPr algn="dist"/>
            <a:r>
              <a:rPr lang="fa-IR" sz="4000" b="1" dirty="0" smtClean="0">
                <a:solidFill>
                  <a:schemeClr val="bg1"/>
                </a:solidFill>
              </a:rPr>
              <a:t>یالوم(مرگ و معنای زندگی)</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G_20181209_210644.jpg"/>
          <p:cNvPicPr>
            <a:picLocks noChangeAspect="1"/>
          </p:cNvPicPr>
          <p:nvPr/>
        </p:nvPicPr>
        <p:blipFill>
          <a:blip r:embed="rId2" cstate="print">
            <a:lum/>
          </a:blip>
          <a:stretch>
            <a:fillRect/>
          </a:stretch>
        </p:blipFill>
        <p:spPr>
          <a:xfrm>
            <a:off x="323528" y="332656"/>
            <a:ext cx="4320480" cy="3888432"/>
          </a:xfrm>
          <a:prstGeom prst="rect">
            <a:avLst/>
          </a:prstGeom>
          <a:ln w="88900" cap="sq" cmpd="thickThin">
            <a:solidFill>
              <a:schemeClr val="bg1">
                <a:lumMod val="95000"/>
                <a:lumOff val="5000"/>
              </a:schemeClr>
            </a:solidFill>
            <a:prstDash val="solid"/>
            <a:miter lim="800000"/>
          </a:ln>
          <a:effectLst>
            <a:innerShdw blurRad="76200">
              <a:srgbClr val="000000"/>
            </a:innerShdw>
          </a:effectLst>
        </p:spPr>
      </p:pic>
      <p:sp>
        <p:nvSpPr>
          <p:cNvPr id="4" name="TextBox 3"/>
          <p:cNvSpPr txBox="1"/>
          <p:nvPr/>
        </p:nvSpPr>
        <p:spPr>
          <a:xfrm>
            <a:off x="5292080" y="980728"/>
            <a:ext cx="3384376" cy="5016758"/>
          </a:xfrm>
          <a:prstGeom prst="rect">
            <a:avLst/>
          </a:prstGeom>
          <a:noFill/>
        </p:spPr>
        <p:txBody>
          <a:bodyPr wrap="square" rtlCol="1">
            <a:spAutoFit/>
          </a:bodyPr>
          <a:lstStyle/>
          <a:p>
            <a:r>
              <a:rPr lang="fa-IR" sz="3200" b="1" dirty="0" smtClean="0">
                <a:solidFill>
                  <a:schemeClr val="bg1">
                    <a:lumMod val="95000"/>
                    <a:lumOff val="5000"/>
                  </a:schemeClr>
                </a:solidFill>
              </a:rPr>
              <a:t>اروین دیوید  یالوم روانپزشک وجودگرا و نویسنده ی امریکاییست.</a:t>
            </a:r>
          </a:p>
          <a:p>
            <a:r>
              <a:rPr lang="fa-IR" sz="3200" b="1" dirty="0" smtClean="0">
                <a:solidFill>
                  <a:schemeClr val="bg1">
                    <a:lumMod val="95000"/>
                    <a:lumOff val="5000"/>
                  </a:schemeClr>
                </a:solidFill>
              </a:rPr>
              <a:t>برخی اثار شناخته شده ی او: وقتی نیچه گریست“مامان و معنی زندگی“روان درمانی اگزیستانسیالیسم“انسان موجودی یک روزه</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20181209_210639.jpg"/>
          <p:cNvPicPr>
            <a:picLocks noChangeAspect="1"/>
          </p:cNvPicPr>
          <p:nvPr/>
        </p:nvPicPr>
        <p:blipFill>
          <a:blip r:embed="rId2" cstate="print"/>
          <a:stretch>
            <a:fillRect/>
          </a:stretch>
        </p:blipFill>
        <p:spPr>
          <a:xfrm>
            <a:off x="2267744" y="764704"/>
            <a:ext cx="4536504" cy="4248472"/>
          </a:xfrm>
          <a:prstGeom prst="roundRect">
            <a:avLst>
              <a:gd name="adj" fmla="val 8594"/>
            </a:avLst>
          </a:prstGeom>
          <a:solidFill>
            <a:srgbClr val="FFFFFF">
              <a:shade val="85000"/>
            </a:srgbClr>
          </a:solidFill>
          <a:ln>
            <a:solidFill>
              <a:srgbClr val="00B050"/>
            </a:solidFill>
          </a:ln>
          <a:effectLst>
            <a:reflection blurRad="12700" stA="38000" endPos="28000" dist="5000" dir="5400000" sy="-100000" algn="bl" rotWithShape="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03648" y="1268760"/>
            <a:ext cx="5688632" cy="4893647"/>
          </a:xfrm>
          <a:prstGeom prst="rect">
            <a:avLst/>
          </a:prstGeom>
          <a:noFill/>
        </p:spPr>
        <p:txBody>
          <a:bodyPr wrap="square" rtlCol="1">
            <a:spAutoFit/>
          </a:bodyPr>
          <a:lstStyle/>
          <a:p>
            <a:r>
              <a:rPr lang="fa-IR" sz="6000" b="1" dirty="0" smtClean="0">
                <a:solidFill>
                  <a:schemeClr val="bg2">
                    <a:lumMod val="75000"/>
                  </a:schemeClr>
                </a:solidFill>
              </a:rPr>
              <a:t>داستان اول:</a:t>
            </a:r>
          </a:p>
          <a:p>
            <a:r>
              <a:rPr lang="fa-IR" sz="3600" b="1" dirty="0" smtClean="0">
                <a:solidFill>
                  <a:schemeClr val="bg2">
                    <a:lumMod val="75000"/>
                  </a:schemeClr>
                </a:solidFill>
              </a:rPr>
              <a:t>ما موجوداتی در جستجوی معنا هستیم.که باید با دردسر پرتاپ شدن به درون دنیایی که خود ذاتا بی معناست کنار بیاییم.و خود را متقاعد سازیم که معنای زندگی را ابداع نکردیم بلکه کشفش کرده ایم به عبارتی این معنا وجودی مستقل دارد.</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31640" y="620688"/>
            <a:ext cx="7056784" cy="3970318"/>
          </a:xfrm>
          <a:prstGeom prst="rect">
            <a:avLst/>
          </a:prstGeom>
          <a:noFill/>
        </p:spPr>
        <p:txBody>
          <a:bodyPr wrap="square" rtlCol="1">
            <a:spAutoFit/>
          </a:bodyPr>
          <a:lstStyle/>
          <a:p>
            <a:r>
              <a:rPr lang="fa-IR" sz="3600" dirty="0" smtClean="0">
                <a:solidFill>
                  <a:srgbClr val="FF0000"/>
                </a:solidFill>
              </a:rPr>
              <a:t>در اخرین بند نامه به پسرش یاداوری کرده بود که در جنین انسان نه ریه ها نفس میکشند و نه چشم ها می بینند پس جنین برای هستی ایی اماده می شود که برایش قابل تصور نیست. برای پسرش نوشته بود :ایا ماهم نباید  خود را برای هستی ایی فراتر از فهممان وحتی فراتر از باور هایمان اماده کنیم؟</a:t>
            </a:r>
            <a:endParaRPr lang="fa-IR" sz="3600" dirty="0">
              <a:solidFill>
                <a:srgbClr val="FF000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75656" y="908720"/>
            <a:ext cx="6984776" cy="2923877"/>
          </a:xfrm>
          <a:prstGeom prst="rect">
            <a:avLst/>
          </a:prstGeom>
          <a:noFill/>
        </p:spPr>
        <p:txBody>
          <a:bodyPr wrap="square" rtlCol="1">
            <a:spAutoFit/>
          </a:bodyPr>
          <a:lstStyle/>
          <a:p>
            <a:r>
              <a:rPr lang="fa-IR" sz="3600" b="1" dirty="0" smtClean="0">
                <a:solidFill>
                  <a:srgbClr val="FF0000"/>
                </a:solidFill>
              </a:rPr>
              <a:t>بسیاری از افراد مصیبت دیده مرگ را مکانی جادویی برای اسایش می پندارند ولی مرگ نه اسایش است و نه موقعیتی که در ان فرد زندگیش را خالی از درد ادامه دهد.</a:t>
            </a:r>
          </a:p>
          <a:p>
            <a:r>
              <a:rPr lang="fa-IR" sz="3600" b="1" dirty="0" smtClean="0">
                <a:solidFill>
                  <a:srgbClr val="FF0000"/>
                </a:solidFill>
              </a:rPr>
              <a:t>شرایطی که اگاهی نیست و نابود می شود.</a:t>
            </a:r>
            <a:endParaRPr lang="fa-IR" sz="4000" b="1" dirty="0">
              <a:solidFill>
                <a:srgbClr val="FF000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43608" y="764704"/>
            <a:ext cx="6624736" cy="3416320"/>
          </a:xfrm>
          <a:prstGeom prst="rect">
            <a:avLst/>
          </a:prstGeom>
          <a:noFill/>
        </p:spPr>
        <p:txBody>
          <a:bodyPr wrap="square" rtlCol="1">
            <a:spAutoFit/>
          </a:bodyPr>
          <a:lstStyle/>
          <a:p>
            <a:r>
              <a:rPr lang="fa-IR" sz="3600" b="1" dirty="0" smtClean="0">
                <a:solidFill>
                  <a:srgbClr val="FF0000"/>
                </a:solidFill>
              </a:rPr>
              <a:t>در کارم یاداموخته ام ان هایی که بیش از بقیه از مرگ می ترسند کسانی هستند که با جعبه زیادی از زندگی به مرگ نزدیک می شوند.بهتر است از همه زندگی استفاده کنیم برای مرگ چیزی جز تفاله باقی نگذاریم“هیچ چثیز جز  یک قلعه سوخته.</a:t>
            </a:r>
            <a:endParaRPr lang="fa-IR" sz="3600" b="1" dirty="0">
              <a:solidFill>
                <a:srgbClr val="FF00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20181209_210637.jpg"/>
          <p:cNvPicPr>
            <a:picLocks noChangeAspect="1"/>
          </p:cNvPicPr>
          <p:nvPr/>
        </p:nvPicPr>
        <p:blipFill>
          <a:blip r:embed="rId2" cstate="print"/>
          <a:stretch>
            <a:fillRect/>
          </a:stretch>
        </p:blipFill>
        <p:spPr>
          <a:xfrm>
            <a:off x="2051720" y="764704"/>
            <a:ext cx="4824536" cy="45091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91680" y="1124744"/>
            <a:ext cx="5976664" cy="4524315"/>
          </a:xfrm>
          <a:prstGeom prst="rect">
            <a:avLst/>
          </a:prstGeom>
          <a:noFill/>
        </p:spPr>
        <p:txBody>
          <a:bodyPr wrap="square" rtlCol="1">
            <a:spAutoFit/>
          </a:bodyPr>
          <a:lstStyle/>
          <a:p>
            <a:r>
              <a:rPr lang="fa-IR" sz="3600" dirty="0" smtClean="0">
                <a:solidFill>
                  <a:schemeClr val="bg1"/>
                </a:solidFill>
              </a:rPr>
              <a:t>یالوم به دو چالش اصلی هستی از نگاه درمانجویانش و تا حدی به شخص خود می پردازد مثلا برای پرمعنا زیستن وبا انتهای ناگزیر هستی کنار امدن.سختی ها و مبارزه ی انسان برای بقا و اشاره به میوه های اصلی زندگی مانند عشق و دوستی و خانواده بعنوان وسایل و شیوه های اصلی تحمل زندگی.</a:t>
            </a:r>
            <a:endParaRPr lang="fa-IR" sz="3600" dirty="0">
              <a:solidFill>
                <a:schemeClr val="bg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extBox 1"/>
          <p:cNvSpPr txBox="1"/>
          <p:nvPr/>
        </p:nvSpPr>
        <p:spPr>
          <a:xfrm>
            <a:off x="1115616" y="620688"/>
            <a:ext cx="6768752" cy="4524315"/>
          </a:xfrm>
          <a:prstGeom prst="rect">
            <a:avLst/>
          </a:prstGeom>
          <a:noFill/>
        </p:spPr>
        <p:txBody>
          <a:bodyPr wrap="square" rtlCol="1">
            <a:spAutoFit/>
          </a:bodyPr>
          <a:lstStyle/>
          <a:p>
            <a:r>
              <a:rPr lang="fa-IR" sz="3600" dirty="0" smtClean="0">
                <a:solidFill>
                  <a:schemeClr val="bg1"/>
                </a:solidFill>
              </a:rPr>
              <a:t>یالوم سعی بر این دارد که به افراد بیاموزد حتی در مقابله با وحشت مرگ نیز میتوان با ایجاد  رابطه یاری دهنده به افراد کمک کرد تا دنیای درونی خود را از اغتشاش ابهام درد و رنج رهایی بخشند.</a:t>
            </a:r>
          </a:p>
          <a:p>
            <a:r>
              <a:rPr lang="fa-IR" sz="3600" dirty="0" smtClean="0">
                <a:solidFill>
                  <a:schemeClr val="bg1"/>
                </a:solidFill>
              </a:rPr>
              <a:t>انسان ها از رابطه به وجود می ایند و در رابطه رشد می کنند در رابطه اسیب می بینند ودر رابطه ترمیم می شوند.</a:t>
            </a:r>
            <a:endParaRPr lang="fa-IR" sz="3600" dirty="0">
              <a:solidFill>
                <a:schemeClr val="bg1"/>
              </a:solidFill>
            </a:endParaRPr>
          </a:p>
        </p:txBody>
      </p:sp>
    </p:spTree>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63688" y="836712"/>
            <a:ext cx="5472608" cy="5078313"/>
          </a:xfrm>
          <a:prstGeom prst="rect">
            <a:avLst/>
          </a:prstGeom>
          <a:noFill/>
        </p:spPr>
        <p:txBody>
          <a:bodyPr wrap="square" rtlCol="1">
            <a:spAutoFit/>
          </a:bodyPr>
          <a:lstStyle/>
          <a:p>
            <a:r>
              <a:rPr lang="fa-IR" sz="3600" dirty="0" smtClean="0">
                <a:solidFill>
                  <a:schemeClr val="bg1"/>
                </a:solidFill>
              </a:rPr>
              <a:t>ما موجوداتی یک روزه ایم چه بیاد اورنده چه بیاد سپرده به یکسان همه زودگذرند. زمان جاریست ان گه که همه چیز را به دست فراموشی سپرده ایی زندگی در جریان است.انگه که همگان تورا به فراموشی میسپارند دیری نمی پاید که هیچکسی خواهی بود.هیچ کجا</a:t>
            </a:r>
          </a:p>
          <a:p>
            <a:r>
              <a:rPr lang="fa-IR" sz="3600" dirty="0" smtClean="0">
                <a:solidFill>
                  <a:schemeClr val="bg1"/>
                </a:solidFill>
              </a:rPr>
              <a:t>مارکوس اورلیوس</a:t>
            </a:r>
            <a:endParaRPr lang="fa-IR" sz="3600" dirty="0">
              <a:solidFill>
                <a:schemeClr val="bg1"/>
              </a:solidFill>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Override1.xml><?xml version="1.0" encoding="utf-8"?>
<a:themeOverride xmlns:a="http://schemas.openxmlformats.org/drawingml/2006/main">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themeOverride>
</file>

<file path=docProps/app.xml><?xml version="1.0" encoding="utf-8"?>
<Properties xmlns="http://schemas.openxmlformats.org/officeDocument/2006/extended-properties" xmlns:vt="http://schemas.openxmlformats.org/officeDocument/2006/docPropsVTypes">
  <Template/>
  <TotalTime>81</TotalTime>
  <Words>403</Words>
  <Application>Microsoft Office PowerPoint</Application>
  <PresentationFormat>On-screen Show (4:3)</PresentationFormat>
  <Paragraphs>15</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Paper</vt:lpstr>
      <vt:lpstr>به نام خدای بزرگ</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خدای بزرگ</dc:title>
  <dc:creator>mc</dc:creator>
  <cp:lastModifiedBy>Windows User</cp:lastModifiedBy>
  <cp:revision>10</cp:revision>
  <dcterms:created xsi:type="dcterms:W3CDTF">2001-12-31T20:36:02Z</dcterms:created>
  <dcterms:modified xsi:type="dcterms:W3CDTF">2020-06-17T10:48:16Z</dcterms:modified>
</cp:coreProperties>
</file>