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57" r:id="rId3"/>
    <p:sldId id="285" r:id="rId4"/>
    <p:sldId id="286" r:id="rId5"/>
    <p:sldId id="291" r:id="rId6"/>
    <p:sldId id="287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3723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6824" y="1046731"/>
            <a:ext cx="11047612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یادآوری عدد نویسی و محاسبات </a:t>
            </a: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عددی</a:t>
            </a:r>
            <a:endParaRPr lang="fa-IR" sz="6000" dirty="0" smtClean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8539" y="2224663"/>
            <a:ext cx="1171492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شما دانش آموزان در سال گذشته تا طبقه ی میلیون اعداد را فرا گرفتید و با تمام محاسبات تا این طبقه آشنایی پیدا کردید .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حالا برای مرور و تکرار بیش تر و ورود به مباحث جدید کلاس پنجم تعدادی سوال را برای شما در نظر گرفته ایم</a:t>
            </a:r>
          </a:p>
          <a:p>
            <a:pPr algn="r" rtl="1">
              <a:lnSpc>
                <a:spcPct val="150000"/>
              </a:lnSpc>
            </a:pPr>
            <a:endParaRPr lang="fa-IR" sz="2800" b="1" dirty="0" smtClean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251953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67699" y="2260685"/>
            <a:ext cx="10637849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>
                <a:cs typeface="B Nazanin" panose="00000400000000000000" pitchFamily="2" charset="-78"/>
              </a:rPr>
              <a:t>1- عدد </a:t>
            </a:r>
            <a:r>
              <a:rPr lang="fa-IR" sz="2800" b="1" dirty="0" smtClean="0">
                <a:cs typeface="B Nazanin" panose="00000400000000000000" pitchFamily="2" charset="-78"/>
              </a:rPr>
              <a:t>136و392و805را </a:t>
            </a:r>
            <a:r>
              <a:rPr lang="fa-IR" sz="2800" b="1" dirty="0">
                <a:cs typeface="B Nazanin" panose="00000400000000000000" pitchFamily="2" charset="-78"/>
              </a:rPr>
              <a:t>در نظر </a:t>
            </a:r>
            <a:r>
              <a:rPr lang="fa-IR" sz="2800" b="1" dirty="0" smtClean="0">
                <a:cs typeface="B Nazanin" panose="00000400000000000000" pitchFamily="2" charset="-78"/>
              </a:rPr>
              <a:t>بگیرید.</a:t>
            </a:r>
          </a:p>
          <a:p>
            <a:pPr marL="457200" indent="-457200" algn="r" rtl="1">
              <a:lnSpc>
                <a:spcPct val="2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به حروف بنویسید : هشتصدو پنج میلیون و سیصدو نود دو هزار و صدو سی و شش </a:t>
            </a:r>
          </a:p>
          <a:p>
            <a:pPr marL="457200" indent="-457200" algn="r" rtl="1">
              <a:lnSpc>
                <a:spcPct val="2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کدام رقم کم ترین ارزش مکانی را دارد؟رقم 6 در یکی ها</a:t>
            </a:r>
          </a:p>
          <a:p>
            <a:pPr marL="457200" indent="-457200" algn="r" rtl="1">
              <a:lnSpc>
                <a:spcPct val="250000"/>
              </a:lnSpc>
              <a:buFontTx/>
              <a:buChar char="-"/>
            </a:pPr>
            <a:r>
              <a:rPr lang="fa-IR" sz="2800" b="1" dirty="0" smtClean="0">
                <a:cs typeface="B Nazanin" panose="00000400000000000000" pitchFamily="2" charset="-78"/>
              </a:rPr>
              <a:t>کدام رقم بیش ترین ارزش مکانی را دارد؟رقم 8 در صدگان میلیون</a:t>
            </a:r>
          </a:p>
        </p:txBody>
      </p:sp>
    </p:spTree>
    <p:extLst>
      <p:ext uri="{BB962C8B-B14F-4D97-AF65-F5344CB8AC3E}">
        <p14:creationId xmlns:p14="http://schemas.microsoft.com/office/powerpoint/2010/main" val="1194486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0086" y="1981994"/>
            <a:ext cx="1127759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Tx/>
              <a:buChar char="-"/>
            </a:pPr>
            <a:r>
              <a:rPr lang="fa-IR" sz="2800" b="1" dirty="0">
                <a:cs typeface="B Nazanin" panose="00000400000000000000" pitchFamily="2" charset="-78"/>
              </a:rPr>
              <a:t>کم ترین رقم چه ارزش مکانی دارد؟0 در مرتبه ی دهگان میلیون</a:t>
            </a:r>
          </a:p>
          <a:p>
            <a:pPr marL="457200" indent="-457200" algn="r" rtl="1">
              <a:lnSpc>
                <a:spcPct val="250000"/>
              </a:lnSpc>
              <a:buFontTx/>
              <a:buChar char="-"/>
            </a:pPr>
            <a:r>
              <a:rPr lang="fa-IR" sz="2800" b="1" dirty="0">
                <a:cs typeface="B Nazanin" panose="00000400000000000000" pitchFamily="2" charset="-78"/>
              </a:rPr>
              <a:t>بیش ترین رقم چه ارزش مکانی دارد؟9 در دهگان هزار</a:t>
            </a:r>
          </a:p>
          <a:p>
            <a:pPr marL="457200" indent="-457200" algn="r" rtl="1">
              <a:lnSpc>
                <a:spcPct val="250000"/>
              </a:lnSpc>
              <a:buFontTx/>
              <a:buChar char="-"/>
            </a:pPr>
            <a:r>
              <a:rPr lang="fa-IR" sz="2800" b="1" dirty="0">
                <a:cs typeface="B Nazanin" panose="00000400000000000000" pitchFamily="2" charset="-78"/>
              </a:rPr>
              <a:t>اگر 2 واحد به یکان </a:t>
            </a:r>
            <a:r>
              <a:rPr lang="fa-IR" sz="2800" b="1" dirty="0" smtClean="0">
                <a:cs typeface="B Nazanin" panose="00000400000000000000" pitchFamily="2" charset="-78"/>
              </a:rPr>
              <a:t>هزار </a:t>
            </a:r>
            <a:r>
              <a:rPr lang="fa-IR" sz="2800" b="1" dirty="0">
                <a:cs typeface="B Nazanin" panose="00000400000000000000" pitchFamily="2" charset="-78"/>
              </a:rPr>
              <a:t>اضافه شود،چه تغییری در عدد ایجاد می شود؟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68838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8539" y="2224663"/>
            <a:ext cx="1171492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2 واحد به یکان هزار اضافه می شود یعنی 2000 تا اضافه می شود پس 136و394و805</a:t>
            </a:r>
          </a:p>
          <a:p>
            <a:pPr algn="r" rtl="1">
              <a:lnSpc>
                <a:spcPct val="150000"/>
              </a:lnSpc>
            </a:pPr>
            <a:endParaRPr lang="fa-IR" sz="28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کدام رقم 3 ارزش بیش تری دارد؟3  در صدگان هزار</a:t>
            </a:r>
          </a:p>
        </p:txBody>
      </p:sp>
    </p:spTree>
    <p:extLst>
      <p:ext uri="{BB962C8B-B14F-4D97-AF65-F5344CB8AC3E}">
        <p14:creationId xmlns:p14="http://schemas.microsoft.com/office/powerpoint/2010/main" val="1509358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168</Words>
  <Application>Microsoft Office PowerPoint</Application>
  <PresentationFormat>Widescreen</PresentationFormat>
  <Paragraphs>16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84</cp:revision>
  <dcterms:created xsi:type="dcterms:W3CDTF">2015-07-06T05:06:21Z</dcterms:created>
  <dcterms:modified xsi:type="dcterms:W3CDTF">2018-04-20T00:31:03Z</dcterms:modified>
</cp:coreProperties>
</file>