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9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ar-SA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38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1267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68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69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0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1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2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3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4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5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6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7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8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79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80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1281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1282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00200"/>
            <a:ext cx="7772400" cy="1828800"/>
          </a:xfrm>
        </p:spPr>
        <p:txBody>
          <a:bodyPr anchor="b"/>
          <a:lstStyle>
            <a:lvl1pPr>
              <a:defRPr sz="57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283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733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1284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85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1286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3E5245B-AFEA-4D9B-BA9B-E9960702D477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89612-4CE1-4923-808E-A5BFEBAE05F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BA68B2-CBC2-4F7C-AC93-468D0DA6EE9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52E073-9818-42E1-BF19-49BF8C86E6F5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FF8541-FF09-4E52-9C22-9B0A58FA0A62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952D1-6E4C-4903-A3EA-F5CCD4A9BC96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5C997-8935-4362-88B7-DA25492C0819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C5AB00-D0F2-4A6D-9CF5-CA7C39D66091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E13DED-7ACE-4334-BEAF-021F6DF825C8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DD5592-D2B7-4086-99CC-30A05DBEE59F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CB338E-18F1-490E-A118-1607D8B7B1E4}" type="slidenum">
              <a:rPr lang="ar-SA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tint val="63529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2"/>
          <p:cNvGrpSpPr>
            <a:grpSpLocks/>
          </p:cNvGrpSpPr>
          <p:nvPr/>
        </p:nvGrpSpPr>
        <p:grpSpPr bwMode="auto">
          <a:xfrm>
            <a:off x="4716463" y="5345113"/>
            <a:ext cx="4427537" cy="1512887"/>
            <a:chOff x="2971" y="3367"/>
            <a:chExt cx="2789" cy="953"/>
          </a:xfrm>
        </p:grpSpPr>
        <p:sp>
          <p:nvSpPr>
            <p:cNvPr id="10243" name="Freeform 3"/>
            <p:cNvSpPr>
              <a:spLocks/>
            </p:cNvSpPr>
            <p:nvPr/>
          </p:nvSpPr>
          <p:spPr bwMode="ltGray">
            <a:xfrm>
              <a:off x="2971" y="3367"/>
              <a:ext cx="2789" cy="953"/>
            </a:xfrm>
            <a:custGeom>
              <a:avLst/>
              <a:gdLst/>
              <a:ahLst/>
              <a:cxnLst>
                <a:cxn ang="0">
                  <a:pos x="2768" y="18"/>
                </a:cxn>
                <a:cxn ang="0">
                  <a:pos x="2678" y="24"/>
                </a:cxn>
                <a:cxn ang="0">
                  <a:pos x="2613" y="102"/>
                </a:cxn>
                <a:cxn ang="0">
                  <a:pos x="2511" y="156"/>
                </a:cxn>
                <a:cxn ang="0">
                  <a:pos x="2505" y="222"/>
                </a:cxn>
                <a:cxn ang="0">
                  <a:pos x="2487" y="246"/>
                </a:cxn>
                <a:cxn ang="0">
                  <a:pos x="2469" y="252"/>
                </a:cxn>
                <a:cxn ang="0">
                  <a:pos x="2397" y="210"/>
                </a:cxn>
                <a:cxn ang="0">
                  <a:pos x="2260" y="192"/>
                </a:cxn>
                <a:cxn ang="0">
                  <a:pos x="2236" y="186"/>
                </a:cxn>
                <a:cxn ang="0">
                  <a:pos x="2218" y="192"/>
                </a:cxn>
                <a:cxn ang="0">
                  <a:pos x="2146" y="228"/>
                </a:cxn>
                <a:cxn ang="0">
                  <a:pos x="2110" y="240"/>
                </a:cxn>
                <a:cxn ang="0">
                  <a:pos x="2086" y="246"/>
                </a:cxn>
                <a:cxn ang="0">
                  <a:pos x="2074" y="258"/>
                </a:cxn>
                <a:cxn ang="0">
                  <a:pos x="2074" y="276"/>
                </a:cxn>
                <a:cxn ang="0">
                  <a:pos x="2051" y="300"/>
                </a:cxn>
                <a:cxn ang="0">
                  <a:pos x="2033" y="312"/>
                </a:cxn>
                <a:cxn ang="0">
                  <a:pos x="2021" y="324"/>
                </a:cxn>
                <a:cxn ang="0">
                  <a:pos x="2009" y="336"/>
                </a:cxn>
                <a:cxn ang="0">
                  <a:pos x="1979" y="342"/>
                </a:cxn>
                <a:cxn ang="0">
                  <a:pos x="1913" y="336"/>
                </a:cxn>
                <a:cxn ang="0">
                  <a:pos x="1877" y="330"/>
                </a:cxn>
                <a:cxn ang="0">
                  <a:pos x="1865" y="342"/>
                </a:cxn>
                <a:cxn ang="0">
                  <a:pos x="1853" y="354"/>
                </a:cxn>
                <a:cxn ang="0">
                  <a:pos x="1823" y="360"/>
                </a:cxn>
                <a:cxn ang="0">
                  <a:pos x="1764" y="342"/>
                </a:cxn>
                <a:cxn ang="0">
                  <a:pos x="1740" y="342"/>
                </a:cxn>
                <a:cxn ang="0">
                  <a:pos x="1716" y="354"/>
                </a:cxn>
                <a:cxn ang="0">
                  <a:pos x="1656" y="425"/>
                </a:cxn>
                <a:cxn ang="0">
                  <a:pos x="1614" y="569"/>
                </a:cxn>
                <a:cxn ang="0">
                  <a:pos x="1614" y="593"/>
                </a:cxn>
                <a:cxn ang="0">
                  <a:pos x="1620" y="641"/>
                </a:cxn>
                <a:cxn ang="0">
                  <a:pos x="1638" y="659"/>
                </a:cxn>
                <a:cxn ang="0">
                  <a:pos x="1632" y="671"/>
                </a:cxn>
                <a:cxn ang="0">
                  <a:pos x="1620" y="683"/>
                </a:cxn>
                <a:cxn ang="0">
                  <a:pos x="1542" y="689"/>
                </a:cxn>
                <a:cxn ang="0">
                  <a:pos x="1465" y="629"/>
                </a:cxn>
                <a:cxn ang="0">
                  <a:pos x="1333" y="587"/>
                </a:cxn>
                <a:cxn ang="0">
                  <a:pos x="1184" y="671"/>
                </a:cxn>
                <a:cxn ang="0">
                  <a:pos x="1016" y="731"/>
                </a:cxn>
                <a:cxn ang="0">
                  <a:pos x="813" y="743"/>
                </a:cxn>
                <a:cxn ang="0">
                  <a:pos x="628" y="701"/>
                </a:cxn>
                <a:cxn ang="0">
                  <a:pos x="568" y="695"/>
                </a:cxn>
                <a:cxn ang="0">
                  <a:pos x="556" y="701"/>
                </a:cxn>
                <a:cxn ang="0">
                  <a:pos x="520" y="731"/>
                </a:cxn>
                <a:cxn ang="0">
                  <a:pos x="436" y="809"/>
                </a:cxn>
                <a:cxn ang="0">
                  <a:pos x="406" y="821"/>
                </a:cxn>
                <a:cxn ang="0">
                  <a:pos x="382" y="821"/>
                </a:cxn>
                <a:cxn ang="0">
                  <a:pos x="335" y="827"/>
                </a:cxn>
                <a:cxn ang="0">
                  <a:pos x="209" y="851"/>
                </a:cxn>
                <a:cxn ang="0">
                  <a:pos x="173" y="857"/>
                </a:cxn>
                <a:cxn ang="0">
                  <a:pos x="125" y="851"/>
                </a:cxn>
                <a:cxn ang="0">
                  <a:pos x="107" y="857"/>
                </a:cxn>
                <a:cxn ang="0">
                  <a:pos x="101" y="875"/>
                </a:cxn>
                <a:cxn ang="0">
                  <a:pos x="83" y="887"/>
                </a:cxn>
                <a:cxn ang="0">
                  <a:pos x="48" y="899"/>
                </a:cxn>
                <a:cxn ang="0">
                  <a:pos x="2780" y="24"/>
                </a:cxn>
              </a:cxnLst>
              <a:rect l="0" t="0" r="r" b="b"/>
              <a:pathLst>
                <a:path w="2780" h="953">
                  <a:moveTo>
                    <a:pt x="2780" y="24"/>
                  </a:moveTo>
                  <a:lnTo>
                    <a:pt x="2774" y="24"/>
                  </a:lnTo>
                  <a:lnTo>
                    <a:pt x="2774" y="18"/>
                  </a:lnTo>
                  <a:lnTo>
                    <a:pt x="2768" y="18"/>
                  </a:lnTo>
                  <a:lnTo>
                    <a:pt x="2756" y="12"/>
                  </a:lnTo>
                  <a:lnTo>
                    <a:pt x="2738" y="6"/>
                  </a:lnTo>
                  <a:lnTo>
                    <a:pt x="2714" y="0"/>
                  </a:lnTo>
                  <a:lnTo>
                    <a:pt x="2678" y="24"/>
                  </a:lnTo>
                  <a:lnTo>
                    <a:pt x="2643" y="54"/>
                  </a:lnTo>
                  <a:lnTo>
                    <a:pt x="2619" y="90"/>
                  </a:lnTo>
                  <a:lnTo>
                    <a:pt x="2613" y="96"/>
                  </a:lnTo>
                  <a:lnTo>
                    <a:pt x="2613" y="102"/>
                  </a:lnTo>
                  <a:lnTo>
                    <a:pt x="2601" y="108"/>
                  </a:lnTo>
                  <a:lnTo>
                    <a:pt x="2583" y="120"/>
                  </a:lnTo>
                  <a:lnTo>
                    <a:pt x="2541" y="132"/>
                  </a:lnTo>
                  <a:lnTo>
                    <a:pt x="2511" y="156"/>
                  </a:lnTo>
                  <a:lnTo>
                    <a:pt x="2511" y="204"/>
                  </a:lnTo>
                  <a:lnTo>
                    <a:pt x="2511" y="210"/>
                  </a:lnTo>
                  <a:lnTo>
                    <a:pt x="2505" y="216"/>
                  </a:lnTo>
                  <a:lnTo>
                    <a:pt x="2505" y="222"/>
                  </a:lnTo>
                  <a:lnTo>
                    <a:pt x="2499" y="228"/>
                  </a:lnTo>
                  <a:lnTo>
                    <a:pt x="2499" y="240"/>
                  </a:lnTo>
                  <a:lnTo>
                    <a:pt x="2493" y="246"/>
                  </a:lnTo>
                  <a:lnTo>
                    <a:pt x="2487" y="246"/>
                  </a:lnTo>
                  <a:lnTo>
                    <a:pt x="2487" y="252"/>
                  </a:lnTo>
                  <a:lnTo>
                    <a:pt x="2481" y="252"/>
                  </a:lnTo>
                  <a:lnTo>
                    <a:pt x="2475" y="252"/>
                  </a:lnTo>
                  <a:lnTo>
                    <a:pt x="2469" y="252"/>
                  </a:lnTo>
                  <a:lnTo>
                    <a:pt x="2457" y="252"/>
                  </a:lnTo>
                  <a:lnTo>
                    <a:pt x="2439" y="258"/>
                  </a:lnTo>
                  <a:lnTo>
                    <a:pt x="2415" y="222"/>
                  </a:lnTo>
                  <a:lnTo>
                    <a:pt x="2397" y="210"/>
                  </a:lnTo>
                  <a:lnTo>
                    <a:pt x="2373" y="216"/>
                  </a:lnTo>
                  <a:lnTo>
                    <a:pt x="2332" y="216"/>
                  </a:lnTo>
                  <a:lnTo>
                    <a:pt x="2296" y="204"/>
                  </a:lnTo>
                  <a:lnTo>
                    <a:pt x="2260" y="192"/>
                  </a:lnTo>
                  <a:lnTo>
                    <a:pt x="2260" y="192"/>
                  </a:lnTo>
                  <a:lnTo>
                    <a:pt x="2248" y="186"/>
                  </a:lnTo>
                  <a:lnTo>
                    <a:pt x="2242" y="186"/>
                  </a:lnTo>
                  <a:lnTo>
                    <a:pt x="2236" y="186"/>
                  </a:lnTo>
                  <a:lnTo>
                    <a:pt x="2230" y="186"/>
                  </a:lnTo>
                  <a:lnTo>
                    <a:pt x="2224" y="192"/>
                  </a:lnTo>
                  <a:lnTo>
                    <a:pt x="2224" y="192"/>
                  </a:lnTo>
                  <a:lnTo>
                    <a:pt x="2218" y="192"/>
                  </a:lnTo>
                  <a:lnTo>
                    <a:pt x="2212" y="198"/>
                  </a:lnTo>
                  <a:lnTo>
                    <a:pt x="2194" y="204"/>
                  </a:lnTo>
                  <a:lnTo>
                    <a:pt x="2170" y="210"/>
                  </a:lnTo>
                  <a:lnTo>
                    <a:pt x="2146" y="228"/>
                  </a:lnTo>
                  <a:lnTo>
                    <a:pt x="2122" y="240"/>
                  </a:lnTo>
                  <a:lnTo>
                    <a:pt x="2116" y="240"/>
                  </a:lnTo>
                  <a:lnTo>
                    <a:pt x="2110" y="240"/>
                  </a:lnTo>
                  <a:lnTo>
                    <a:pt x="2110" y="240"/>
                  </a:lnTo>
                  <a:lnTo>
                    <a:pt x="2104" y="240"/>
                  </a:lnTo>
                  <a:lnTo>
                    <a:pt x="2098" y="246"/>
                  </a:lnTo>
                  <a:lnTo>
                    <a:pt x="2092" y="246"/>
                  </a:lnTo>
                  <a:lnTo>
                    <a:pt x="2086" y="246"/>
                  </a:lnTo>
                  <a:lnTo>
                    <a:pt x="2080" y="252"/>
                  </a:lnTo>
                  <a:lnTo>
                    <a:pt x="2080" y="258"/>
                  </a:lnTo>
                  <a:lnTo>
                    <a:pt x="2074" y="258"/>
                  </a:lnTo>
                  <a:lnTo>
                    <a:pt x="2074" y="258"/>
                  </a:lnTo>
                  <a:lnTo>
                    <a:pt x="2074" y="264"/>
                  </a:lnTo>
                  <a:lnTo>
                    <a:pt x="2074" y="264"/>
                  </a:lnTo>
                  <a:lnTo>
                    <a:pt x="2074" y="270"/>
                  </a:lnTo>
                  <a:lnTo>
                    <a:pt x="2074" y="276"/>
                  </a:lnTo>
                  <a:lnTo>
                    <a:pt x="2069" y="288"/>
                  </a:lnTo>
                  <a:lnTo>
                    <a:pt x="2057" y="300"/>
                  </a:lnTo>
                  <a:lnTo>
                    <a:pt x="2057" y="300"/>
                  </a:lnTo>
                  <a:lnTo>
                    <a:pt x="2051" y="300"/>
                  </a:lnTo>
                  <a:lnTo>
                    <a:pt x="2045" y="300"/>
                  </a:lnTo>
                  <a:lnTo>
                    <a:pt x="2039" y="306"/>
                  </a:lnTo>
                  <a:lnTo>
                    <a:pt x="2033" y="306"/>
                  </a:lnTo>
                  <a:lnTo>
                    <a:pt x="2033" y="312"/>
                  </a:lnTo>
                  <a:lnTo>
                    <a:pt x="2027" y="312"/>
                  </a:lnTo>
                  <a:lnTo>
                    <a:pt x="2027" y="318"/>
                  </a:lnTo>
                  <a:lnTo>
                    <a:pt x="2027" y="318"/>
                  </a:lnTo>
                  <a:lnTo>
                    <a:pt x="2021" y="324"/>
                  </a:lnTo>
                  <a:lnTo>
                    <a:pt x="2021" y="324"/>
                  </a:lnTo>
                  <a:lnTo>
                    <a:pt x="2015" y="330"/>
                  </a:lnTo>
                  <a:lnTo>
                    <a:pt x="2015" y="330"/>
                  </a:lnTo>
                  <a:lnTo>
                    <a:pt x="2009" y="336"/>
                  </a:lnTo>
                  <a:lnTo>
                    <a:pt x="1997" y="336"/>
                  </a:lnTo>
                  <a:lnTo>
                    <a:pt x="1991" y="342"/>
                  </a:lnTo>
                  <a:lnTo>
                    <a:pt x="1985" y="342"/>
                  </a:lnTo>
                  <a:lnTo>
                    <a:pt x="1979" y="342"/>
                  </a:lnTo>
                  <a:lnTo>
                    <a:pt x="1961" y="336"/>
                  </a:lnTo>
                  <a:lnTo>
                    <a:pt x="1925" y="336"/>
                  </a:lnTo>
                  <a:lnTo>
                    <a:pt x="1919" y="336"/>
                  </a:lnTo>
                  <a:lnTo>
                    <a:pt x="1913" y="336"/>
                  </a:lnTo>
                  <a:lnTo>
                    <a:pt x="1895" y="330"/>
                  </a:lnTo>
                  <a:lnTo>
                    <a:pt x="1889" y="330"/>
                  </a:lnTo>
                  <a:lnTo>
                    <a:pt x="1883" y="330"/>
                  </a:lnTo>
                  <a:lnTo>
                    <a:pt x="1877" y="330"/>
                  </a:lnTo>
                  <a:lnTo>
                    <a:pt x="1877" y="330"/>
                  </a:lnTo>
                  <a:lnTo>
                    <a:pt x="1871" y="336"/>
                  </a:lnTo>
                  <a:lnTo>
                    <a:pt x="1871" y="336"/>
                  </a:lnTo>
                  <a:lnTo>
                    <a:pt x="1865" y="342"/>
                  </a:lnTo>
                  <a:lnTo>
                    <a:pt x="1865" y="342"/>
                  </a:lnTo>
                  <a:lnTo>
                    <a:pt x="1859" y="348"/>
                  </a:lnTo>
                  <a:lnTo>
                    <a:pt x="1859" y="348"/>
                  </a:lnTo>
                  <a:lnTo>
                    <a:pt x="1853" y="354"/>
                  </a:lnTo>
                  <a:lnTo>
                    <a:pt x="1847" y="354"/>
                  </a:lnTo>
                  <a:lnTo>
                    <a:pt x="1835" y="360"/>
                  </a:lnTo>
                  <a:lnTo>
                    <a:pt x="1829" y="360"/>
                  </a:lnTo>
                  <a:lnTo>
                    <a:pt x="1823" y="360"/>
                  </a:lnTo>
                  <a:lnTo>
                    <a:pt x="1817" y="360"/>
                  </a:lnTo>
                  <a:lnTo>
                    <a:pt x="1776" y="342"/>
                  </a:lnTo>
                  <a:lnTo>
                    <a:pt x="1770" y="342"/>
                  </a:lnTo>
                  <a:lnTo>
                    <a:pt x="1764" y="342"/>
                  </a:lnTo>
                  <a:lnTo>
                    <a:pt x="1758" y="342"/>
                  </a:lnTo>
                  <a:lnTo>
                    <a:pt x="1746" y="342"/>
                  </a:lnTo>
                  <a:lnTo>
                    <a:pt x="1746" y="342"/>
                  </a:lnTo>
                  <a:lnTo>
                    <a:pt x="1740" y="342"/>
                  </a:lnTo>
                  <a:lnTo>
                    <a:pt x="1734" y="342"/>
                  </a:lnTo>
                  <a:lnTo>
                    <a:pt x="1728" y="348"/>
                  </a:lnTo>
                  <a:lnTo>
                    <a:pt x="1722" y="348"/>
                  </a:lnTo>
                  <a:lnTo>
                    <a:pt x="1716" y="354"/>
                  </a:lnTo>
                  <a:lnTo>
                    <a:pt x="1704" y="366"/>
                  </a:lnTo>
                  <a:lnTo>
                    <a:pt x="1698" y="378"/>
                  </a:lnTo>
                  <a:lnTo>
                    <a:pt x="1674" y="402"/>
                  </a:lnTo>
                  <a:lnTo>
                    <a:pt x="1656" y="425"/>
                  </a:lnTo>
                  <a:lnTo>
                    <a:pt x="1632" y="461"/>
                  </a:lnTo>
                  <a:lnTo>
                    <a:pt x="1614" y="509"/>
                  </a:lnTo>
                  <a:lnTo>
                    <a:pt x="1614" y="563"/>
                  </a:lnTo>
                  <a:lnTo>
                    <a:pt x="1614" y="569"/>
                  </a:lnTo>
                  <a:lnTo>
                    <a:pt x="1614" y="575"/>
                  </a:lnTo>
                  <a:lnTo>
                    <a:pt x="1614" y="581"/>
                  </a:lnTo>
                  <a:lnTo>
                    <a:pt x="1614" y="587"/>
                  </a:lnTo>
                  <a:lnTo>
                    <a:pt x="1614" y="593"/>
                  </a:lnTo>
                  <a:lnTo>
                    <a:pt x="1614" y="599"/>
                  </a:lnTo>
                  <a:lnTo>
                    <a:pt x="1614" y="605"/>
                  </a:lnTo>
                  <a:lnTo>
                    <a:pt x="1614" y="617"/>
                  </a:lnTo>
                  <a:lnTo>
                    <a:pt x="1620" y="641"/>
                  </a:lnTo>
                  <a:lnTo>
                    <a:pt x="1626" y="641"/>
                  </a:lnTo>
                  <a:lnTo>
                    <a:pt x="1632" y="647"/>
                  </a:lnTo>
                  <a:lnTo>
                    <a:pt x="1632" y="659"/>
                  </a:lnTo>
                  <a:lnTo>
                    <a:pt x="1638" y="659"/>
                  </a:lnTo>
                  <a:lnTo>
                    <a:pt x="1638" y="665"/>
                  </a:lnTo>
                  <a:lnTo>
                    <a:pt x="1638" y="665"/>
                  </a:lnTo>
                  <a:lnTo>
                    <a:pt x="1638" y="671"/>
                  </a:lnTo>
                  <a:lnTo>
                    <a:pt x="1632" y="671"/>
                  </a:lnTo>
                  <a:lnTo>
                    <a:pt x="1632" y="677"/>
                  </a:lnTo>
                  <a:lnTo>
                    <a:pt x="1632" y="677"/>
                  </a:lnTo>
                  <a:lnTo>
                    <a:pt x="1626" y="677"/>
                  </a:lnTo>
                  <a:lnTo>
                    <a:pt x="1620" y="683"/>
                  </a:lnTo>
                  <a:lnTo>
                    <a:pt x="1596" y="689"/>
                  </a:lnTo>
                  <a:lnTo>
                    <a:pt x="1572" y="689"/>
                  </a:lnTo>
                  <a:lnTo>
                    <a:pt x="1548" y="689"/>
                  </a:lnTo>
                  <a:lnTo>
                    <a:pt x="1542" y="689"/>
                  </a:lnTo>
                  <a:lnTo>
                    <a:pt x="1536" y="689"/>
                  </a:lnTo>
                  <a:lnTo>
                    <a:pt x="1518" y="683"/>
                  </a:lnTo>
                  <a:lnTo>
                    <a:pt x="1495" y="671"/>
                  </a:lnTo>
                  <a:lnTo>
                    <a:pt x="1465" y="629"/>
                  </a:lnTo>
                  <a:lnTo>
                    <a:pt x="1435" y="599"/>
                  </a:lnTo>
                  <a:lnTo>
                    <a:pt x="1405" y="581"/>
                  </a:lnTo>
                  <a:lnTo>
                    <a:pt x="1375" y="563"/>
                  </a:lnTo>
                  <a:lnTo>
                    <a:pt x="1333" y="587"/>
                  </a:lnTo>
                  <a:lnTo>
                    <a:pt x="1303" y="653"/>
                  </a:lnTo>
                  <a:lnTo>
                    <a:pt x="1261" y="665"/>
                  </a:lnTo>
                  <a:lnTo>
                    <a:pt x="1219" y="653"/>
                  </a:lnTo>
                  <a:lnTo>
                    <a:pt x="1184" y="671"/>
                  </a:lnTo>
                  <a:lnTo>
                    <a:pt x="1136" y="671"/>
                  </a:lnTo>
                  <a:lnTo>
                    <a:pt x="1106" y="671"/>
                  </a:lnTo>
                  <a:lnTo>
                    <a:pt x="1076" y="707"/>
                  </a:lnTo>
                  <a:lnTo>
                    <a:pt x="1016" y="731"/>
                  </a:lnTo>
                  <a:lnTo>
                    <a:pt x="944" y="761"/>
                  </a:lnTo>
                  <a:lnTo>
                    <a:pt x="921" y="773"/>
                  </a:lnTo>
                  <a:lnTo>
                    <a:pt x="867" y="773"/>
                  </a:lnTo>
                  <a:lnTo>
                    <a:pt x="813" y="743"/>
                  </a:lnTo>
                  <a:lnTo>
                    <a:pt x="783" y="719"/>
                  </a:lnTo>
                  <a:lnTo>
                    <a:pt x="741" y="713"/>
                  </a:lnTo>
                  <a:lnTo>
                    <a:pt x="693" y="701"/>
                  </a:lnTo>
                  <a:lnTo>
                    <a:pt x="628" y="701"/>
                  </a:lnTo>
                  <a:lnTo>
                    <a:pt x="616" y="701"/>
                  </a:lnTo>
                  <a:lnTo>
                    <a:pt x="598" y="695"/>
                  </a:lnTo>
                  <a:lnTo>
                    <a:pt x="580" y="695"/>
                  </a:lnTo>
                  <a:lnTo>
                    <a:pt x="568" y="695"/>
                  </a:lnTo>
                  <a:lnTo>
                    <a:pt x="568" y="695"/>
                  </a:lnTo>
                  <a:lnTo>
                    <a:pt x="562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6" y="701"/>
                  </a:lnTo>
                  <a:lnTo>
                    <a:pt x="550" y="707"/>
                  </a:lnTo>
                  <a:lnTo>
                    <a:pt x="544" y="713"/>
                  </a:lnTo>
                  <a:lnTo>
                    <a:pt x="520" y="731"/>
                  </a:lnTo>
                  <a:lnTo>
                    <a:pt x="496" y="749"/>
                  </a:lnTo>
                  <a:lnTo>
                    <a:pt x="460" y="785"/>
                  </a:lnTo>
                  <a:lnTo>
                    <a:pt x="454" y="791"/>
                  </a:lnTo>
                  <a:lnTo>
                    <a:pt x="436" y="809"/>
                  </a:lnTo>
                  <a:lnTo>
                    <a:pt x="424" y="815"/>
                  </a:lnTo>
                  <a:lnTo>
                    <a:pt x="418" y="821"/>
                  </a:lnTo>
                  <a:lnTo>
                    <a:pt x="412" y="821"/>
                  </a:lnTo>
                  <a:lnTo>
                    <a:pt x="406" y="821"/>
                  </a:lnTo>
                  <a:lnTo>
                    <a:pt x="400" y="821"/>
                  </a:lnTo>
                  <a:lnTo>
                    <a:pt x="394" y="821"/>
                  </a:lnTo>
                  <a:lnTo>
                    <a:pt x="388" y="821"/>
                  </a:lnTo>
                  <a:lnTo>
                    <a:pt x="382" y="821"/>
                  </a:lnTo>
                  <a:lnTo>
                    <a:pt x="370" y="821"/>
                  </a:lnTo>
                  <a:lnTo>
                    <a:pt x="358" y="821"/>
                  </a:lnTo>
                  <a:lnTo>
                    <a:pt x="352" y="821"/>
                  </a:lnTo>
                  <a:lnTo>
                    <a:pt x="335" y="827"/>
                  </a:lnTo>
                  <a:lnTo>
                    <a:pt x="329" y="827"/>
                  </a:lnTo>
                  <a:lnTo>
                    <a:pt x="233" y="839"/>
                  </a:lnTo>
                  <a:lnTo>
                    <a:pt x="227" y="845"/>
                  </a:lnTo>
                  <a:lnTo>
                    <a:pt x="209" y="851"/>
                  </a:lnTo>
                  <a:lnTo>
                    <a:pt x="197" y="851"/>
                  </a:lnTo>
                  <a:lnTo>
                    <a:pt x="185" y="857"/>
                  </a:lnTo>
                  <a:lnTo>
                    <a:pt x="179" y="857"/>
                  </a:lnTo>
                  <a:lnTo>
                    <a:pt x="173" y="857"/>
                  </a:lnTo>
                  <a:lnTo>
                    <a:pt x="167" y="857"/>
                  </a:lnTo>
                  <a:lnTo>
                    <a:pt x="149" y="851"/>
                  </a:lnTo>
                  <a:lnTo>
                    <a:pt x="137" y="851"/>
                  </a:lnTo>
                  <a:lnTo>
                    <a:pt x="125" y="851"/>
                  </a:lnTo>
                  <a:lnTo>
                    <a:pt x="119" y="857"/>
                  </a:lnTo>
                  <a:lnTo>
                    <a:pt x="113" y="857"/>
                  </a:lnTo>
                  <a:lnTo>
                    <a:pt x="107" y="857"/>
                  </a:lnTo>
                  <a:lnTo>
                    <a:pt x="107" y="857"/>
                  </a:lnTo>
                  <a:lnTo>
                    <a:pt x="101" y="863"/>
                  </a:lnTo>
                  <a:lnTo>
                    <a:pt x="101" y="863"/>
                  </a:lnTo>
                  <a:lnTo>
                    <a:pt x="101" y="869"/>
                  </a:lnTo>
                  <a:lnTo>
                    <a:pt x="101" y="875"/>
                  </a:lnTo>
                  <a:lnTo>
                    <a:pt x="95" y="875"/>
                  </a:lnTo>
                  <a:lnTo>
                    <a:pt x="95" y="881"/>
                  </a:lnTo>
                  <a:lnTo>
                    <a:pt x="89" y="881"/>
                  </a:lnTo>
                  <a:lnTo>
                    <a:pt x="83" y="887"/>
                  </a:lnTo>
                  <a:lnTo>
                    <a:pt x="77" y="887"/>
                  </a:lnTo>
                  <a:lnTo>
                    <a:pt x="60" y="893"/>
                  </a:lnTo>
                  <a:lnTo>
                    <a:pt x="54" y="899"/>
                  </a:lnTo>
                  <a:lnTo>
                    <a:pt x="48" y="899"/>
                  </a:lnTo>
                  <a:lnTo>
                    <a:pt x="48" y="905"/>
                  </a:lnTo>
                  <a:lnTo>
                    <a:pt x="0" y="953"/>
                  </a:lnTo>
                  <a:lnTo>
                    <a:pt x="2780" y="953"/>
                  </a:lnTo>
                  <a:lnTo>
                    <a:pt x="2780" y="24"/>
                  </a:lnTo>
                  <a:lnTo>
                    <a:pt x="2780" y="24"/>
                  </a:lnTo>
                  <a:lnTo>
                    <a:pt x="2780" y="24"/>
                  </a:lnTo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4" name="Freeform 4"/>
            <p:cNvSpPr>
              <a:spLocks/>
            </p:cNvSpPr>
            <p:nvPr/>
          </p:nvSpPr>
          <p:spPr bwMode="ltGray">
            <a:xfrm>
              <a:off x="4602" y="4014"/>
              <a:ext cx="12" cy="18"/>
            </a:xfrm>
            <a:custGeom>
              <a:avLst/>
              <a:gdLst/>
              <a:ahLst/>
              <a:cxnLst>
                <a:cxn ang="0">
                  <a:pos x="12" y="18"/>
                </a:cxn>
                <a:cxn ang="0">
                  <a:pos x="12" y="12"/>
                </a:cxn>
                <a:cxn ang="0">
                  <a:pos x="6" y="6"/>
                </a:cxn>
                <a:cxn ang="0">
                  <a:pos x="6" y="6"/>
                </a:cxn>
                <a:cxn ang="0">
                  <a:pos x="0" y="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2" y="18"/>
                </a:cxn>
              </a:cxnLst>
              <a:rect l="0" t="0" r="r" b="b"/>
              <a:pathLst>
                <a:path w="12" h="18">
                  <a:moveTo>
                    <a:pt x="12" y="18"/>
                  </a:moveTo>
                  <a:lnTo>
                    <a:pt x="12" y="12"/>
                  </a:lnTo>
                  <a:lnTo>
                    <a:pt x="6" y="6"/>
                  </a:lnTo>
                  <a:lnTo>
                    <a:pt x="6" y="6"/>
                  </a:lnTo>
                  <a:lnTo>
                    <a:pt x="0" y="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2" y="18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5" name="Freeform 5"/>
            <p:cNvSpPr>
              <a:spLocks/>
            </p:cNvSpPr>
            <p:nvPr/>
          </p:nvSpPr>
          <p:spPr bwMode="ltGray">
            <a:xfrm>
              <a:off x="4596" y="3996"/>
              <a:ext cx="6" cy="18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6" y="1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12"/>
                </a:cxn>
              </a:cxnLst>
              <a:rect l="0" t="0" r="r" b="b"/>
              <a:pathLst>
                <a:path w="6" h="18">
                  <a:moveTo>
                    <a:pt x="0" y="12"/>
                  </a:moveTo>
                  <a:lnTo>
                    <a:pt x="6" y="1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6" name="Freeform 6"/>
            <p:cNvSpPr>
              <a:spLocks/>
            </p:cNvSpPr>
            <p:nvPr/>
          </p:nvSpPr>
          <p:spPr bwMode="ltGray">
            <a:xfrm>
              <a:off x="5180" y="3577"/>
              <a:ext cx="304" cy="741"/>
            </a:xfrm>
            <a:custGeom>
              <a:avLst/>
              <a:gdLst/>
              <a:ahLst/>
              <a:cxnLst>
                <a:cxn ang="0">
                  <a:pos x="280" y="42"/>
                </a:cxn>
                <a:cxn ang="0">
                  <a:pos x="274" y="42"/>
                </a:cxn>
                <a:cxn ang="0">
                  <a:pos x="268" y="42"/>
                </a:cxn>
                <a:cxn ang="0">
                  <a:pos x="256" y="42"/>
                </a:cxn>
                <a:cxn ang="0">
                  <a:pos x="238" y="48"/>
                </a:cxn>
                <a:cxn ang="0">
                  <a:pos x="214" y="12"/>
                </a:cxn>
                <a:cxn ang="0">
                  <a:pos x="196" y="0"/>
                </a:cxn>
                <a:cxn ang="0">
                  <a:pos x="196" y="0"/>
                </a:cxn>
                <a:cxn ang="0">
                  <a:pos x="164" y="167"/>
                </a:cxn>
                <a:cxn ang="0">
                  <a:pos x="144" y="217"/>
                </a:cxn>
                <a:cxn ang="0">
                  <a:pos x="110" y="281"/>
                </a:cxn>
                <a:cxn ang="0">
                  <a:pos x="96" y="327"/>
                </a:cxn>
                <a:cxn ang="0">
                  <a:pos x="124" y="405"/>
                </a:cxn>
                <a:cxn ang="0">
                  <a:pos x="100" y="463"/>
                </a:cxn>
                <a:cxn ang="0">
                  <a:pos x="68" y="503"/>
                </a:cxn>
                <a:cxn ang="0">
                  <a:pos x="30" y="539"/>
                </a:cxn>
                <a:cxn ang="0">
                  <a:pos x="24" y="613"/>
                </a:cxn>
                <a:cxn ang="0">
                  <a:pos x="0" y="741"/>
                </a:cxn>
                <a:cxn ang="0">
                  <a:pos x="202" y="741"/>
                </a:cxn>
                <a:cxn ang="0">
                  <a:pos x="180" y="639"/>
                </a:cxn>
                <a:cxn ang="0">
                  <a:pos x="192" y="589"/>
                </a:cxn>
                <a:cxn ang="0">
                  <a:pos x="178" y="539"/>
                </a:cxn>
                <a:cxn ang="0">
                  <a:pos x="190" y="499"/>
                </a:cxn>
                <a:cxn ang="0">
                  <a:pos x="184" y="465"/>
                </a:cxn>
                <a:cxn ang="0">
                  <a:pos x="192" y="391"/>
                </a:cxn>
                <a:cxn ang="0">
                  <a:pos x="216" y="313"/>
                </a:cxn>
                <a:cxn ang="0">
                  <a:pos x="238" y="249"/>
                </a:cxn>
                <a:cxn ang="0">
                  <a:pos x="268" y="185"/>
                </a:cxn>
                <a:cxn ang="0">
                  <a:pos x="284" y="159"/>
                </a:cxn>
                <a:cxn ang="0">
                  <a:pos x="304" y="12"/>
                </a:cxn>
                <a:cxn ang="0">
                  <a:pos x="298" y="24"/>
                </a:cxn>
                <a:cxn ang="0">
                  <a:pos x="292" y="30"/>
                </a:cxn>
                <a:cxn ang="0">
                  <a:pos x="292" y="36"/>
                </a:cxn>
                <a:cxn ang="0">
                  <a:pos x="286" y="36"/>
                </a:cxn>
                <a:cxn ang="0">
                  <a:pos x="286" y="42"/>
                </a:cxn>
                <a:cxn ang="0">
                  <a:pos x="280" y="42"/>
                </a:cxn>
                <a:cxn ang="0">
                  <a:pos x="280" y="42"/>
                </a:cxn>
                <a:cxn ang="0">
                  <a:pos x="280" y="42"/>
                </a:cxn>
              </a:cxnLst>
              <a:rect l="0" t="0" r="r" b="b"/>
              <a:pathLst>
                <a:path w="304" h="741">
                  <a:moveTo>
                    <a:pt x="280" y="42"/>
                  </a:moveTo>
                  <a:lnTo>
                    <a:pt x="274" y="42"/>
                  </a:lnTo>
                  <a:lnTo>
                    <a:pt x="268" y="42"/>
                  </a:lnTo>
                  <a:lnTo>
                    <a:pt x="256" y="42"/>
                  </a:lnTo>
                  <a:lnTo>
                    <a:pt x="238" y="48"/>
                  </a:lnTo>
                  <a:lnTo>
                    <a:pt x="214" y="12"/>
                  </a:lnTo>
                  <a:lnTo>
                    <a:pt x="196" y="0"/>
                  </a:lnTo>
                  <a:lnTo>
                    <a:pt x="196" y="0"/>
                  </a:lnTo>
                  <a:lnTo>
                    <a:pt x="164" y="167"/>
                  </a:lnTo>
                  <a:lnTo>
                    <a:pt x="144" y="217"/>
                  </a:lnTo>
                  <a:lnTo>
                    <a:pt x="110" y="281"/>
                  </a:lnTo>
                  <a:lnTo>
                    <a:pt x="96" y="327"/>
                  </a:lnTo>
                  <a:lnTo>
                    <a:pt x="124" y="405"/>
                  </a:lnTo>
                  <a:lnTo>
                    <a:pt x="100" y="463"/>
                  </a:lnTo>
                  <a:lnTo>
                    <a:pt x="68" y="503"/>
                  </a:lnTo>
                  <a:lnTo>
                    <a:pt x="30" y="539"/>
                  </a:lnTo>
                  <a:lnTo>
                    <a:pt x="24" y="613"/>
                  </a:lnTo>
                  <a:lnTo>
                    <a:pt x="0" y="741"/>
                  </a:lnTo>
                  <a:lnTo>
                    <a:pt x="202" y="741"/>
                  </a:lnTo>
                  <a:lnTo>
                    <a:pt x="180" y="639"/>
                  </a:lnTo>
                  <a:lnTo>
                    <a:pt x="192" y="589"/>
                  </a:lnTo>
                  <a:lnTo>
                    <a:pt x="178" y="539"/>
                  </a:lnTo>
                  <a:lnTo>
                    <a:pt x="190" y="499"/>
                  </a:lnTo>
                  <a:lnTo>
                    <a:pt x="184" y="465"/>
                  </a:lnTo>
                  <a:lnTo>
                    <a:pt x="192" y="391"/>
                  </a:lnTo>
                  <a:lnTo>
                    <a:pt x="216" y="313"/>
                  </a:lnTo>
                  <a:lnTo>
                    <a:pt x="238" y="249"/>
                  </a:lnTo>
                  <a:lnTo>
                    <a:pt x="268" y="185"/>
                  </a:lnTo>
                  <a:lnTo>
                    <a:pt x="284" y="159"/>
                  </a:lnTo>
                  <a:lnTo>
                    <a:pt x="304" y="12"/>
                  </a:lnTo>
                  <a:lnTo>
                    <a:pt x="298" y="24"/>
                  </a:lnTo>
                  <a:lnTo>
                    <a:pt x="292" y="30"/>
                  </a:lnTo>
                  <a:lnTo>
                    <a:pt x="292" y="36"/>
                  </a:lnTo>
                  <a:lnTo>
                    <a:pt x="286" y="36"/>
                  </a:lnTo>
                  <a:lnTo>
                    <a:pt x="286" y="42"/>
                  </a:lnTo>
                  <a:lnTo>
                    <a:pt x="280" y="42"/>
                  </a:lnTo>
                  <a:lnTo>
                    <a:pt x="280" y="42"/>
                  </a:lnTo>
                  <a:lnTo>
                    <a:pt x="280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7" name="Freeform 7"/>
            <p:cNvSpPr>
              <a:spLocks/>
            </p:cNvSpPr>
            <p:nvPr/>
          </p:nvSpPr>
          <p:spPr bwMode="ltGray">
            <a:xfrm>
              <a:off x="4918" y="3553"/>
              <a:ext cx="314" cy="767"/>
            </a:xfrm>
            <a:custGeom>
              <a:avLst/>
              <a:gdLst/>
              <a:ahLst/>
              <a:cxnLst>
                <a:cxn ang="0">
                  <a:pos x="284" y="6"/>
                </a:cxn>
                <a:cxn ang="0">
                  <a:pos x="278" y="6"/>
                </a:cxn>
                <a:cxn ang="0">
                  <a:pos x="272" y="12"/>
                </a:cxn>
                <a:cxn ang="0">
                  <a:pos x="254" y="18"/>
                </a:cxn>
                <a:cxn ang="0">
                  <a:pos x="230" y="24"/>
                </a:cxn>
                <a:cxn ang="0">
                  <a:pos x="206" y="42"/>
                </a:cxn>
                <a:cxn ang="0">
                  <a:pos x="188" y="48"/>
                </a:cxn>
                <a:cxn ang="0">
                  <a:pos x="176" y="54"/>
                </a:cxn>
                <a:cxn ang="0">
                  <a:pos x="170" y="54"/>
                </a:cxn>
                <a:cxn ang="0">
                  <a:pos x="150" y="169"/>
                </a:cxn>
                <a:cxn ang="0">
                  <a:pos x="110" y="225"/>
                </a:cxn>
                <a:cxn ang="0">
                  <a:pos x="54" y="383"/>
                </a:cxn>
                <a:cxn ang="0">
                  <a:pos x="82" y="555"/>
                </a:cxn>
                <a:cxn ang="0">
                  <a:pos x="40" y="679"/>
                </a:cxn>
                <a:cxn ang="0">
                  <a:pos x="0" y="767"/>
                </a:cxn>
                <a:cxn ang="0">
                  <a:pos x="108" y="767"/>
                </a:cxn>
                <a:cxn ang="0">
                  <a:pos x="120" y="611"/>
                </a:cxn>
                <a:cxn ang="0">
                  <a:pos x="148" y="499"/>
                </a:cxn>
                <a:cxn ang="0">
                  <a:pos x="160" y="367"/>
                </a:cxn>
                <a:cxn ang="0">
                  <a:pos x="218" y="327"/>
                </a:cxn>
                <a:cxn ang="0">
                  <a:pos x="238" y="221"/>
                </a:cxn>
                <a:cxn ang="0">
                  <a:pos x="296" y="135"/>
                </a:cxn>
                <a:cxn ang="0">
                  <a:pos x="314" y="0"/>
                </a:cxn>
                <a:cxn ang="0">
                  <a:pos x="302" y="0"/>
                </a:cxn>
                <a:cxn ang="0">
                  <a:pos x="296" y="0"/>
                </a:cxn>
                <a:cxn ang="0">
                  <a:pos x="290" y="0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  <a:cxn ang="0">
                  <a:pos x="284" y="6"/>
                </a:cxn>
              </a:cxnLst>
              <a:rect l="0" t="0" r="r" b="b"/>
              <a:pathLst>
                <a:path w="314" h="767">
                  <a:moveTo>
                    <a:pt x="284" y="6"/>
                  </a:moveTo>
                  <a:lnTo>
                    <a:pt x="278" y="6"/>
                  </a:lnTo>
                  <a:lnTo>
                    <a:pt x="272" y="12"/>
                  </a:lnTo>
                  <a:lnTo>
                    <a:pt x="254" y="18"/>
                  </a:lnTo>
                  <a:lnTo>
                    <a:pt x="230" y="24"/>
                  </a:lnTo>
                  <a:lnTo>
                    <a:pt x="206" y="42"/>
                  </a:lnTo>
                  <a:lnTo>
                    <a:pt x="188" y="48"/>
                  </a:lnTo>
                  <a:lnTo>
                    <a:pt x="176" y="54"/>
                  </a:lnTo>
                  <a:lnTo>
                    <a:pt x="170" y="54"/>
                  </a:lnTo>
                  <a:lnTo>
                    <a:pt x="150" y="169"/>
                  </a:lnTo>
                  <a:lnTo>
                    <a:pt x="110" y="225"/>
                  </a:lnTo>
                  <a:lnTo>
                    <a:pt x="54" y="383"/>
                  </a:lnTo>
                  <a:lnTo>
                    <a:pt x="82" y="555"/>
                  </a:lnTo>
                  <a:lnTo>
                    <a:pt x="40" y="679"/>
                  </a:lnTo>
                  <a:lnTo>
                    <a:pt x="0" y="767"/>
                  </a:lnTo>
                  <a:lnTo>
                    <a:pt x="108" y="767"/>
                  </a:lnTo>
                  <a:lnTo>
                    <a:pt x="120" y="611"/>
                  </a:lnTo>
                  <a:lnTo>
                    <a:pt x="148" y="499"/>
                  </a:lnTo>
                  <a:lnTo>
                    <a:pt x="160" y="367"/>
                  </a:lnTo>
                  <a:lnTo>
                    <a:pt x="218" y="327"/>
                  </a:lnTo>
                  <a:lnTo>
                    <a:pt x="238" y="221"/>
                  </a:lnTo>
                  <a:lnTo>
                    <a:pt x="296" y="135"/>
                  </a:lnTo>
                  <a:lnTo>
                    <a:pt x="314" y="0"/>
                  </a:lnTo>
                  <a:lnTo>
                    <a:pt x="302" y="0"/>
                  </a:lnTo>
                  <a:lnTo>
                    <a:pt x="296" y="0"/>
                  </a:lnTo>
                  <a:lnTo>
                    <a:pt x="290" y="0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  <a:lnTo>
                    <a:pt x="284" y="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8" name="Freeform 8"/>
            <p:cNvSpPr>
              <a:spLocks/>
            </p:cNvSpPr>
            <p:nvPr/>
          </p:nvSpPr>
          <p:spPr bwMode="ltGray">
            <a:xfrm>
              <a:off x="4700" y="3697"/>
              <a:ext cx="275" cy="623"/>
            </a:xfrm>
            <a:custGeom>
              <a:avLst/>
              <a:gdLst/>
              <a:ahLst/>
              <a:cxnLst>
                <a:cxn ang="0">
                  <a:pos x="257" y="12"/>
                </a:cxn>
                <a:cxn ang="0">
                  <a:pos x="239" y="6"/>
                </a:cxn>
                <a:cxn ang="0">
                  <a:pos x="203" y="6"/>
                </a:cxn>
                <a:cxn ang="0">
                  <a:pos x="203" y="6"/>
                </a:cxn>
                <a:cxn ang="0">
                  <a:pos x="197" y="6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6" y="0"/>
                </a:cxn>
                <a:cxn ang="0">
                  <a:pos x="160" y="0"/>
                </a:cxn>
                <a:cxn ang="0">
                  <a:pos x="144" y="117"/>
                </a:cxn>
                <a:cxn ang="0">
                  <a:pos x="128" y="185"/>
                </a:cxn>
                <a:cxn ang="0">
                  <a:pos x="58" y="299"/>
                </a:cxn>
                <a:cxn ang="0">
                  <a:pos x="54" y="441"/>
                </a:cxn>
                <a:cxn ang="0">
                  <a:pos x="24" y="523"/>
                </a:cxn>
                <a:cxn ang="0">
                  <a:pos x="0" y="623"/>
                </a:cxn>
                <a:cxn ang="0">
                  <a:pos x="78" y="623"/>
                </a:cxn>
                <a:cxn ang="0">
                  <a:pos x="92" y="555"/>
                </a:cxn>
                <a:cxn ang="0">
                  <a:pos x="134" y="447"/>
                </a:cxn>
                <a:cxn ang="0">
                  <a:pos x="158" y="315"/>
                </a:cxn>
                <a:cxn ang="0">
                  <a:pos x="184" y="257"/>
                </a:cxn>
                <a:cxn ang="0">
                  <a:pos x="216" y="211"/>
                </a:cxn>
                <a:cxn ang="0">
                  <a:pos x="222" y="145"/>
                </a:cxn>
                <a:cxn ang="0">
                  <a:pos x="240" y="111"/>
                </a:cxn>
                <a:cxn ang="0">
                  <a:pos x="262" y="79"/>
                </a:cxn>
                <a:cxn ang="0">
                  <a:pos x="275" y="6"/>
                </a:cxn>
                <a:cxn ang="0">
                  <a:pos x="263" y="12"/>
                </a:cxn>
                <a:cxn ang="0">
                  <a:pos x="257" y="12"/>
                </a:cxn>
                <a:cxn ang="0">
                  <a:pos x="257" y="12"/>
                </a:cxn>
                <a:cxn ang="0">
                  <a:pos x="257" y="12"/>
                </a:cxn>
              </a:cxnLst>
              <a:rect l="0" t="0" r="r" b="b"/>
              <a:pathLst>
                <a:path w="275" h="623">
                  <a:moveTo>
                    <a:pt x="257" y="12"/>
                  </a:moveTo>
                  <a:lnTo>
                    <a:pt x="239" y="6"/>
                  </a:lnTo>
                  <a:lnTo>
                    <a:pt x="203" y="6"/>
                  </a:lnTo>
                  <a:lnTo>
                    <a:pt x="203" y="6"/>
                  </a:lnTo>
                  <a:lnTo>
                    <a:pt x="197" y="6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6" y="0"/>
                  </a:lnTo>
                  <a:lnTo>
                    <a:pt x="160" y="0"/>
                  </a:lnTo>
                  <a:lnTo>
                    <a:pt x="144" y="117"/>
                  </a:lnTo>
                  <a:lnTo>
                    <a:pt x="128" y="185"/>
                  </a:lnTo>
                  <a:lnTo>
                    <a:pt x="58" y="299"/>
                  </a:lnTo>
                  <a:lnTo>
                    <a:pt x="54" y="441"/>
                  </a:lnTo>
                  <a:lnTo>
                    <a:pt x="24" y="523"/>
                  </a:lnTo>
                  <a:lnTo>
                    <a:pt x="0" y="623"/>
                  </a:lnTo>
                  <a:lnTo>
                    <a:pt x="78" y="623"/>
                  </a:lnTo>
                  <a:lnTo>
                    <a:pt x="92" y="555"/>
                  </a:lnTo>
                  <a:lnTo>
                    <a:pt x="134" y="447"/>
                  </a:lnTo>
                  <a:lnTo>
                    <a:pt x="158" y="315"/>
                  </a:lnTo>
                  <a:lnTo>
                    <a:pt x="184" y="257"/>
                  </a:lnTo>
                  <a:lnTo>
                    <a:pt x="216" y="211"/>
                  </a:lnTo>
                  <a:lnTo>
                    <a:pt x="222" y="145"/>
                  </a:lnTo>
                  <a:lnTo>
                    <a:pt x="240" y="111"/>
                  </a:lnTo>
                  <a:lnTo>
                    <a:pt x="262" y="79"/>
                  </a:lnTo>
                  <a:lnTo>
                    <a:pt x="275" y="6"/>
                  </a:lnTo>
                  <a:lnTo>
                    <a:pt x="263" y="12"/>
                  </a:lnTo>
                  <a:lnTo>
                    <a:pt x="257" y="12"/>
                  </a:lnTo>
                  <a:lnTo>
                    <a:pt x="257" y="12"/>
                  </a:lnTo>
                  <a:lnTo>
                    <a:pt x="257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49" name="Freeform 9"/>
            <p:cNvSpPr>
              <a:spLocks/>
            </p:cNvSpPr>
            <p:nvPr/>
          </p:nvSpPr>
          <p:spPr bwMode="ltGray">
            <a:xfrm>
              <a:off x="4522" y="3709"/>
              <a:ext cx="213" cy="611"/>
            </a:xfrm>
            <a:custGeom>
              <a:avLst/>
              <a:gdLst/>
              <a:ahLst/>
              <a:cxnLst>
                <a:cxn ang="0">
                  <a:pos x="171" y="12"/>
                </a:cxn>
                <a:cxn ang="0">
                  <a:pos x="159" y="24"/>
                </a:cxn>
                <a:cxn ang="0">
                  <a:pos x="153" y="36"/>
                </a:cxn>
                <a:cxn ang="0">
                  <a:pos x="128" y="60"/>
                </a:cxn>
                <a:cxn ang="0">
                  <a:pos x="110" y="83"/>
                </a:cxn>
                <a:cxn ang="0">
                  <a:pos x="86" y="119"/>
                </a:cxn>
                <a:cxn ang="0">
                  <a:pos x="68" y="167"/>
                </a:cxn>
                <a:cxn ang="0">
                  <a:pos x="68" y="221"/>
                </a:cxn>
                <a:cxn ang="0">
                  <a:pos x="68" y="227"/>
                </a:cxn>
                <a:cxn ang="0">
                  <a:pos x="68" y="233"/>
                </a:cxn>
                <a:cxn ang="0">
                  <a:pos x="68" y="239"/>
                </a:cxn>
                <a:cxn ang="0">
                  <a:pos x="68" y="245"/>
                </a:cxn>
                <a:cxn ang="0">
                  <a:pos x="68" y="251"/>
                </a:cxn>
                <a:cxn ang="0">
                  <a:pos x="68" y="251"/>
                </a:cxn>
                <a:cxn ang="0">
                  <a:pos x="68" y="257"/>
                </a:cxn>
                <a:cxn ang="0">
                  <a:pos x="68" y="269"/>
                </a:cxn>
                <a:cxn ang="0">
                  <a:pos x="74" y="287"/>
                </a:cxn>
                <a:cxn ang="0">
                  <a:pos x="80" y="305"/>
                </a:cxn>
                <a:cxn ang="0">
                  <a:pos x="86" y="311"/>
                </a:cxn>
                <a:cxn ang="0">
                  <a:pos x="86" y="311"/>
                </a:cxn>
                <a:cxn ang="0">
                  <a:pos x="92" y="317"/>
                </a:cxn>
                <a:cxn ang="0">
                  <a:pos x="92" y="323"/>
                </a:cxn>
                <a:cxn ang="0">
                  <a:pos x="92" y="323"/>
                </a:cxn>
                <a:cxn ang="0">
                  <a:pos x="24" y="437"/>
                </a:cxn>
                <a:cxn ang="0">
                  <a:pos x="18" y="471"/>
                </a:cxn>
                <a:cxn ang="0">
                  <a:pos x="0" y="547"/>
                </a:cxn>
                <a:cxn ang="0">
                  <a:pos x="50" y="611"/>
                </a:cxn>
                <a:cxn ang="0">
                  <a:pos x="114" y="611"/>
                </a:cxn>
                <a:cxn ang="0">
                  <a:pos x="104" y="555"/>
                </a:cxn>
                <a:cxn ang="0">
                  <a:pos x="120" y="515"/>
                </a:cxn>
                <a:cxn ang="0">
                  <a:pos x="150" y="449"/>
                </a:cxn>
                <a:cxn ang="0">
                  <a:pos x="166" y="377"/>
                </a:cxn>
                <a:cxn ang="0">
                  <a:pos x="156" y="295"/>
                </a:cxn>
                <a:cxn ang="0">
                  <a:pos x="170" y="203"/>
                </a:cxn>
                <a:cxn ang="0">
                  <a:pos x="212" y="95"/>
                </a:cxn>
                <a:cxn ang="0">
                  <a:pos x="213" y="0"/>
                </a:cxn>
                <a:cxn ang="0">
                  <a:pos x="207" y="0"/>
                </a:cxn>
                <a:cxn ang="0">
                  <a:pos x="201" y="0"/>
                </a:cxn>
                <a:cxn ang="0">
                  <a:pos x="195" y="0"/>
                </a:cxn>
                <a:cxn ang="0">
                  <a:pos x="189" y="0"/>
                </a:cxn>
                <a:cxn ang="0">
                  <a:pos x="183" y="6"/>
                </a:cxn>
                <a:cxn ang="0">
                  <a:pos x="177" y="6"/>
                </a:cxn>
                <a:cxn ang="0">
                  <a:pos x="171" y="12"/>
                </a:cxn>
                <a:cxn ang="0">
                  <a:pos x="171" y="12"/>
                </a:cxn>
                <a:cxn ang="0">
                  <a:pos x="171" y="12"/>
                </a:cxn>
              </a:cxnLst>
              <a:rect l="0" t="0" r="r" b="b"/>
              <a:pathLst>
                <a:path w="213" h="611">
                  <a:moveTo>
                    <a:pt x="171" y="12"/>
                  </a:moveTo>
                  <a:lnTo>
                    <a:pt x="159" y="24"/>
                  </a:lnTo>
                  <a:lnTo>
                    <a:pt x="153" y="36"/>
                  </a:lnTo>
                  <a:lnTo>
                    <a:pt x="128" y="60"/>
                  </a:lnTo>
                  <a:lnTo>
                    <a:pt x="110" y="83"/>
                  </a:lnTo>
                  <a:lnTo>
                    <a:pt x="86" y="119"/>
                  </a:lnTo>
                  <a:lnTo>
                    <a:pt x="68" y="167"/>
                  </a:lnTo>
                  <a:lnTo>
                    <a:pt x="68" y="221"/>
                  </a:lnTo>
                  <a:lnTo>
                    <a:pt x="68" y="227"/>
                  </a:lnTo>
                  <a:lnTo>
                    <a:pt x="68" y="233"/>
                  </a:lnTo>
                  <a:lnTo>
                    <a:pt x="68" y="239"/>
                  </a:lnTo>
                  <a:lnTo>
                    <a:pt x="68" y="245"/>
                  </a:lnTo>
                  <a:lnTo>
                    <a:pt x="68" y="251"/>
                  </a:lnTo>
                  <a:lnTo>
                    <a:pt x="68" y="251"/>
                  </a:lnTo>
                  <a:lnTo>
                    <a:pt x="68" y="257"/>
                  </a:lnTo>
                  <a:lnTo>
                    <a:pt x="68" y="269"/>
                  </a:lnTo>
                  <a:lnTo>
                    <a:pt x="74" y="287"/>
                  </a:lnTo>
                  <a:lnTo>
                    <a:pt x="80" y="305"/>
                  </a:lnTo>
                  <a:lnTo>
                    <a:pt x="86" y="311"/>
                  </a:lnTo>
                  <a:lnTo>
                    <a:pt x="86" y="311"/>
                  </a:lnTo>
                  <a:lnTo>
                    <a:pt x="92" y="317"/>
                  </a:lnTo>
                  <a:lnTo>
                    <a:pt x="92" y="323"/>
                  </a:lnTo>
                  <a:lnTo>
                    <a:pt x="92" y="323"/>
                  </a:lnTo>
                  <a:lnTo>
                    <a:pt x="24" y="437"/>
                  </a:lnTo>
                  <a:lnTo>
                    <a:pt x="18" y="471"/>
                  </a:lnTo>
                  <a:lnTo>
                    <a:pt x="0" y="547"/>
                  </a:lnTo>
                  <a:lnTo>
                    <a:pt x="50" y="611"/>
                  </a:lnTo>
                  <a:lnTo>
                    <a:pt x="114" y="611"/>
                  </a:lnTo>
                  <a:lnTo>
                    <a:pt x="104" y="555"/>
                  </a:lnTo>
                  <a:lnTo>
                    <a:pt x="120" y="515"/>
                  </a:lnTo>
                  <a:lnTo>
                    <a:pt x="150" y="449"/>
                  </a:lnTo>
                  <a:lnTo>
                    <a:pt x="166" y="377"/>
                  </a:lnTo>
                  <a:lnTo>
                    <a:pt x="156" y="295"/>
                  </a:lnTo>
                  <a:lnTo>
                    <a:pt x="170" y="203"/>
                  </a:lnTo>
                  <a:lnTo>
                    <a:pt x="212" y="95"/>
                  </a:lnTo>
                  <a:lnTo>
                    <a:pt x="213" y="0"/>
                  </a:lnTo>
                  <a:lnTo>
                    <a:pt x="207" y="0"/>
                  </a:lnTo>
                  <a:lnTo>
                    <a:pt x="201" y="0"/>
                  </a:lnTo>
                  <a:lnTo>
                    <a:pt x="195" y="0"/>
                  </a:lnTo>
                  <a:lnTo>
                    <a:pt x="189" y="0"/>
                  </a:lnTo>
                  <a:lnTo>
                    <a:pt x="183" y="6"/>
                  </a:lnTo>
                  <a:lnTo>
                    <a:pt x="177" y="6"/>
                  </a:lnTo>
                  <a:lnTo>
                    <a:pt x="171" y="12"/>
                  </a:lnTo>
                  <a:lnTo>
                    <a:pt x="171" y="12"/>
                  </a:lnTo>
                  <a:lnTo>
                    <a:pt x="171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0" name="Freeform 10"/>
            <p:cNvSpPr>
              <a:spLocks/>
            </p:cNvSpPr>
            <p:nvPr/>
          </p:nvSpPr>
          <p:spPr bwMode="ltGray">
            <a:xfrm>
              <a:off x="4292" y="3936"/>
              <a:ext cx="167" cy="384"/>
            </a:xfrm>
            <a:custGeom>
              <a:avLst/>
              <a:gdLst/>
              <a:ahLst/>
              <a:cxnLst>
                <a:cxn ang="0">
                  <a:pos x="149" y="60"/>
                </a:cxn>
                <a:cxn ang="0">
                  <a:pos x="119" y="30"/>
                </a:cxn>
                <a:cxn ang="0">
                  <a:pos x="89" y="12"/>
                </a:cxn>
                <a:cxn ang="0">
                  <a:pos x="59" y="0"/>
                </a:cxn>
                <a:cxn ang="0">
                  <a:pos x="54" y="70"/>
                </a:cxn>
                <a:cxn ang="0">
                  <a:pos x="46" y="112"/>
                </a:cxn>
                <a:cxn ang="0">
                  <a:pos x="52" y="168"/>
                </a:cxn>
                <a:cxn ang="0">
                  <a:pos x="24" y="194"/>
                </a:cxn>
                <a:cxn ang="0">
                  <a:pos x="16" y="258"/>
                </a:cxn>
                <a:cxn ang="0">
                  <a:pos x="2" y="300"/>
                </a:cxn>
                <a:cxn ang="0">
                  <a:pos x="0" y="352"/>
                </a:cxn>
                <a:cxn ang="0">
                  <a:pos x="47" y="384"/>
                </a:cxn>
                <a:cxn ang="0">
                  <a:pos x="149" y="384"/>
                </a:cxn>
                <a:cxn ang="0">
                  <a:pos x="134" y="350"/>
                </a:cxn>
                <a:cxn ang="0">
                  <a:pos x="104" y="324"/>
                </a:cxn>
                <a:cxn ang="0">
                  <a:pos x="138" y="274"/>
                </a:cxn>
                <a:cxn ang="0">
                  <a:pos x="122" y="220"/>
                </a:cxn>
                <a:cxn ang="0">
                  <a:pos x="132" y="186"/>
                </a:cxn>
                <a:cxn ang="0">
                  <a:pos x="140" y="154"/>
                </a:cxn>
                <a:cxn ang="0">
                  <a:pos x="167" y="90"/>
                </a:cxn>
                <a:cxn ang="0">
                  <a:pos x="149" y="60"/>
                </a:cxn>
                <a:cxn ang="0">
                  <a:pos x="149" y="60"/>
                </a:cxn>
                <a:cxn ang="0">
                  <a:pos x="149" y="60"/>
                </a:cxn>
              </a:cxnLst>
              <a:rect l="0" t="0" r="r" b="b"/>
              <a:pathLst>
                <a:path w="167" h="384">
                  <a:moveTo>
                    <a:pt x="149" y="60"/>
                  </a:moveTo>
                  <a:lnTo>
                    <a:pt x="119" y="30"/>
                  </a:lnTo>
                  <a:lnTo>
                    <a:pt x="89" y="12"/>
                  </a:lnTo>
                  <a:lnTo>
                    <a:pt x="59" y="0"/>
                  </a:lnTo>
                  <a:lnTo>
                    <a:pt x="54" y="70"/>
                  </a:lnTo>
                  <a:lnTo>
                    <a:pt x="46" y="112"/>
                  </a:lnTo>
                  <a:lnTo>
                    <a:pt x="52" y="168"/>
                  </a:lnTo>
                  <a:lnTo>
                    <a:pt x="24" y="194"/>
                  </a:lnTo>
                  <a:lnTo>
                    <a:pt x="16" y="258"/>
                  </a:lnTo>
                  <a:lnTo>
                    <a:pt x="2" y="300"/>
                  </a:lnTo>
                  <a:lnTo>
                    <a:pt x="0" y="352"/>
                  </a:lnTo>
                  <a:lnTo>
                    <a:pt x="47" y="384"/>
                  </a:lnTo>
                  <a:lnTo>
                    <a:pt x="149" y="384"/>
                  </a:lnTo>
                  <a:lnTo>
                    <a:pt x="134" y="350"/>
                  </a:lnTo>
                  <a:lnTo>
                    <a:pt x="104" y="324"/>
                  </a:lnTo>
                  <a:lnTo>
                    <a:pt x="138" y="274"/>
                  </a:lnTo>
                  <a:lnTo>
                    <a:pt x="122" y="220"/>
                  </a:lnTo>
                  <a:lnTo>
                    <a:pt x="132" y="186"/>
                  </a:lnTo>
                  <a:lnTo>
                    <a:pt x="140" y="154"/>
                  </a:lnTo>
                  <a:lnTo>
                    <a:pt x="167" y="90"/>
                  </a:lnTo>
                  <a:lnTo>
                    <a:pt x="149" y="60"/>
                  </a:lnTo>
                  <a:lnTo>
                    <a:pt x="149" y="60"/>
                  </a:lnTo>
                  <a:lnTo>
                    <a:pt x="149" y="6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1" name="Freeform 11"/>
            <p:cNvSpPr>
              <a:spLocks/>
            </p:cNvSpPr>
            <p:nvPr/>
          </p:nvSpPr>
          <p:spPr bwMode="ltGray">
            <a:xfrm>
              <a:off x="4100" y="4020"/>
              <a:ext cx="166" cy="300"/>
            </a:xfrm>
            <a:custGeom>
              <a:avLst/>
              <a:gdLst/>
              <a:ahLst/>
              <a:cxnLst>
                <a:cxn ang="0">
                  <a:pos x="136" y="12"/>
                </a:cxn>
                <a:cxn ang="0">
                  <a:pos x="100" y="0"/>
                </a:cxn>
                <a:cxn ang="0">
                  <a:pos x="78" y="64"/>
                </a:cxn>
                <a:cxn ang="0">
                  <a:pos x="70" y="126"/>
                </a:cxn>
                <a:cxn ang="0">
                  <a:pos x="46" y="184"/>
                </a:cxn>
                <a:cxn ang="0">
                  <a:pos x="58" y="232"/>
                </a:cxn>
                <a:cxn ang="0">
                  <a:pos x="38" y="268"/>
                </a:cxn>
                <a:cxn ang="0">
                  <a:pos x="0" y="300"/>
                </a:cxn>
                <a:cxn ang="0">
                  <a:pos x="160" y="300"/>
                </a:cxn>
                <a:cxn ang="0">
                  <a:pos x="136" y="272"/>
                </a:cxn>
                <a:cxn ang="0">
                  <a:pos x="98" y="234"/>
                </a:cxn>
                <a:cxn ang="0">
                  <a:pos x="130" y="188"/>
                </a:cxn>
                <a:cxn ang="0">
                  <a:pos x="138" y="134"/>
                </a:cxn>
                <a:cxn ang="0">
                  <a:pos x="144" y="94"/>
                </a:cxn>
                <a:cxn ang="0">
                  <a:pos x="164" y="60"/>
                </a:cxn>
                <a:cxn ang="0">
                  <a:pos x="166" y="0"/>
                </a:cxn>
                <a:cxn ang="0">
                  <a:pos x="136" y="12"/>
                </a:cxn>
                <a:cxn ang="0">
                  <a:pos x="136" y="12"/>
                </a:cxn>
                <a:cxn ang="0">
                  <a:pos x="136" y="12"/>
                </a:cxn>
              </a:cxnLst>
              <a:rect l="0" t="0" r="r" b="b"/>
              <a:pathLst>
                <a:path w="166" h="300">
                  <a:moveTo>
                    <a:pt x="136" y="12"/>
                  </a:moveTo>
                  <a:lnTo>
                    <a:pt x="100" y="0"/>
                  </a:lnTo>
                  <a:lnTo>
                    <a:pt x="78" y="64"/>
                  </a:lnTo>
                  <a:lnTo>
                    <a:pt x="70" y="126"/>
                  </a:lnTo>
                  <a:lnTo>
                    <a:pt x="46" y="184"/>
                  </a:lnTo>
                  <a:lnTo>
                    <a:pt x="58" y="232"/>
                  </a:lnTo>
                  <a:lnTo>
                    <a:pt x="38" y="268"/>
                  </a:lnTo>
                  <a:lnTo>
                    <a:pt x="0" y="300"/>
                  </a:lnTo>
                  <a:lnTo>
                    <a:pt x="160" y="300"/>
                  </a:lnTo>
                  <a:lnTo>
                    <a:pt x="136" y="272"/>
                  </a:lnTo>
                  <a:lnTo>
                    <a:pt x="98" y="234"/>
                  </a:lnTo>
                  <a:lnTo>
                    <a:pt x="130" y="188"/>
                  </a:lnTo>
                  <a:lnTo>
                    <a:pt x="138" y="134"/>
                  </a:lnTo>
                  <a:lnTo>
                    <a:pt x="144" y="94"/>
                  </a:lnTo>
                  <a:lnTo>
                    <a:pt x="164" y="60"/>
                  </a:lnTo>
                  <a:lnTo>
                    <a:pt x="166" y="0"/>
                  </a:lnTo>
                  <a:lnTo>
                    <a:pt x="136" y="12"/>
                  </a:lnTo>
                  <a:lnTo>
                    <a:pt x="136" y="12"/>
                  </a:lnTo>
                  <a:lnTo>
                    <a:pt x="136" y="1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2" name="Freeform 12"/>
            <p:cNvSpPr>
              <a:spLocks/>
            </p:cNvSpPr>
            <p:nvPr/>
          </p:nvSpPr>
          <p:spPr bwMode="ltGray">
            <a:xfrm>
              <a:off x="3910" y="4038"/>
              <a:ext cx="237" cy="282"/>
            </a:xfrm>
            <a:custGeom>
              <a:avLst/>
              <a:gdLst/>
              <a:ahLst/>
              <a:cxnLst>
                <a:cxn ang="0">
                  <a:pos x="201" y="0"/>
                </a:cxn>
                <a:cxn ang="0">
                  <a:pos x="183" y="0"/>
                </a:cxn>
                <a:cxn ang="0">
                  <a:pos x="158" y="50"/>
                </a:cxn>
                <a:cxn ang="0">
                  <a:pos x="148" y="92"/>
                </a:cxn>
                <a:cxn ang="0">
                  <a:pos x="120" y="144"/>
                </a:cxn>
                <a:cxn ang="0">
                  <a:pos x="82" y="182"/>
                </a:cxn>
                <a:cxn ang="0">
                  <a:pos x="60" y="232"/>
                </a:cxn>
                <a:cxn ang="0">
                  <a:pos x="0" y="282"/>
                </a:cxn>
                <a:cxn ang="0">
                  <a:pos x="128" y="282"/>
                </a:cxn>
                <a:cxn ang="0">
                  <a:pos x="154" y="254"/>
                </a:cxn>
                <a:cxn ang="0">
                  <a:pos x="158" y="196"/>
                </a:cxn>
                <a:cxn ang="0">
                  <a:pos x="188" y="148"/>
                </a:cxn>
                <a:cxn ang="0">
                  <a:pos x="196" y="70"/>
                </a:cxn>
                <a:cxn ang="0">
                  <a:pos x="237" y="0"/>
                </a:cxn>
                <a:cxn ang="0">
                  <a:pos x="201" y="0"/>
                </a:cxn>
                <a:cxn ang="0">
                  <a:pos x="201" y="0"/>
                </a:cxn>
                <a:cxn ang="0">
                  <a:pos x="201" y="0"/>
                </a:cxn>
              </a:cxnLst>
              <a:rect l="0" t="0" r="r" b="b"/>
              <a:pathLst>
                <a:path w="237" h="282">
                  <a:moveTo>
                    <a:pt x="201" y="0"/>
                  </a:moveTo>
                  <a:lnTo>
                    <a:pt x="183" y="0"/>
                  </a:lnTo>
                  <a:lnTo>
                    <a:pt x="158" y="50"/>
                  </a:lnTo>
                  <a:lnTo>
                    <a:pt x="148" y="92"/>
                  </a:lnTo>
                  <a:lnTo>
                    <a:pt x="120" y="144"/>
                  </a:lnTo>
                  <a:lnTo>
                    <a:pt x="82" y="182"/>
                  </a:lnTo>
                  <a:lnTo>
                    <a:pt x="60" y="232"/>
                  </a:lnTo>
                  <a:lnTo>
                    <a:pt x="0" y="282"/>
                  </a:lnTo>
                  <a:lnTo>
                    <a:pt x="128" y="282"/>
                  </a:lnTo>
                  <a:lnTo>
                    <a:pt x="154" y="254"/>
                  </a:lnTo>
                  <a:lnTo>
                    <a:pt x="158" y="196"/>
                  </a:lnTo>
                  <a:lnTo>
                    <a:pt x="188" y="148"/>
                  </a:lnTo>
                  <a:lnTo>
                    <a:pt x="196" y="70"/>
                  </a:lnTo>
                  <a:lnTo>
                    <a:pt x="237" y="0"/>
                  </a:lnTo>
                  <a:lnTo>
                    <a:pt x="201" y="0"/>
                  </a:lnTo>
                  <a:lnTo>
                    <a:pt x="201" y="0"/>
                  </a:lnTo>
                  <a:lnTo>
                    <a:pt x="20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3" name="Freeform 13"/>
            <p:cNvSpPr>
              <a:spLocks/>
            </p:cNvSpPr>
            <p:nvPr/>
          </p:nvSpPr>
          <p:spPr bwMode="ltGray">
            <a:xfrm>
              <a:off x="3674" y="4086"/>
              <a:ext cx="196" cy="234"/>
            </a:xfrm>
            <a:custGeom>
              <a:avLst/>
              <a:gdLst/>
              <a:ahLst/>
              <a:cxnLst>
                <a:cxn ang="0">
                  <a:pos x="167" y="54"/>
                </a:cxn>
                <a:cxn ang="0">
                  <a:pos x="113" y="24"/>
                </a:cxn>
                <a:cxn ang="0">
                  <a:pos x="83" y="0"/>
                </a:cxn>
                <a:cxn ang="0">
                  <a:pos x="80" y="62"/>
                </a:cxn>
                <a:cxn ang="0">
                  <a:pos x="58" y="100"/>
                </a:cxn>
                <a:cxn ang="0">
                  <a:pos x="54" y="160"/>
                </a:cxn>
                <a:cxn ang="0">
                  <a:pos x="36" y="202"/>
                </a:cxn>
                <a:cxn ang="0">
                  <a:pos x="0" y="234"/>
                </a:cxn>
                <a:cxn ang="0">
                  <a:pos x="146" y="234"/>
                </a:cxn>
                <a:cxn ang="0">
                  <a:pos x="170" y="198"/>
                </a:cxn>
                <a:cxn ang="0">
                  <a:pos x="158" y="138"/>
                </a:cxn>
                <a:cxn ang="0">
                  <a:pos x="196" y="100"/>
                </a:cxn>
                <a:cxn ang="0">
                  <a:pos x="191" y="54"/>
                </a:cxn>
                <a:cxn ang="0">
                  <a:pos x="167" y="54"/>
                </a:cxn>
                <a:cxn ang="0">
                  <a:pos x="167" y="54"/>
                </a:cxn>
                <a:cxn ang="0">
                  <a:pos x="167" y="54"/>
                </a:cxn>
              </a:cxnLst>
              <a:rect l="0" t="0" r="r" b="b"/>
              <a:pathLst>
                <a:path w="196" h="234">
                  <a:moveTo>
                    <a:pt x="167" y="54"/>
                  </a:moveTo>
                  <a:lnTo>
                    <a:pt x="113" y="24"/>
                  </a:lnTo>
                  <a:lnTo>
                    <a:pt x="83" y="0"/>
                  </a:lnTo>
                  <a:lnTo>
                    <a:pt x="80" y="62"/>
                  </a:lnTo>
                  <a:lnTo>
                    <a:pt x="58" y="100"/>
                  </a:lnTo>
                  <a:lnTo>
                    <a:pt x="54" y="160"/>
                  </a:lnTo>
                  <a:lnTo>
                    <a:pt x="36" y="202"/>
                  </a:lnTo>
                  <a:lnTo>
                    <a:pt x="0" y="234"/>
                  </a:lnTo>
                  <a:lnTo>
                    <a:pt x="146" y="234"/>
                  </a:lnTo>
                  <a:lnTo>
                    <a:pt x="170" y="198"/>
                  </a:lnTo>
                  <a:lnTo>
                    <a:pt x="158" y="138"/>
                  </a:lnTo>
                  <a:lnTo>
                    <a:pt x="196" y="100"/>
                  </a:lnTo>
                  <a:lnTo>
                    <a:pt x="191" y="54"/>
                  </a:lnTo>
                  <a:lnTo>
                    <a:pt x="167" y="54"/>
                  </a:lnTo>
                  <a:lnTo>
                    <a:pt x="167" y="54"/>
                  </a:lnTo>
                  <a:lnTo>
                    <a:pt x="167" y="5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4" name="Freeform 14"/>
            <p:cNvSpPr>
              <a:spLocks/>
            </p:cNvSpPr>
            <p:nvPr/>
          </p:nvSpPr>
          <p:spPr bwMode="ltGray">
            <a:xfrm>
              <a:off x="3476" y="4068"/>
              <a:ext cx="190" cy="252"/>
            </a:xfrm>
            <a:custGeom>
              <a:avLst/>
              <a:gdLst/>
              <a:ahLst/>
              <a:cxnLst>
                <a:cxn ang="0">
                  <a:pos x="190" y="0"/>
                </a:cxn>
                <a:cxn ang="0">
                  <a:pos x="166" y="0"/>
                </a:cxn>
                <a:cxn ang="0">
                  <a:pos x="158" y="38"/>
                </a:cxn>
                <a:cxn ang="0">
                  <a:pos x="138" y="120"/>
                </a:cxn>
                <a:cxn ang="0">
                  <a:pos x="94" y="180"/>
                </a:cxn>
                <a:cxn ang="0">
                  <a:pos x="62" y="234"/>
                </a:cxn>
                <a:cxn ang="0">
                  <a:pos x="0" y="252"/>
                </a:cxn>
                <a:cxn ang="0">
                  <a:pos x="128" y="252"/>
                </a:cxn>
                <a:cxn ang="0">
                  <a:pos x="142" y="188"/>
                </a:cxn>
                <a:cxn ang="0">
                  <a:pos x="186" y="90"/>
                </a:cxn>
                <a:cxn ang="0">
                  <a:pos x="190" y="38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  <a:cxn ang="0">
                  <a:pos x="190" y="0"/>
                </a:cxn>
              </a:cxnLst>
              <a:rect l="0" t="0" r="r" b="b"/>
              <a:pathLst>
                <a:path w="190" h="252">
                  <a:moveTo>
                    <a:pt x="190" y="0"/>
                  </a:moveTo>
                  <a:lnTo>
                    <a:pt x="166" y="0"/>
                  </a:lnTo>
                  <a:lnTo>
                    <a:pt x="158" y="38"/>
                  </a:lnTo>
                  <a:lnTo>
                    <a:pt x="138" y="120"/>
                  </a:lnTo>
                  <a:lnTo>
                    <a:pt x="94" y="180"/>
                  </a:lnTo>
                  <a:lnTo>
                    <a:pt x="62" y="234"/>
                  </a:lnTo>
                  <a:lnTo>
                    <a:pt x="0" y="252"/>
                  </a:lnTo>
                  <a:lnTo>
                    <a:pt x="128" y="252"/>
                  </a:lnTo>
                  <a:lnTo>
                    <a:pt x="142" y="188"/>
                  </a:lnTo>
                  <a:lnTo>
                    <a:pt x="186" y="90"/>
                  </a:lnTo>
                  <a:lnTo>
                    <a:pt x="190" y="38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  <a:lnTo>
                    <a:pt x="190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5" name="Freeform 15"/>
            <p:cNvSpPr>
              <a:spLocks/>
            </p:cNvSpPr>
            <p:nvPr/>
          </p:nvSpPr>
          <p:spPr bwMode="ltGray">
            <a:xfrm>
              <a:off x="3170" y="4188"/>
              <a:ext cx="230" cy="132"/>
            </a:xfrm>
            <a:custGeom>
              <a:avLst/>
              <a:gdLst/>
              <a:ahLst/>
              <a:cxnLst>
                <a:cxn ang="0">
                  <a:pos x="197" y="0"/>
                </a:cxn>
                <a:cxn ang="0">
                  <a:pos x="191" y="0"/>
                </a:cxn>
                <a:cxn ang="0">
                  <a:pos x="185" y="0"/>
                </a:cxn>
                <a:cxn ang="0">
                  <a:pos x="173" y="0"/>
                </a:cxn>
                <a:cxn ang="0">
                  <a:pos x="161" y="0"/>
                </a:cxn>
                <a:cxn ang="0">
                  <a:pos x="155" y="0"/>
                </a:cxn>
                <a:cxn ang="0">
                  <a:pos x="138" y="6"/>
                </a:cxn>
                <a:cxn ang="0">
                  <a:pos x="132" y="6"/>
                </a:cxn>
                <a:cxn ang="0">
                  <a:pos x="35" y="18"/>
                </a:cxn>
                <a:cxn ang="0">
                  <a:pos x="11" y="30"/>
                </a:cxn>
                <a:cxn ang="0">
                  <a:pos x="23" y="54"/>
                </a:cxn>
                <a:cxn ang="0">
                  <a:pos x="0" y="100"/>
                </a:cxn>
                <a:cxn ang="0">
                  <a:pos x="0" y="132"/>
                </a:cxn>
                <a:cxn ang="0">
                  <a:pos x="162" y="132"/>
                </a:cxn>
                <a:cxn ang="0">
                  <a:pos x="204" y="88"/>
                </a:cxn>
                <a:cxn ang="0">
                  <a:pos x="230" y="46"/>
                </a:cxn>
                <a:cxn ang="0">
                  <a:pos x="214" y="24"/>
                </a:cxn>
                <a:cxn ang="0">
                  <a:pos x="215" y="0"/>
                </a:cxn>
                <a:cxn ang="0">
                  <a:pos x="209" y="0"/>
                </a:cxn>
                <a:cxn ang="0">
                  <a:pos x="203" y="0"/>
                </a:cxn>
                <a:cxn ang="0">
                  <a:pos x="203" y="0"/>
                </a:cxn>
                <a:cxn ang="0">
                  <a:pos x="197" y="0"/>
                </a:cxn>
                <a:cxn ang="0">
                  <a:pos x="197" y="0"/>
                </a:cxn>
                <a:cxn ang="0">
                  <a:pos x="197" y="0"/>
                </a:cxn>
              </a:cxnLst>
              <a:rect l="0" t="0" r="r" b="b"/>
              <a:pathLst>
                <a:path w="230" h="132">
                  <a:moveTo>
                    <a:pt x="197" y="0"/>
                  </a:moveTo>
                  <a:lnTo>
                    <a:pt x="191" y="0"/>
                  </a:lnTo>
                  <a:lnTo>
                    <a:pt x="185" y="0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5" y="0"/>
                  </a:lnTo>
                  <a:lnTo>
                    <a:pt x="138" y="6"/>
                  </a:lnTo>
                  <a:lnTo>
                    <a:pt x="132" y="6"/>
                  </a:lnTo>
                  <a:lnTo>
                    <a:pt x="35" y="18"/>
                  </a:lnTo>
                  <a:lnTo>
                    <a:pt x="11" y="30"/>
                  </a:lnTo>
                  <a:lnTo>
                    <a:pt x="23" y="54"/>
                  </a:lnTo>
                  <a:lnTo>
                    <a:pt x="0" y="100"/>
                  </a:lnTo>
                  <a:lnTo>
                    <a:pt x="0" y="132"/>
                  </a:lnTo>
                  <a:lnTo>
                    <a:pt x="162" y="132"/>
                  </a:lnTo>
                  <a:lnTo>
                    <a:pt x="204" y="88"/>
                  </a:lnTo>
                  <a:lnTo>
                    <a:pt x="230" y="46"/>
                  </a:lnTo>
                  <a:lnTo>
                    <a:pt x="214" y="24"/>
                  </a:lnTo>
                  <a:lnTo>
                    <a:pt x="215" y="0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7" y="0"/>
                  </a:lnTo>
                  <a:lnTo>
                    <a:pt x="197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6" name="Freeform 16"/>
            <p:cNvSpPr>
              <a:spLocks/>
            </p:cNvSpPr>
            <p:nvPr/>
          </p:nvSpPr>
          <p:spPr bwMode="ltGray">
            <a:xfrm>
              <a:off x="3044" y="4218"/>
              <a:ext cx="89" cy="102"/>
            </a:xfrm>
            <a:custGeom>
              <a:avLst/>
              <a:gdLst/>
              <a:ahLst/>
              <a:cxnLst>
                <a:cxn ang="0">
                  <a:pos x="71" y="0"/>
                </a:cxn>
                <a:cxn ang="0">
                  <a:pos x="66" y="48"/>
                </a:cxn>
                <a:cxn ang="0">
                  <a:pos x="30" y="72"/>
                </a:cxn>
                <a:cxn ang="0">
                  <a:pos x="0" y="102"/>
                </a:cxn>
                <a:cxn ang="0">
                  <a:pos x="66" y="102"/>
                </a:cxn>
                <a:cxn ang="0">
                  <a:pos x="88" y="56"/>
                </a:cxn>
                <a:cxn ang="0">
                  <a:pos x="89" y="6"/>
                </a:cxn>
                <a:cxn ang="0">
                  <a:pos x="71" y="0"/>
                </a:cxn>
                <a:cxn ang="0">
                  <a:pos x="71" y="0"/>
                </a:cxn>
                <a:cxn ang="0">
                  <a:pos x="71" y="0"/>
                </a:cxn>
              </a:cxnLst>
              <a:rect l="0" t="0" r="r" b="b"/>
              <a:pathLst>
                <a:path w="89" h="102">
                  <a:moveTo>
                    <a:pt x="71" y="0"/>
                  </a:moveTo>
                  <a:lnTo>
                    <a:pt x="66" y="48"/>
                  </a:lnTo>
                  <a:lnTo>
                    <a:pt x="30" y="72"/>
                  </a:lnTo>
                  <a:lnTo>
                    <a:pt x="0" y="102"/>
                  </a:lnTo>
                  <a:lnTo>
                    <a:pt x="66" y="102"/>
                  </a:lnTo>
                  <a:lnTo>
                    <a:pt x="88" y="56"/>
                  </a:lnTo>
                  <a:lnTo>
                    <a:pt x="89" y="6"/>
                  </a:lnTo>
                  <a:lnTo>
                    <a:pt x="71" y="0"/>
                  </a:lnTo>
                  <a:lnTo>
                    <a:pt x="71" y="0"/>
                  </a:lnTo>
                  <a:lnTo>
                    <a:pt x="71" y="0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0257" name="Freeform 17"/>
            <p:cNvSpPr>
              <a:spLocks/>
            </p:cNvSpPr>
            <p:nvPr/>
          </p:nvSpPr>
          <p:spPr bwMode="ltGray">
            <a:xfrm>
              <a:off x="5482" y="3367"/>
              <a:ext cx="278" cy="953"/>
            </a:xfrm>
            <a:custGeom>
              <a:avLst/>
              <a:gdLst/>
              <a:ahLst/>
              <a:cxnLst>
                <a:cxn ang="0">
                  <a:pos x="278" y="24"/>
                </a:cxn>
                <a:cxn ang="0">
                  <a:pos x="272" y="24"/>
                </a:cxn>
                <a:cxn ang="0">
                  <a:pos x="272" y="18"/>
                </a:cxn>
                <a:cxn ang="0">
                  <a:pos x="266" y="18"/>
                </a:cxn>
                <a:cxn ang="0">
                  <a:pos x="254" y="12"/>
                </a:cxn>
                <a:cxn ang="0">
                  <a:pos x="236" y="6"/>
                </a:cxn>
                <a:cxn ang="0">
                  <a:pos x="212" y="0"/>
                </a:cxn>
                <a:cxn ang="0">
                  <a:pos x="206" y="6"/>
                </a:cxn>
                <a:cxn ang="0">
                  <a:pos x="198" y="129"/>
                </a:cxn>
                <a:cxn ang="0">
                  <a:pos x="184" y="209"/>
                </a:cxn>
                <a:cxn ang="0">
                  <a:pos x="182" y="249"/>
                </a:cxn>
                <a:cxn ang="0">
                  <a:pos x="200" y="339"/>
                </a:cxn>
                <a:cxn ang="0">
                  <a:pos x="186" y="481"/>
                </a:cxn>
                <a:cxn ang="0">
                  <a:pos x="176" y="521"/>
                </a:cxn>
                <a:cxn ang="0">
                  <a:pos x="156" y="601"/>
                </a:cxn>
                <a:cxn ang="0">
                  <a:pos x="172" y="681"/>
                </a:cxn>
                <a:cxn ang="0">
                  <a:pos x="138" y="765"/>
                </a:cxn>
                <a:cxn ang="0">
                  <a:pos x="96" y="847"/>
                </a:cxn>
                <a:cxn ang="0">
                  <a:pos x="50" y="899"/>
                </a:cxn>
                <a:cxn ang="0">
                  <a:pos x="0" y="953"/>
                </a:cxn>
                <a:cxn ang="0">
                  <a:pos x="278" y="953"/>
                </a:cxn>
                <a:cxn ang="0">
                  <a:pos x="278" y="24"/>
                </a:cxn>
                <a:cxn ang="0">
                  <a:pos x="278" y="24"/>
                </a:cxn>
                <a:cxn ang="0">
                  <a:pos x="278" y="24"/>
                </a:cxn>
              </a:cxnLst>
              <a:rect l="0" t="0" r="r" b="b"/>
              <a:pathLst>
                <a:path w="278" h="953">
                  <a:moveTo>
                    <a:pt x="278" y="24"/>
                  </a:moveTo>
                  <a:lnTo>
                    <a:pt x="272" y="24"/>
                  </a:lnTo>
                  <a:lnTo>
                    <a:pt x="272" y="18"/>
                  </a:lnTo>
                  <a:lnTo>
                    <a:pt x="266" y="18"/>
                  </a:lnTo>
                  <a:lnTo>
                    <a:pt x="254" y="12"/>
                  </a:lnTo>
                  <a:lnTo>
                    <a:pt x="236" y="6"/>
                  </a:lnTo>
                  <a:lnTo>
                    <a:pt x="212" y="0"/>
                  </a:lnTo>
                  <a:lnTo>
                    <a:pt x="206" y="6"/>
                  </a:lnTo>
                  <a:lnTo>
                    <a:pt x="198" y="129"/>
                  </a:lnTo>
                  <a:lnTo>
                    <a:pt x="184" y="209"/>
                  </a:lnTo>
                  <a:lnTo>
                    <a:pt x="182" y="249"/>
                  </a:lnTo>
                  <a:lnTo>
                    <a:pt x="200" y="339"/>
                  </a:lnTo>
                  <a:lnTo>
                    <a:pt x="186" y="481"/>
                  </a:lnTo>
                  <a:lnTo>
                    <a:pt x="176" y="521"/>
                  </a:lnTo>
                  <a:lnTo>
                    <a:pt x="156" y="601"/>
                  </a:lnTo>
                  <a:lnTo>
                    <a:pt x="172" y="681"/>
                  </a:lnTo>
                  <a:lnTo>
                    <a:pt x="138" y="765"/>
                  </a:lnTo>
                  <a:lnTo>
                    <a:pt x="96" y="847"/>
                  </a:lnTo>
                  <a:lnTo>
                    <a:pt x="50" y="899"/>
                  </a:lnTo>
                  <a:lnTo>
                    <a:pt x="0" y="953"/>
                  </a:lnTo>
                  <a:lnTo>
                    <a:pt x="278" y="953"/>
                  </a:lnTo>
                  <a:lnTo>
                    <a:pt x="278" y="24"/>
                  </a:lnTo>
                  <a:lnTo>
                    <a:pt x="278" y="24"/>
                  </a:lnTo>
                  <a:lnTo>
                    <a:pt x="278" y="24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90980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0258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59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60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0261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rtl="0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9F1C17B7-9FAB-41AD-B105-E22E2F9B1CC0}" type="slidenum">
              <a:rPr lang="ar-SA"/>
              <a:pPr/>
              <a:t>‹#›</a:t>
            </a:fld>
            <a:endParaRPr lang="en-US"/>
          </a:p>
        </p:txBody>
      </p:sp>
      <p:sp>
        <p:nvSpPr>
          <p:cNvPr id="10262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2pPr>
      <a:lvl3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3pPr>
      <a:lvl4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4pPr>
      <a:lvl5pPr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r" rtl="1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u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r" rtl="1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r" rtl="1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u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r" rtl="1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u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452429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/>
          <p:cNvSpPr>
            <a:spLocks noChangeArrowheads="1"/>
          </p:cNvSpPr>
          <p:nvPr/>
        </p:nvSpPr>
        <p:spPr bwMode="auto">
          <a:xfrm>
            <a:off x="900113" y="1052513"/>
            <a:ext cx="7885112" cy="4608512"/>
          </a:xfrm>
          <a:prstGeom prst="plus">
            <a:avLst>
              <a:gd name="adj" fmla="val 25000"/>
            </a:avLst>
          </a:prstGeom>
          <a:gradFill rotWithShape="1">
            <a:gsLst>
              <a:gs pos="0">
                <a:srgbClr val="F7ED23"/>
              </a:gs>
              <a:gs pos="100000">
                <a:srgbClr val="C1F8FB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7ED23"/>
            </a:extrusionClr>
          </a:sp3d>
        </p:spPr>
        <p:txBody>
          <a:bodyPr wrap="none" anchor="ctr">
            <a:flatTx/>
          </a:bodyPr>
          <a:lstStyle/>
          <a:p>
            <a:endParaRPr lang="fa-IR"/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331913" y="333375"/>
            <a:ext cx="5976937" cy="366713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3" dist="53882" dir="13500000">
              <a:srgbClr val="C0C0C0">
                <a:alpha val="50000"/>
              </a:srgbClr>
            </a:prst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1979613" y="2060575"/>
            <a:ext cx="39608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latin typeface="Arial" pitchFamily="34" charset="0"/>
            </a:endParaRPr>
          </a:p>
        </p:txBody>
      </p:sp>
      <p:sp>
        <p:nvSpPr>
          <p:cNvPr id="4101" name="WordArt 5"/>
          <p:cNvSpPr>
            <a:spLocks noChangeArrowheads="1" noChangeShapeType="1" noTextEdit="1"/>
          </p:cNvSpPr>
          <p:nvPr/>
        </p:nvSpPr>
        <p:spPr bwMode="auto">
          <a:xfrm>
            <a:off x="1116013" y="1989138"/>
            <a:ext cx="6985000" cy="21336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fa-IR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Impact"/>
              </a:rPr>
              <a:t> ياد گيري تسلط ياب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333375"/>
            <a:ext cx="900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2000" b="1">
                <a:solidFill>
                  <a:srgbClr val="FFFFFF"/>
                </a:solidFill>
                <a:latin typeface="Arial" pitchFamily="34" charset="0"/>
              </a:rPr>
              <a:t>  </a:t>
            </a:r>
            <a:endParaRPr lang="en-US" sz="2000" b="1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2843213" y="5157788"/>
            <a:ext cx="13684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b="1">
              <a:latin typeface="Arial" pitchFamily="34" charset="0"/>
            </a:endParaRP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323850" y="1341438"/>
            <a:ext cx="8496300" cy="3455987"/>
          </a:xfrm>
          <a:prstGeom prst="rect">
            <a:avLst/>
          </a:prstGeom>
          <a:gradFill rotWithShape="1">
            <a:gsLst>
              <a:gs pos="0">
                <a:srgbClr val="CDF3FB"/>
              </a:gs>
              <a:gs pos="100000">
                <a:schemeClr val="tx2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3708400" y="5218113"/>
            <a:ext cx="6477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cs typeface="Yagut" pitchFamily="2" charset="-78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-252413" y="1700213"/>
            <a:ext cx="8856663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4400">
                <a:solidFill>
                  <a:srgbClr val="FF0000"/>
                </a:solidFill>
                <a:cs typeface="Yagut" pitchFamily="2" charset="-78"/>
              </a:rPr>
              <a:t>آماده سازي درس:</a:t>
            </a:r>
            <a:r>
              <a:rPr lang="fa-IR" sz="4400">
                <a:solidFill>
                  <a:srgbClr val="9900CC"/>
                </a:solidFill>
                <a:cs typeface="Yagut" pitchFamily="2" charset="-78"/>
              </a:rPr>
              <a:t> 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اهداف درس 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رابطه بين محتوا ي درس با آموخته هاي پيشين</a:t>
            </a:r>
          </a:p>
          <a:p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تعيين مسئوليت دانش آموزان براي تمرين   </a:t>
            </a:r>
            <a:endParaRPr lang="en-US" sz="3600">
              <a:solidFill>
                <a:srgbClr val="9900CC"/>
              </a:solidFill>
              <a:cs typeface="Yagut" pitchFamily="2" charset="-78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331913" y="3500438"/>
            <a:ext cx="7129462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200">
              <a:solidFill>
                <a:srgbClr val="99CCFF"/>
              </a:solidFill>
              <a:cs typeface="Yagut" pitchFamily="2" charset="-78"/>
            </a:endParaRP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2555875" y="476250"/>
            <a:ext cx="527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en-US">
              <a:solidFill>
                <a:srgbClr val="9900CC"/>
              </a:solidFill>
              <a:cs typeface="Yagut" pitchFamily="2" charset="-78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4643438" y="0"/>
            <a:ext cx="24685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>
              <a:solidFill>
                <a:srgbClr val="9900CC"/>
              </a:solidFill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7812088" cy="6094413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0000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en-US">
              <a:latin typeface="Arial" pitchFamily="34" charset="0"/>
            </a:endParaRPr>
          </a:p>
          <a:p>
            <a:pPr algn="ctr"/>
            <a:endParaRPr lang="fa-IR">
              <a:latin typeface="Arial" pitchFamily="34" charset="0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95288" y="0"/>
            <a:ext cx="6840537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r>
              <a:rPr lang="en-US" sz="4400">
                <a:solidFill>
                  <a:srgbClr val="01464F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6148" name="Line 4"/>
          <p:cNvSpPr>
            <a:spLocks noChangeShapeType="1"/>
          </p:cNvSpPr>
          <p:nvPr/>
        </p:nvSpPr>
        <p:spPr bwMode="auto">
          <a:xfrm flipV="1">
            <a:off x="1116013" y="908050"/>
            <a:ext cx="144462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49" name="Line 5"/>
          <p:cNvSpPr>
            <a:spLocks noChangeShapeType="1"/>
          </p:cNvSpPr>
          <p:nvPr/>
        </p:nvSpPr>
        <p:spPr bwMode="auto">
          <a:xfrm flipV="1">
            <a:off x="1187450" y="2924175"/>
            <a:ext cx="144463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0" name="Line 6"/>
          <p:cNvSpPr>
            <a:spLocks noChangeShapeType="1"/>
          </p:cNvSpPr>
          <p:nvPr/>
        </p:nvSpPr>
        <p:spPr bwMode="auto">
          <a:xfrm flipV="1">
            <a:off x="1116013" y="1773238"/>
            <a:ext cx="71437" cy="730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339975" y="1989138"/>
            <a:ext cx="49688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 </a:t>
            </a:r>
            <a:endParaRPr lang="en-US" sz="3600">
              <a:solidFill>
                <a:srgbClr val="5A4AD0"/>
              </a:solidFill>
              <a:latin typeface="Arial" pitchFamily="34" charset="0"/>
            </a:endParaRPr>
          </a:p>
        </p:txBody>
      </p:sp>
      <p:sp>
        <p:nvSpPr>
          <p:cNvPr id="6152" name="Line 8"/>
          <p:cNvSpPr>
            <a:spLocks noChangeShapeType="1"/>
          </p:cNvSpPr>
          <p:nvPr/>
        </p:nvSpPr>
        <p:spPr bwMode="auto">
          <a:xfrm flipH="1">
            <a:off x="1331913" y="4941888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 flipV="1">
            <a:off x="1331913" y="3789363"/>
            <a:ext cx="71437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1547813" y="4005263"/>
            <a:ext cx="3587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3600" b="1">
              <a:latin typeface="Arial" pitchFamily="34" charset="0"/>
            </a:endParaRP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1116013" y="476250"/>
            <a:ext cx="5832475" cy="5400675"/>
          </a:xfrm>
          <a:prstGeom prst="rect">
            <a:avLst/>
          </a:prstGeom>
          <a:solidFill>
            <a:srgbClr val="FF0066"/>
          </a:soli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0066"/>
            </a:extrusionClr>
          </a:sp3d>
        </p:spPr>
        <p:txBody>
          <a:bodyPr wrap="none" anchor="ctr">
            <a:flatTx/>
          </a:bodyPr>
          <a:lstStyle/>
          <a:p>
            <a:endParaRPr lang="fa-IR" sz="4000">
              <a:solidFill>
                <a:srgbClr val="00FF00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00FF00"/>
                </a:solidFill>
                <a:cs typeface="Yagut" pitchFamily="2" charset="-78"/>
              </a:rPr>
              <a:t>مرحله دوم ارائه درس :</a:t>
            </a:r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</a:t>
            </a:r>
          </a:p>
          <a:p>
            <a:endParaRPr lang="fa-IR" sz="4000">
              <a:solidFill>
                <a:srgbClr val="99CCFF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مفهوم جديد را شرح مي دهد .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گامهاي دستيابي به مهارت را        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معين مي كند..ابزار هاي كمك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 آموزشي مناسب را تدارك </a:t>
            </a:r>
          </a:p>
          <a:p>
            <a:r>
              <a:rPr lang="fa-IR" sz="4000">
                <a:solidFill>
                  <a:srgbClr val="99CCFF"/>
                </a:solidFill>
                <a:cs typeface="Yagut" pitchFamily="2" charset="-78"/>
              </a:rPr>
              <a:t>             مي بيند. </a:t>
            </a:r>
          </a:p>
          <a:p>
            <a:endParaRPr lang="en-US" sz="4000">
              <a:solidFill>
                <a:srgbClr val="99CCFF"/>
              </a:solidFill>
              <a:cs typeface="Yagut" pitchFamily="2" charset="-78"/>
            </a:endParaRPr>
          </a:p>
          <a:p>
            <a:endParaRPr lang="en-US" sz="400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755650" y="333375"/>
            <a:ext cx="7667625" cy="5616575"/>
          </a:xfrm>
          <a:prstGeom prst="rect">
            <a:avLst/>
          </a:prstGeom>
          <a:gradFill rotWithShape="1">
            <a:gsLst>
              <a:gs pos="0">
                <a:srgbClr val="FEFB69"/>
              </a:gs>
              <a:gs pos="100000">
                <a:srgbClr val="9AF3FC"/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D040AA"/>
            </a:extrusionClr>
          </a:sp3d>
        </p:spPr>
        <p:txBody>
          <a:bodyPr wrap="none" anchor="ctr">
            <a:flatTx/>
          </a:bodyPr>
          <a:lstStyle/>
          <a:p>
            <a:pPr algn="ctr"/>
            <a:endParaRPr lang="en-US">
              <a:solidFill>
                <a:srgbClr val="CC66FF"/>
              </a:solidFill>
              <a:cs typeface="Yagut" pitchFamily="2" charset="-78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4643438" y="620713"/>
            <a:ext cx="26654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2800" b="1">
              <a:solidFill>
                <a:srgbClr val="F8593E"/>
              </a:solidFill>
              <a:latin typeface="Arial" pitchFamily="34" charset="0"/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2555875" y="5445125"/>
            <a:ext cx="4895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>
                <a:latin typeface="Arial" pitchFamily="34" charset="0"/>
              </a:rPr>
              <a:t> </a:t>
            </a:r>
            <a:endParaRPr lang="en-US" sz="2400" b="1">
              <a:solidFill>
                <a:srgbClr val="6D476B"/>
              </a:solidFill>
              <a:latin typeface="Arial" pitchFamily="34" charset="0"/>
            </a:endParaRP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547813" y="5013325"/>
            <a:ext cx="6408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2400" b="1">
              <a:solidFill>
                <a:srgbClr val="A6722C"/>
              </a:solidFill>
              <a:latin typeface="Arial" pitchFamily="34" charset="0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4264025" y="6589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latin typeface="Arial" pitchFamily="34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1239838" y="-268288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n-US">
              <a:latin typeface="Arial" pitchFamily="34" charset="0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755650" y="836613"/>
            <a:ext cx="7593013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a-IR" sz="4400">
                <a:solidFill>
                  <a:srgbClr val="CC66FF"/>
                </a:solidFill>
                <a:cs typeface="Yagut" pitchFamily="2" charset="-78"/>
              </a:rPr>
              <a:t>مرحله سوم : تمرين منظم</a:t>
            </a:r>
            <a:r>
              <a:rPr lang="fa-IR" sz="4400">
                <a:solidFill>
                  <a:srgbClr val="FF0000"/>
                </a:solidFill>
                <a:cs typeface="Yagut" pitchFamily="2" charset="-78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معلم دانش آموزان را بر اساس گامهاي مرحله دوم هدايت مي كند 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او لغزشهاي آنها را تصحيح و پيشرفتهاي آنان را مورد تمجيد قرار مي دهد.</a:t>
            </a:r>
          </a:p>
          <a:p>
            <a:pPr>
              <a:spcBef>
                <a:spcPct val="50000"/>
              </a:spcBef>
            </a:pPr>
            <a:r>
              <a:rPr lang="fa-IR" sz="3200">
                <a:solidFill>
                  <a:srgbClr val="FF0000"/>
                </a:solidFill>
                <a:cs typeface="Yagut" pitchFamily="2" charset="-78"/>
              </a:rPr>
              <a:t>اصول كار گروهي براي رسيدن به هدف را مشخص مي كند. </a:t>
            </a:r>
            <a:endParaRPr lang="en-US" sz="3200">
              <a:solidFill>
                <a:srgbClr val="FF0000"/>
              </a:solidFill>
              <a:cs typeface="Yagut" pitchFamily="2" charset="-78"/>
            </a:endParaRPr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827088" y="404813"/>
            <a:ext cx="76327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684213" y="5300663"/>
            <a:ext cx="76327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 rot="5400000">
            <a:off x="-1545431" y="2640807"/>
            <a:ext cx="5105400" cy="792162"/>
          </a:xfrm>
          <a:prstGeom prst="star4">
            <a:avLst>
              <a:gd name="adj" fmla="val 12500"/>
            </a:avLst>
          </a:prstGeom>
          <a:gradFill rotWithShape="1">
            <a:gsLst>
              <a:gs pos="0">
                <a:srgbClr val="FF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900113" y="836613"/>
            <a:ext cx="7416800" cy="4824412"/>
          </a:xfrm>
          <a:prstGeom prst="rect">
            <a:avLst/>
          </a:prstGeom>
          <a:gradFill rotWithShape="1">
            <a:gsLst>
              <a:gs pos="0">
                <a:srgbClr val="FFFF00"/>
              </a:gs>
              <a:gs pos="100000">
                <a:srgbClr val="00FFFF"/>
              </a:gs>
            </a:gsLst>
            <a:lin ang="5400000" scaled="1"/>
          </a:gradFill>
          <a:ln w="9525" algn="ctr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FF99FF"/>
            </a:extrusionClr>
          </a:sp3d>
        </p:spPr>
        <p:txBody>
          <a:bodyPr wrap="none" anchor="ctr">
            <a:flatTx/>
          </a:bodyPr>
          <a:lstStyle/>
          <a:p>
            <a:r>
              <a:rPr lang="fa-IR" sz="4000">
                <a:solidFill>
                  <a:srgbClr val="EB1813"/>
                </a:solidFill>
                <a:cs typeface="Yagut" pitchFamily="2" charset="-78"/>
              </a:rPr>
              <a:t>مرحله چهارم : تمرين و هدايت</a:t>
            </a:r>
            <a:r>
              <a:rPr lang="fa-IR" sz="4000">
                <a:solidFill>
                  <a:srgbClr val="8071DB"/>
                </a:solidFill>
                <a:cs typeface="Yagut" pitchFamily="2" charset="-78"/>
              </a:rPr>
              <a:t> </a:t>
            </a: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تدارك تمرينهاي مناسب </a:t>
            </a:r>
          </a:p>
          <a:p>
            <a:endParaRPr lang="fa-IR" sz="4000">
              <a:solidFill>
                <a:srgbClr val="9900CC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بازنگري تمرينها</a:t>
            </a:r>
          </a:p>
          <a:p>
            <a:endParaRPr lang="fa-IR" sz="4000">
              <a:solidFill>
                <a:srgbClr val="9900CC"/>
              </a:solidFill>
              <a:cs typeface="Yagut" pitchFamily="2" charset="-78"/>
            </a:endParaRPr>
          </a:p>
          <a:p>
            <a:r>
              <a:rPr lang="fa-IR" sz="4000">
                <a:solidFill>
                  <a:srgbClr val="9900CC"/>
                </a:solidFill>
                <a:cs typeface="Yagut" pitchFamily="2" charset="-78"/>
              </a:rPr>
              <a:t> تدارك باز خوردي اصلاحي و تقويتي </a:t>
            </a:r>
          </a:p>
          <a:p>
            <a:endParaRPr lang="en-US" sz="4000">
              <a:solidFill>
                <a:srgbClr val="9900CC"/>
              </a:solidFill>
              <a:cs typeface="Yagut" pitchFamily="2" charset="-78"/>
            </a:endParaRPr>
          </a:p>
          <a:p>
            <a:endParaRPr lang="en-US" sz="4000">
              <a:cs typeface="Yagut" pitchFamily="2" charset="-78"/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-1189038" y="1412875"/>
            <a:ext cx="8569326" cy="762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  <a:flatTx/>
          </a:bodyPr>
          <a:lstStyle/>
          <a:p>
            <a:pPr>
              <a:spcBef>
                <a:spcPct val="50000"/>
              </a:spcBef>
            </a:pPr>
            <a:endParaRPr lang="en-US" sz="4400">
              <a:solidFill>
                <a:srgbClr val="01464F"/>
              </a:solidFill>
              <a:latin typeface="Arial" pitchFamily="34" charset="0"/>
            </a:endParaRPr>
          </a:p>
        </p:txBody>
      </p:sp>
      <p:sp>
        <p:nvSpPr>
          <p:cNvPr id="8196" name="Oval 4"/>
          <p:cNvSpPr>
            <a:spLocks noChangeArrowheads="1"/>
          </p:cNvSpPr>
          <p:nvPr/>
        </p:nvSpPr>
        <p:spPr bwMode="auto">
          <a:xfrm rot="5400000">
            <a:off x="4347369" y="1924844"/>
            <a:ext cx="449262" cy="7200900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7" name="Oval 5"/>
          <p:cNvSpPr>
            <a:spLocks noChangeArrowheads="1"/>
          </p:cNvSpPr>
          <p:nvPr/>
        </p:nvSpPr>
        <p:spPr bwMode="auto">
          <a:xfrm>
            <a:off x="1116013" y="5516563"/>
            <a:ext cx="6911975" cy="360362"/>
          </a:xfrm>
          <a:prstGeom prst="ellipse">
            <a:avLst/>
          </a:prstGeom>
          <a:gradFill rotWithShape="1">
            <a:gsLst>
              <a:gs pos="0">
                <a:srgbClr val="66FF33"/>
              </a:gs>
              <a:gs pos="100000">
                <a:srgbClr val="0000FF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8" name="Oval 6"/>
          <p:cNvSpPr>
            <a:spLocks noChangeArrowheads="1"/>
          </p:cNvSpPr>
          <p:nvPr/>
        </p:nvSpPr>
        <p:spPr bwMode="auto">
          <a:xfrm>
            <a:off x="971550" y="908050"/>
            <a:ext cx="576263" cy="4538663"/>
          </a:xfrm>
          <a:prstGeom prst="ellipse">
            <a:avLst/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  <p:sp>
        <p:nvSpPr>
          <p:cNvPr id="8199" name="Oval 7"/>
          <p:cNvSpPr>
            <a:spLocks noChangeArrowheads="1"/>
          </p:cNvSpPr>
          <p:nvPr/>
        </p:nvSpPr>
        <p:spPr bwMode="auto">
          <a:xfrm rot="5400000" flipV="1">
            <a:off x="-1404144" y="3069432"/>
            <a:ext cx="4968875" cy="360362"/>
          </a:xfrm>
          <a:prstGeom prst="ellipse">
            <a:avLst/>
          </a:prstGeom>
          <a:gradFill rotWithShape="1">
            <a:gsLst>
              <a:gs pos="0">
                <a:srgbClr val="0000FF"/>
              </a:gs>
              <a:gs pos="100000">
                <a:srgbClr val="66FF33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fa-I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AutoShape 2"/>
          <p:cNvSpPr>
            <a:spLocks noChangeArrowheads="1"/>
          </p:cNvSpPr>
          <p:nvPr/>
        </p:nvSpPr>
        <p:spPr bwMode="auto">
          <a:xfrm>
            <a:off x="1042988" y="0"/>
            <a:ext cx="7058025" cy="1412875"/>
          </a:xfrm>
          <a:prstGeom prst="flowChartDocument">
            <a:avLst/>
          </a:prstGeom>
          <a:solidFill>
            <a:srgbClr val="FBEC25"/>
          </a:solidFill>
          <a:ln w="9525">
            <a:miter lim="800000"/>
            <a:headEnd/>
            <a:tailEnd/>
          </a:ln>
          <a:effectLst/>
          <a:scene3d>
            <a:camera prst="legacyPerspectiveBottom"/>
            <a:lightRig rig="legacyFlat3" dir="t"/>
          </a:scene3d>
          <a:sp3d extrusionH="121893000" prstMaterial="legacyMatte">
            <a:bevelT w="13500" h="13500" prst="angle"/>
            <a:bevelB w="13500" h="13500" prst="angle"/>
            <a:extrusionClr>
              <a:srgbClr val="5625D1"/>
            </a:extrusionClr>
          </a:sp3d>
        </p:spPr>
        <p:txBody>
          <a:bodyPr wrap="none" anchor="ctr">
            <a:flatTx/>
          </a:bodyPr>
          <a:lstStyle/>
          <a:p>
            <a:pPr algn="ctr">
              <a:spcBef>
                <a:spcPct val="50000"/>
              </a:spcBef>
            </a:pPr>
            <a:r>
              <a:rPr lang="fa-IR" sz="3600">
                <a:solidFill>
                  <a:srgbClr val="9900CC"/>
                </a:solidFill>
                <a:cs typeface="Yagut" pitchFamily="2" charset="-78"/>
              </a:rPr>
              <a:t>مرحله پنجم :  تمرين مستقل</a:t>
            </a:r>
            <a:endParaRPr lang="en-US" sz="3600">
              <a:solidFill>
                <a:srgbClr val="9900CC"/>
              </a:solidFill>
              <a:cs typeface="Yagut" pitchFamily="2" charset="-78"/>
            </a:endParaRPr>
          </a:p>
          <a:p>
            <a:pPr algn="ctr"/>
            <a:endParaRPr lang="en-US" sz="3600">
              <a:cs typeface="Yagut" pitchFamily="2" charset="-78"/>
            </a:endParaRPr>
          </a:p>
        </p:txBody>
      </p:sp>
      <p:sp>
        <p:nvSpPr>
          <p:cNvPr id="9219" name="WordArt 3"/>
          <p:cNvSpPr>
            <a:spLocks noChangeArrowheads="1" noChangeShapeType="1" noTextEdit="1"/>
          </p:cNvSpPr>
          <p:nvPr/>
        </p:nvSpPr>
        <p:spPr bwMode="auto">
          <a:xfrm>
            <a:off x="900113" y="333375"/>
            <a:ext cx="6983412" cy="44640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fa-IR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CC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Kokab"/>
              </a:rPr>
              <a:t>   </a:t>
            </a: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0" y="1628775"/>
            <a:ext cx="9144000" cy="4924425"/>
          </a:xfrm>
          <a:prstGeom prst="rect">
            <a:avLst/>
          </a:prstGeom>
          <a:solidFill>
            <a:srgbClr val="9900CC"/>
          </a:solidFill>
          <a:ln w="9525">
            <a:miter lim="800000"/>
            <a:headEnd/>
            <a:tailEnd/>
          </a:ln>
          <a:effectLst/>
          <a:scene3d>
            <a:camera prst="legacyPerspectiveTopRight"/>
            <a:lightRig rig="legacyFlat3" dir="b"/>
          </a:scene3d>
          <a:sp3d extrusionH="887400" prstMaterial="legacyMatte">
            <a:bevelT w="13500" h="13500" prst="angle"/>
            <a:bevelB w="13500" h="13500" prst="angle"/>
            <a:extrusionClr>
              <a:srgbClr val="FFFF00"/>
            </a:extrusionClr>
          </a:sp3d>
        </p:spPr>
        <p:txBody>
          <a:bodyPr wrap="none" anchor="ctr">
            <a:flatTx/>
          </a:bodyPr>
          <a:lstStyle/>
          <a:p>
            <a:endParaRPr lang="fa-IR" sz="4000">
              <a:solidFill>
                <a:srgbClr val="99FFCC"/>
              </a:solidFill>
              <a:cs typeface="Yagut" pitchFamily="2" charset="-78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0" y="2060575"/>
            <a:ext cx="9144000" cy="445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fa-IR" sz="2800">
                <a:solidFill>
                  <a:schemeClr val="tx2"/>
                </a:solidFill>
                <a:cs typeface="Yagut" pitchFamily="2" charset="-78"/>
              </a:rPr>
              <a:t>تعيين تكليف در كلاس و منزل  به منظورفعاليتهاي مستقل ياد گيري</a:t>
            </a: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r>
              <a:rPr lang="fa-IR" sz="2800">
                <a:solidFill>
                  <a:schemeClr val="tx2"/>
                </a:solidFill>
                <a:cs typeface="Yagut" pitchFamily="2" charset="-78"/>
              </a:rPr>
              <a:t>يافته هاي دانش آموزان را بررسي مي كند و باز خوردهاي لازم را ارائه مي دهد. </a:t>
            </a:r>
          </a:p>
          <a:p>
            <a:endParaRPr lang="fa-IR" sz="2800">
              <a:solidFill>
                <a:schemeClr val="tx2"/>
              </a:solidFill>
              <a:cs typeface="Yagut" pitchFamily="2" charset="-78"/>
            </a:endParaRPr>
          </a:p>
          <a:p>
            <a:r>
              <a:rPr lang="fa-IR" sz="3600">
                <a:solidFill>
                  <a:srgbClr val="99FFCC"/>
                </a:solidFill>
                <a:cs typeface="Yagut" pitchFamily="2" charset="-78"/>
              </a:rPr>
              <a:t> </a:t>
            </a:r>
          </a:p>
          <a:p>
            <a:pPr>
              <a:spcBef>
                <a:spcPct val="50000"/>
              </a:spcBef>
            </a:pPr>
            <a:endParaRPr lang="en-US" sz="3600">
              <a:cs typeface="Yagut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iff">
  <a:themeElements>
    <a:clrScheme name="Cliff 5">
      <a:dk1>
        <a:srgbClr val="009999"/>
      </a:dk1>
      <a:lt1>
        <a:srgbClr val="EAEAEA"/>
      </a:lt1>
      <a:dk2>
        <a:srgbClr val="006666"/>
      </a:dk2>
      <a:lt2>
        <a:srgbClr val="FFFFCC"/>
      </a:lt2>
      <a:accent1>
        <a:srgbClr val="339966"/>
      </a:accent1>
      <a:accent2>
        <a:srgbClr val="5E855B"/>
      </a:accent2>
      <a:accent3>
        <a:srgbClr val="AAB8B8"/>
      </a:accent3>
      <a:accent4>
        <a:srgbClr val="C8C8C8"/>
      </a:accent4>
      <a:accent5>
        <a:srgbClr val="ADCAB8"/>
      </a:accent5>
      <a:accent6>
        <a:srgbClr val="547852"/>
      </a:accent6>
      <a:hlink>
        <a:srgbClr val="EEC85E"/>
      </a:hlink>
      <a:folHlink>
        <a:srgbClr val="AA8456"/>
      </a:folHlink>
    </a:clrScheme>
    <a:fontScheme name="Cliff">
      <a:majorFont>
        <a:latin typeface="Arial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iff 1">
        <a:dk1>
          <a:srgbClr val="5B5B49"/>
        </a:dk1>
        <a:lt1>
          <a:srgbClr val="DDDDDD"/>
        </a:lt1>
        <a:dk2>
          <a:srgbClr val="2B2A00"/>
        </a:dk2>
        <a:lt2>
          <a:srgbClr val="E0DFBE"/>
        </a:lt2>
        <a:accent1>
          <a:srgbClr val="878543"/>
        </a:accent1>
        <a:accent2>
          <a:srgbClr val="716E00"/>
        </a:accent2>
        <a:accent3>
          <a:srgbClr val="ACACAA"/>
        </a:accent3>
        <a:accent4>
          <a:srgbClr val="BDBDBD"/>
        </a:accent4>
        <a:accent5>
          <a:srgbClr val="C3C2B0"/>
        </a:accent5>
        <a:accent6>
          <a:srgbClr val="666300"/>
        </a:accent6>
        <a:hlink>
          <a:srgbClr val="CC9900"/>
        </a:hlink>
        <a:folHlink>
          <a:srgbClr val="99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2">
        <a:dk1>
          <a:srgbClr val="746354"/>
        </a:dk1>
        <a:lt1>
          <a:srgbClr val="FFFFFF"/>
        </a:lt1>
        <a:dk2>
          <a:srgbClr val="523E26"/>
        </a:dk2>
        <a:lt2>
          <a:srgbClr val="E1DFAF"/>
        </a:lt2>
        <a:accent1>
          <a:srgbClr val="CC9900"/>
        </a:accent1>
        <a:accent2>
          <a:srgbClr val="669900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5C8A00"/>
        </a:accent6>
        <a:hlink>
          <a:srgbClr val="CCCC00"/>
        </a:hlink>
        <a:folHlink>
          <a:srgbClr val="AC793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3">
        <a:dk1>
          <a:srgbClr val="667B5B"/>
        </a:dk1>
        <a:lt1>
          <a:srgbClr val="E6E6DA"/>
        </a:lt1>
        <a:dk2>
          <a:srgbClr val="295200"/>
        </a:dk2>
        <a:lt2>
          <a:srgbClr val="F3F2D9"/>
        </a:lt2>
        <a:accent1>
          <a:srgbClr val="808000"/>
        </a:accent1>
        <a:accent2>
          <a:srgbClr val="838D75"/>
        </a:accent2>
        <a:accent3>
          <a:srgbClr val="ACB3AA"/>
        </a:accent3>
        <a:accent4>
          <a:srgbClr val="C4C4BA"/>
        </a:accent4>
        <a:accent5>
          <a:srgbClr val="C0C0AA"/>
        </a:accent5>
        <a:accent6>
          <a:srgbClr val="767F69"/>
        </a:accent6>
        <a:hlink>
          <a:srgbClr val="33CC33"/>
        </a:hlink>
        <a:folHlink>
          <a:srgbClr val="33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4">
        <a:dk1>
          <a:srgbClr val="86615A"/>
        </a:dk1>
        <a:lt1>
          <a:srgbClr val="FFFFFF"/>
        </a:lt1>
        <a:dk2>
          <a:srgbClr val="633427"/>
        </a:dk2>
        <a:lt2>
          <a:srgbClr val="E9DDCD"/>
        </a:lt2>
        <a:accent1>
          <a:srgbClr val="A34545"/>
        </a:accent1>
        <a:accent2>
          <a:srgbClr val="C86400"/>
        </a:accent2>
        <a:accent3>
          <a:srgbClr val="B7AEAC"/>
        </a:accent3>
        <a:accent4>
          <a:srgbClr val="DADADA"/>
        </a:accent4>
        <a:accent5>
          <a:srgbClr val="CEB0B0"/>
        </a:accent5>
        <a:accent6>
          <a:srgbClr val="B55A00"/>
        </a:accent6>
        <a:hlink>
          <a:srgbClr val="ECAE00"/>
        </a:hlink>
        <a:folHlink>
          <a:srgbClr val="BAA88A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5">
        <a:dk1>
          <a:srgbClr val="009999"/>
        </a:dk1>
        <a:lt1>
          <a:srgbClr val="EAEAEA"/>
        </a:lt1>
        <a:dk2>
          <a:srgbClr val="006666"/>
        </a:dk2>
        <a:lt2>
          <a:srgbClr val="FFFFCC"/>
        </a:lt2>
        <a:accent1>
          <a:srgbClr val="339966"/>
        </a:accent1>
        <a:accent2>
          <a:srgbClr val="5E855B"/>
        </a:accent2>
        <a:accent3>
          <a:srgbClr val="AAB8B8"/>
        </a:accent3>
        <a:accent4>
          <a:srgbClr val="C8C8C8"/>
        </a:accent4>
        <a:accent5>
          <a:srgbClr val="ADCAB8"/>
        </a:accent5>
        <a:accent6>
          <a:srgbClr val="547852"/>
        </a:accent6>
        <a:hlink>
          <a:srgbClr val="EEC85E"/>
        </a:hlink>
        <a:folHlink>
          <a:srgbClr val="AA845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6">
        <a:dk1>
          <a:srgbClr val="B8A47C"/>
        </a:dk1>
        <a:lt1>
          <a:srgbClr val="FFFFFF"/>
        </a:lt1>
        <a:dk2>
          <a:srgbClr val="A68A58"/>
        </a:dk2>
        <a:lt2>
          <a:srgbClr val="DAD79C"/>
        </a:lt2>
        <a:accent1>
          <a:srgbClr val="816B35"/>
        </a:accent1>
        <a:accent2>
          <a:srgbClr val="FFCC00"/>
        </a:accent2>
        <a:accent3>
          <a:srgbClr val="D0C4B4"/>
        </a:accent3>
        <a:accent4>
          <a:srgbClr val="DADADA"/>
        </a:accent4>
        <a:accent5>
          <a:srgbClr val="C1BAAE"/>
        </a:accent5>
        <a:accent6>
          <a:srgbClr val="E7B900"/>
        </a:accent6>
        <a:hlink>
          <a:srgbClr val="0066CC"/>
        </a:hlink>
        <a:folHlink>
          <a:srgbClr val="00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iff 7">
        <a:dk1>
          <a:srgbClr val="336699"/>
        </a:dk1>
        <a:lt1>
          <a:srgbClr val="F8F8F8"/>
        </a:lt1>
        <a:dk2>
          <a:srgbClr val="003366"/>
        </a:dk2>
        <a:lt2>
          <a:srgbClr val="D1DDD4"/>
        </a:lt2>
        <a:accent1>
          <a:srgbClr val="3399FF"/>
        </a:accent1>
        <a:accent2>
          <a:srgbClr val="006699"/>
        </a:accent2>
        <a:accent3>
          <a:srgbClr val="AAADB8"/>
        </a:accent3>
        <a:accent4>
          <a:srgbClr val="D4D4D4"/>
        </a:accent4>
        <a:accent5>
          <a:srgbClr val="ADCAFF"/>
        </a:accent5>
        <a:accent6>
          <a:srgbClr val="005C8A"/>
        </a:accent6>
        <a:hlink>
          <a:srgbClr val="86C0CE"/>
        </a:hlink>
        <a:folHlink>
          <a:srgbClr val="00808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Cliff</Template>
  <TotalTime>0</TotalTime>
  <Words>166</Words>
  <Application>Microsoft Office PowerPoint</Application>
  <PresentationFormat>On-screen Show (4:3)</PresentationFormat>
  <Paragraphs>71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Cliff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payaneh_8361953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user1</dc:creator>
  <cp:lastModifiedBy>Windows User</cp:lastModifiedBy>
  <cp:revision>3</cp:revision>
  <dcterms:created xsi:type="dcterms:W3CDTF">2005-02-15T05:41:46Z</dcterms:created>
  <dcterms:modified xsi:type="dcterms:W3CDTF">2020-06-14T15:06:23Z</dcterms:modified>
</cp:coreProperties>
</file>