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9" r:id="rId2"/>
    <p:sldId id="257" r:id="rId3"/>
    <p:sldId id="259" r:id="rId4"/>
    <p:sldId id="260" r:id="rId5"/>
    <p:sldId id="261" r:id="rId6"/>
    <p:sldId id="262" r:id="rId7"/>
    <p:sldId id="264" r:id="rId8"/>
    <p:sldId id="266" r:id="rId9"/>
    <p:sldId id="276" r:id="rId10"/>
    <p:sldId id="277" r:id="rId11"/>
    <p:sldId id="278" r:id="rId12"/>
    <p:sldId id="293" r:id="rId13"/>
    <p:sldId id="279" r:id="rId14"/>
    <p:sldId id="280" r:id="rId15"/>
    <p:sldId id="281" r:id="rId16"/>
    <p:sldId id="282" r:id="rId17"/>
    <p:sldId id="283" r:id="rId18"/>
    <p:sldId id="284" r:id="rId19"/>
    <p:sldId id="285" r:id="rId20"/>
    <p:sldId id="286" r:id="rId21"/>
    <p:sldId id="287" r:id="rId22"/>
    <p:sldId id="288" r:id="rId23"/>
    <p:sldId id="289" r:id="rId24"/>
    <p:sldId id="290" r:id="rId25"/>
    <p:sldId id="291" r:id="rId26"/>
    <p:sldId id="292" r:id="rId27"/>
    <p:sldId id="297" r:id="rId28"/>
    <p:sldId id="294" r:id="rId29"/>
    <p:sldId id="295" r:id="rId30"/>
    <p:sldId id="296"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60" autoAdjust="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5EC456-C34F-49E4-B48B-F44F55DED202}"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142E29ED-31FC-49A9-88BA-8693A5F899A2}">
      <dgm:prSet phldrT="[Text]"/>
      <dgm:spPr/>
      <dgm:t>
        <a:bodyPr/>
        <a:lstStyle/>
        <a:p>
          <a:r>
            <a:rPr lang="fa-IR" b="1" dirty="0" smtClean="0">
              <a:cs typeface="B Nazanin" pitchFamily="2" charset="-78"/>
            </a:rPr>
            <a:t>زبانی ( ساختاری )</a:t>
          </a:r>
          <a:endParaRPr lang="en-US" b="1" dirty="0">
            <a:cs typeface="B Nazanin" pitchFamily="2" charset="-78"/>
          </a:endParaRPr>
        </a:p>
      </dgm:t>
    </dgm:pt>
    <dgm:pt modelId="{36E4A46B-A649-42E3-8807-14E12D6C43CD}" type="parTrans" cxnId="{44EB207D-A6D0-4A28-AB26-A0D1B60D2A0A}">
      <dgm:prSet/>
      <dgm:spPr/>
      <dgm:t>
        <a:bodyPr/>
        <a:lstStyle/>
        <a:p>
          <a:endParaRPr lang="en-US"/>
        </a:p>
      </dgm:t>
    </dgm:pt>
    <dgm:pt modelId="{AB6639B6-2D8B-43F1-BF96-3271807B36BC}" type="sibTrans" cxnId="{44EB207D-A6D0-4A28-AB26-A0D1B60D2A0A}">
      <dgm:prSet/>
      <dgm:spPr/>
      <dgm:t>
        <a:bodyPr/>
        <a:lstStyle/>
        <a:p>
          <a:endParaRPr lang="en-US"/>
        </a:p>
      </dgm:t>
    </dgm:pt>
    <dgm:pt modelId="{6D804059-BC26-4AB7-9D6D-E2248DC63FB2}">
      <dgm:prSet phldrT="[Text]" custT="1"/>
      <dgm:spPr/>
      <dgm:t>
        <a:bodyPr/>
        <a:lstStyle/>
        <a:p>
          <a:pPr algn="r"/>
          <a:r>
            <a:rPr lang="fa-IR" sz="1800" b="1" dirty="0" smtClean="0">
              <a:cs typeface="B Nazanin" pitchFamily="2" charset="-78"/>
            </a:rPr>
            <a:t>* دشوار ترین نوع ویرایش است.</a:t>
          </a:r>
          <a:endParaRPr lang="en-US" sz="1800" b="1" dirty="0">
            <a:cs typeface="B Nazanin" pitchFamily="2" charset="-78"/>
          </a:endParaRPr>
        </a:p>
      </dgm:t>
    </dgm:pt>
    <dgm:pt modelId="{E9680787-A59B-4838-8296-F83F1ECA5089}" type="parTrans" cxnId="{E36A2D14-676E-47DE-B031-5688A1CD0FD5}">
      <dgm:prSet/>
      <dgm:spPr/>
      <dgm:t>
        <a:bodyPr/>
        <a:lstStyle/>
        <a:p>
          <a:endParaRPr lang="en-US"/>
        </a:p>
      </dgm:t>
    </dgm:pt>
    <dgm:pt modelId="{DC4CADEE-9D8D-4B76-B67E-AE3F546917DA}" type="sibTrans" cxnId="{E36A2D14-676E-47DE-B031-5688A1CD0FD5}">
      <dgm:prSet/>
      <dgm:spPr/>
      <dgm:t>
        <a:bodyPr/>
        <a:lstStyle/>
        <a:p>
          <a:endParaRPr lang="en-US"/>
        </a:p>
      </dgm:t>
    </dgm:pt>
    <dgm:pt modelId="{5FD94085-BD46-48E9-9D21-D03F16C096BF}">
      <dgm:prSet phldrT="[Text]" phldr="1" custT="1"/>
      <dgm:spPr/>
      <dgm:t>
        <a:bodyPr/>
        <a:lstStyle/>
        <a:p>
          <a:pPr algn="r"/>
          <a:endParaRPr lang="en-US" sz="1800" b="1" dirty="0">
            <a:cs typeface="B Nazanin" pitchFamily="2" charset="-78"/>
          </a:endParaRPr>
        </a:p>
      </dgm:t>
    </dgm:pt>
    <dgm:pt modelId="{EB27634F-10FD-4779-AB9D-68C47A1E6A2A}" type="parTrans" cxnId="{0D14539C-9F88-4D91-9F89-4D4B0FEC227A}">
      <dgm:prSet/>
      <dgm:spPr/>
      <dgm:t>
        <a:bodyPr/>
        <a:lstStyle/>
        <a:p>
          <a:endParaRPr lang="en-US"/>
        </a:p>
      </dgm:t>
    </dgm:pt>
    <dgm:pt modelId="{535A6388-2FEA-48A9-B45F-E3312089B42C}" type="sibTrans" cxnId="{0D14539C-9F88-4D91-9F89-4D4B0FEC227A}">
      <dgm:prSet/>
      <dgm:spPr/>
      <dgm:t>
        <a:bodyPr/>
        <a:lstStyle/>
        <a:p>
          <a:endParaRPr lang="en-US"/>
        </a:p>
      </dgm:t>
    </dgm:pt>
    <dgm:pt modelId="{8793EEA6-4F14-4A7C-B6D0-2107B0EC86B6}">
      <dgm:prSet phldrT="[Text]" custT="1"/>
      <dgm:spPr/>
      <dgm:t>
        <a:bodyPr/>
        <a:lstStyle/>
        <a:p>
          <a:r>
            <a:rPr lang="fa-IR" sz="2400" b="1" dirty="0" smtClean="0">
              <a:cs typeface="B Nazanin" pitchFamily="2" charset="-78"/>
            </a:rPr>
            <a:t>محتوایی( تخصصی ) </a:t>
          </a:r>
          <a:endParaRPr lang="en-US" sz="2400" b="1" dirty="0">
            <a:cs typeface="B Nazanin" pitchFamily="2" charset="-78"/>
          </a:endParaRPr>
        </a:p>
      </dgm:t>
    </dgm:pt>
    <dgm:pt modelId="{F9A5B6EA-974A-4ACB-B173-EFC0AB4E7B33}" type="parTrans" cxnId="{188949B9-B49E-41CC-BA16-AF918B10C500}">
      <dgm:prSet/>
      <dgm:spPr/>
      <dgm:t>
        <a:bodyPr/>
        <a:lstStyle/>
        <a:p>
          <a:endParaRPr lang="en-US"/>
        </a:p>
      </dgm:t>
    </dgm:pt>
    <dgm:pt modelId="{1FD45283-B99B-4EBA-A1F4-1DCC58E54DEB}" type="sibTrans" cxnId="{188949B9-B49E-41CC-BA16-AF918B10C500}">
      <dgm:prSet/>
      <dgm:spPr/>
      <dgm:t>
        <a:bodyPr/>
        <a:lstStyle/>
        <a:p>
          <a:endParaRPr lang="en-US"/>
        </a:p>
      </dgm:t>
    </dgm:pt>
    <dgm:pt modelId="{385A1754-83AE-4469-9A72-096696263950}">
      <dgm:prSet phldrT="[Text]" custT="1"/>
      <dgm:spPr/>
      <dgm:t>
        <a:bodyPr/>
        <a:lstStyle/>
        <a:p>
          <a:pPr algn="r"/>
          <a:r>
            <a:rPr lang="fa-IR" sz="2000" b="1" dirty="0" smtClean="0">
              <a:cs typeface="B Nazanin" pitchFamily="2" charset="-78"/>
            </a:rPr>
            <a:t>* تصحیح متن ( تالیف ، ترجمه ) بر مبنای موضوعی که به آن می پردازد.</a:t>
          </a:r>
          <a:endParaRPr lang="en-US" sz="2000" b="1" dirty="0">
            <a:cs typeface="B Nazanin" pitchFamily="2" charset="-78"/>
          </a:endParaRPr>
        </a:p>
      </dgm:t>
    </dgm:pt>
    <dgm:pt modelId="{9F67A477-4CAA-46AE-86F7-F5F1B6A4BF87}" type="parTrans" cxnId="{1162C412-8609-4E70-A59A-452820DB7AE1}">
      <dgm:prSet/>
      <dgm:spPr/>
      <dgm:t>
        <a:bodyPr/>
        <a:lstStyle/>
        <a:p>
          <a:endParaRPr lang="en-US"/>
        </a:p>
      </dgm:t>
    </dgm:pt>
    <dgm:pt modelId="{8727088E-3107-43D0-9359-D375E7C17E57}" type="sibTrans" cxnId="{1162C412-8609-4E70-A59A-452820DB7AE1}">
      <dgm:prSet/>
      <dgm:spPr/>
      <dgm:t>
        <a:bodyPr/>
        <a:lstStyle/>
        <a:p>
          <a:endParaRPr lang="en-US"/>
        </a:p>
      </dgm:t>
    </dgm:pt>
    <dgm:pt modelId="{A5DA5C78-AC53-4E2A-B2A9-59AEE8AB589B}">
      <dgm:prSet phldrT="[Text]" custT="1"/>
      <dgm:spPr/>
      <dgm:t>
        <a:bodyPr/>
        <a:lstStyle/>
        <a:p>
          <a:r>
            <a:rPr lang="fa-IR" sz="3200" b="1" dirty="0" smtClean="0">
              <a:cs typeface="B Nazanin" pitchFamily="2" charset="-78"/>
            </a:rPr>
            <a:t>فنّــــــی</a:t>
          </a:r>
          <a:endParaRPr lang="en-US" sz="3200" b="1" dirty="0">
            <a:cs typeface="B Nazanin" pitchFamily="2" charset="-78"/>
          </a:endParaRPr>
        </a:p>
      </dgm:t>
    </dgm:pt>
    <dgm:pt modelId="{561A01C3-4E3D-4F1F-95A8-AD09EDBF392C}" type="parTrans" cxnId="{C7BC446E-EB12-4EA7-BEAF-FB7B62EFE1DB}">
      <dgm:prSet/>
      <dgm:spPr/>
      <dgm:t>
        <a:bodyPr/>
        <a:lstStyle/>
        <a:p>
          <a:endParaRPr lang="en-US"/>
        </a:p>
      </dgm:t>
    </dgm:pt>
    <dgm:pt modelId="{6589E23A-E82C-4049-A29D-6053C7574A4C}" type="sibTrans" cxnId="{C7BC446E-EB12-4EA7-BEAF-FB7B62EFE1DB}">
      <dgm:prSet/>
      <dgm:spPr/>
      <dgm:t>
        <a:bodyPr/>
        <a:lstStyle/>
        <a:p>
          <a:endParaRPr lang="en-US"/>
        </a:p>
      </dgm:t>
    </dgm:pt>
    <dgm:pt modelId="{21D5AE6B-4552-4764-9266-7DCFA0D03310}">
      <dgm:prSet phldrT="[Text]" custT="1"/>
      <dgm:spPr/>
      <dgm:t>
        <a:bodyPr/>
        <a:lstStyle/>
        <a:p>
          <a:pPr algn="r"/>
          <a:r>
            <a:rPr lang="fa-IR" sz="2400" b="1" dirty="0" smtClean="0">
              <a:cs typeface="B Nazanin" pitchFamily="2" charset="-78"/>
            </a:rPr>
            <a:t>* یک دست کردن شیوه ی نگارش متن، بند گذاری ، تنظیم پانوشت ها و ارجاعات  </a:t>
          </a:r>
          <a:endParaRPr lang="en-US" sz="2400" b="1" dirty="0">
            <a:cs typeface="B Nazanin" pitchFamily="2" charset="-78"/>
          </a:endParaRPr>
        </a:p>
      </dgm:t>
    </dgm:pt>
    <dgm:pt modelId="{EF3D7F37-D5EA-4343-9427-A6B7F45ABA33}" type="parTrans" cxnId="{7095124C-42D6-4028-B0A3-C23847FF67DA}">
      <dgm:prSet/>
      <dgm:spPr/>
      <dgm:t>
        <a:bodyPr/>
        <a:lstStyle/>
        <a:p>
          <a:endParaRPr lang="en-US"/>
        </a:p>
      </dgm:t>
    </dgm:pt>
    <dgm:pt modelId="{BE0AA05A-93BB-4180-8EAB-AA2BABC893B8}" type="sibTrans" cxnId="{7095124C-42D6-4028-B0A3-C23847FF67DA}">
      <dgm:prSet/>
      <dgm:spPr/>
      <dgm:t>
        <a:bodyPr/>
        <a:lstStyle/>
        <a:p>
          <a:endParaRPr lang="en-US"/>
        </a:p>
      </dgm:t>
    </dgm:pt>
    <dgm:pt modelId="{AE32E18B-AD0D-4EE8-A496-52D796414816}">
      <dgm:prSet phldrT="[Text]" phldr="1" custT="1"/>
      <dgm:spPr/>
      <dgm:t>
        <a:bodyPr/>
        <a:lstStyle/>
        <a:p>
          <a:pPr algn="r"/>
          <a:endParaRPr lang="en-US" sz="2400" b="1" dirty="0">
            <a:cs typeface="B Nazanin" pitchFamily="2" charset="-78"/>
          </a:endParaRPr>
        </a:p>
      </dgm:t>
    </dgm:pt>
    <dgm:pt modelId="{B3915C3B-EB73-44FE-9C4C-D1525C27FF3F}" type="parTrans" cxnId="{448F7026-718E-4FA2-8AA7-48E7229AF7F8}">
      <dgm:prSet/>
      <dgm:spPr/>
      <dgm:t>
        <a:bodyPr/>
        <a:lstStyle/>
        <a:p>
          <a:endParaRPr lang="en-US"/>
        </a:p>
      </dgm:t>
    </dgm:pt>
    <dgm:pt modelId="{E777B3DB-CF52-42AE-A712-72A3317191A3}" type="sibTrans" cxnId="{448F7026-718E-4FA2-8AA7-48E7229AF7F8}">
      <dgm:prSet/>
      <dgm:spPr/>
      <dgm:t>
        <a:bodyPr/>
        <a:lstStyle/>
        <a:p>
          <a:endParaRPr lang="en-US"/>
        </a:p>
      </dgm:t>
    </dgm:pt>
    <dgm:pt modelId="{C7EFF73B-BE77-470F-8B55-94F3B3B7FAD9}">
      <dgm:prSet phldrT="[Text]" phldr="1" custT="1"/>
      <dgm:spPr/>
      <dgm:t>
        <a:bodyPr/>
        <a:lstStyle/>
        <a:p>
          <a:pPr algn="r"/>
          <a:endParaRPr lang="en-US" sz="2000" b="1" dirty="0">
            <a:cs typeface="B Nazanin" pitchFamily="2" charset="-78"/>
          </a:endParaRPr>
        </a:p>
      </dgm:t>
    </dgm:pt>
    <dgm:pt modelId="{16A6122C-D284-42B3-98CD-2897A384908B}" type="sibTrans" cxnId="{75F0E818-A6F8-462F-9F29-8B61DCEA3855}">
      <dgm:prSet/>
      <dgm:spPr/>
      <dgm:t>
        <a:bodyPr/>
        <a:lstStyle/>
        <a:p>
          <a:endParaRPr lang="en-US"/>
        </a:p>
      </dgm:t>
    </dgm:pt>
    <dgm:pt modelId="{318AC8C4-0A9C-4487-B685-37B1D078D25E}" type="parTrans" cxnId="{75F0E818-A6F8-462F-9F29-8B61DCEA3855}">
      <dgm:prSet/>
      <dgm:spPr/>
      <dgm:t>
        <a:bodyPr/>
        <a:lstStyle/>
        <a:p>
          <a:endParaRPr lang="en-US"/>
        </a:p>
      </dgm:t>
    </dgm:pt>
    <dgm:pt modelId="{212B8840-8659-45ED-AE1E-E30EF6CA73DA}">
      <dgm:prSet phldrT="[Text]" custT="1"/>
      <dgm:spPr/>
      <dgm:t>
        <a:bodyPr/>
        <a:lstStyle/>
        <a:p>
          <a:pPr algn="r"/>
          <a:r>
            <a:rPr lang="fa-IR" sz="2000" b="1" dirty="0" smtClean="0">
              <a:cs typeface="B Nazanin" pitchFamily="2" charset="-78"/>
            </a:rPr>
            <a:t>* ویراستار محتوا باید در زمینه ی کار خود ، کارشناس و متخصص باشد.</a:t>
          </a:r>
          <a:endParaRPr lang="en-US" sz="2000" b="1" dirty="0">
            <a:cs typeface="B Nazanin" pitchFamily="2" charset="-78"/>
          </a:endParaRPr>
        </a:p>
      </dgm:t>
    </dgm:pt>
    <dgm:pt modelId="{DB65382B-C650-444B-A7FB-0A3784561D84}" type="parTrans" cxnId="{E68EFAD6-A427-4765-95E1-ED2B7E0D1BAF}">
      <dgm:prSet/>
      <dgm:spPr/>
    </dgm:pt>
    <dgm:pt modelId="{9473BD5B-0A5E-4134-89DD-F6FA3B04BC11}" type="sibTrans" cxnId="{E68EFAD6-A427-4765-95E1-ED2B7E0D1BAF}">
      <dgm:prSet/>
      <dgm:spPr/>
    </dgm:pt>
    <dgm:pt modelId="{A36D1923-E0C7-4B45-A9E0-7FD64AFA96D9}">
      <dgm:prSet phldrT="[Text]" custT="1"/>
      <dgm:spPr/>
      <dgm:t>
        <a:bodyPr/>
        <a:lstStyle/>
        <a:p>
          <a:pPr algn="r"/>
          <a:r>
            <a:rPr lang="fa-IR" sz="1800" b="1" dirty="0" smtClean="0">
              <a:cs typeface="B Nazanin" pitchFamily="2" charset="-78"/>
            </a:rPr>
            <a:t>* اصلاح متن با توجه به کاربرد های زبان.</a:t>
          </a:r>
          <a:endParaRPr lang="en-US" sz="1800" b="1" dirty="0">
            <a:cs typeface="B Nazanin" pitchFamily="2" charset="-78"/>
          </a:endParaRPr>
        </a:p>
      </dgm:t>
    </dgm:pt>
    <dgm:pt modelId="{9C8DCAC2-5604-4C71-AC76-0FAD065DA9F8}" type="parTrans" cxnId="{7C15599D-0D58-4E9D-9011-C51F0547C8A9}">
      <dgm:prSet/>
      <dgm:spPr/>
    </dgm:pt>
    <dgm:pt modelId="{FE2FD55C-714E-4DB1-B6CB-15835F576BD7}" type="sibTrans" cxnId="{7C15599D-0D58-4E9D-9011-C51F0547C8A9}">
      <dgm:prSet/>
      <dgm:spPr/>
    </dgm:pt>
    <dgm:pt modelId="{4EBDB63C-7B45-41AD-B8FF-AD25A4FB652B}">
      <dgm:prSet phldrT="[Text]" custT="1"/>
      <dgm:spPr/>
      <dgm:t>
        <a:bodyPr/>
        <a:lstStyle/>
        <a:p>
          <a:pPr algn="r"/>
          <a:r>
            <a:rPr lang="fa-IR" sz="1800" b="1" dirty="0" smtClean="0">
              <a:cs typeface="B Nazanin" pitchFamily="2" charset="-78"/>
            </a:rPr>
            <a:t>* ویرایش غلط های  مشهور و مصطلح ، اشکالات دستوری با هدف روان تر کردن متن نزد خواننده.</a:t>
          </a:r>
          <a:endParaRPr lang="en-US" sz="1800" b="1" dirty="0">
            <a:cs typeface="B Nazanin" pitchFamily="2" charset="-78"/>
          </a:endParaRPr>
        </a:p>
      </dgm:t>
    </dgm:pt>
    <dgm:pt modelId="{941D2001-7A03-40D0-B01C-F196C97A40AD}" type="parTrans" cxnId="{8A3308C9-B836-4361-9A29-0986724B04FA}">
      <dgm:prSet/>
      <dgm:spPr/>
    </dgm:pt>
    <dgm:pt modelId="{80539E41-FA09-4C5A-85A4-1D1B137872DA}" type="sibTrans" cxnId="{8A3308C9-B836-4361-9A29-0986724B04FA}">
      <dgm:prSet/>
      <dgm:spPr/>
    </dgm:pt>
    <dgm:pt modelId="{52F8BDBC-FCD7-4A8F-96B3-6D33720E68A0}" type="pres">
      <dgm:prSet presAssocID="{AA5EC456-C34F-49E4-B48B-F44F55DED202}" presName="Name0" presStyleCnt="0">
        <dgm:presLayoutVars>
          <dgm:dir/>
          <dgm:animLvl val="lvl"/>
          <dgm:resizeHandles val="exact"/>
        </dgm:presLayoutVars>
      </dgm:prSet>
      <dgm:spPr/>
      <dgm:t>
        <a:bodyPr/>
        <a:lstStyle/>
        <a:p>
          <a:endParaRPr lang="en-US"/>
        </a:p>
      </dgm:t>
    </dgm:pt>
    <dgm:pt modelId="{DF00016B-F9CA-4F9E-B10A-3C1A4FD08171}" type="pres">
      <dgm:prSet presAssocID="{142E29ED-31FC-49A9-88BA-8693A5F899A2}" presName="composite" presStyleCnt="0"/>
      <dgm:spPr/>
    </dgm:pt>
    <dgm:pt modelId="{84E1B444-2D38-4357-A1E3-B644B71208A7}" type="pres">
      <dgm:prSet presAssocID="{142E29ED-31FC-49A9-88BA-8693A5F899A2}" presName="parTx" presStyleLbl="alignNode1" presStyleIdx="0" presStyleCnt="3" custLinFactY="-32655" custLinFactNeighborX="6053" custLinFactNeighborY="-100000">
        <dgm:presLayoutVars>
          <dgm:chMax val="0"/>
          <dgm:chPref val="0"/>
          <dgm:bulletEnabled val="1"/>
        </dgm:presLayoutVars>
      </dgm:prSet>
      <dgm:spPr/>
      <dgm:t>
        <a:bodyPr/>
        <a:lstStyle/>
        <a:p>
          <a:endParaRPr lang="en-US"/>
        </a:p>
      </dgm:t>
    </dgm:pt>
    <dgm:pt modelId="{2851D875-5E3B-484E-951D-EE0B656BECFA}" type="pres">
      <dgm:prSet presAssocID="{142E29ED-31FC-49A9-88BA-8693A5F899A2}" presName="desTx" presStyleLbl="alignAccFollowNode1" presStyleIdx="0" presStyleCnt="3" custLinFactNeighborX="6053" custLinFactNeighborY="1175">
        <dgm:presLayoutVars>
          <dgm:bulletEnabled val="1"/>
        </dgm:presLayoutVars>
      </dgm:prSet>
      <dgm:spPr/>
      <dgm:t>
        <a:bodyPr/>
        <a:lstStyle/>
        <a:p>
          <a:endParaRPr lang="en-US"/>
        </a:p>
      </dgm:t>
    </dgm:pt>
    <dgm:pt modelId="{ACDCA87E-7A41-4D02-BF5A-5A59C0A3106E}" type="pres">
      <dgm:prSet presAssocID="{AB6639B6-2D8B-43F1-BF96-3271807B36BC}" presName="space" presStyleCnt="0"/>
      <dgm:spPr/>
    </dgm:pt>
    <dgm:pt modelId="{411102AA-2CAC-4273-B1D7-555426C643DD}" type="pres">
      <dgm:prSet presAssocID="{8793EEA6-4F14-4A7C-B6D0-2107B0EC86B6}" presName="composite" presStyleCnt="0"/>
      <dgm:spPr/>
    </dgm:pt>
    <dgm:pt modelId="{31442A47-6607-4AC5-A4A5-D9E40FDB2022}" type="pres">
      <dgm:prSet presAssocID="{8793EEA6-4F14-4A7C-B6D0-2107B0EC86B6}" presName="parTx" presStyleLbl="alignNode1" presStyleIdx="1" presStyleCnt="3" custLinFactY="-32655" custLinFactNeighborX="1180" custLinFactNeighborY="-100000">
        <dgm:presLayoutVars>
          <dgm:chMax val="0"/>
          <dgm:chPref val="0"/>
          <dgm:bulletEnabled val="1"/>
        </dgm:presLayoutVars>
      </dgm:prSet>
      <dgm:spPr/>
      <dgm:t>
        <a:bodyPr/>
        <a:lstStyle/>
        <a:p>
          <a:endParaRPr lang="en-US"/>
        </a:p>
      </dgm:t>
    </dgm:pt>
    <dgm:pt modelId="{1A68C711-C211-4FBB-A01D-24CB377DFB75}" type="pres">
      <dgm:prSet presAssocID="{8793EEA6-4F14-4A7C-B6D0-2107B0EC86B6}" presName="desTx" presStyleLbl="alignAccFollowNode1" presStyleIdx="1" presStyleCnt="3" custLinFactNeighborX="1180" custLinFactNeighborY="1207">
        <dgm:presLayoutVars>
          <dgm:bulletEnabled val="1"/>
        </dgm:presLayoutVars>
      </dgm:prSet>
      <dgm:spPr/>
      <dgm:t>
        <a:bodyPr/>
        <a:lstStyle/>
        <a:p>
          <a:endParaRPr lang="en-US"/>
        </a:p>
      </dgm:t>
    </dgm:pt>
    <dgm:pt modelId="{24A79363-08BC-4EF0-8F3E-F1F415E6F92F}" type="pres">
      <dgm:prSet presAssocID="{1FD45283-B99B-4EBA-A1F4-1DCC58E54DEB}" presName="space" presStyleCnt="0"/>
      <dgm:spPr/>
    </dgm:pt>
    <dgm:pt modelId="{07CF71C1-E9AB-4F31-855A-4DFB472D3B9C}" type="pres">
      <dgm:prSet presAssocID="{A5DA5C78-AC53-4E2A-B2A9-59AEE8AB589B}" presName="composite" presStyleCnt="0"/>
      <dgm:spPr/>
    </dgm:pt>
    <dgm:pt modelId="{668C28BA-7C4C-4560-8D9D-64A9F29C21FF}" type="pres">
      <dgm:prSet presAssocID="{A5DA5C78-AC53-4E2A-B2A9-59AEE8AB589B}" presName="parTx" presStyleLbl="alignNode1" presStyleIdx="2" presStyleCnt="3" custLinFactY="-32655" custLinFactNeighborX="-3693" custLinFactNeighborY="-100000">
        <dgm:presLayoutVars>
          <dgm:chMax val="0"/>
          <dgm:chPref val="0"/>
          <dgm:bulletEnabled val="1"/>
        </dgm:presLayoutVars>
      </dgm:prSet>
      <dgm:spPr/>
      <dgm:t>
        <a:bodyPr/>
        <a:lstStyle/>
        <a:p>
          <a:endParaRPr lang="en-US"/>
        </a:p>
      </dgm:t>
    </dgm:pt>
    <dgm:pt modelId="{31BCED2F-9D87-4A11-8208-CBEBA55A0DB2}" type="pres">
      <dgm:prSet presAssocID="{A5DA5C78-AC53-4E2A-B2A9-59AEE8AB589B}" presName="desTx" presStyleLbl="alignAccFollowNode1" presStyleIdx="2" presStyleCnt="3" custLinFactNeighborX="-3693" custLinFactNeighborY="-367">
        <dgm:presLayoutVars>
          <dgm:bulletEnabled val="1"/>
        </dgm:presLayoutVars>
      </dgm:prSet>
      <dgm:spPr/>
      <dgm:t>
        <a:bodyPr/>
        <a:lstStyle/>
        <a:p>
          <a:endParaRPr lang="en-US"/>
        </a:p>
      </dgm:t>
    </dgm:pt>
  </dgm:ptLst>
  <dgm:cxnLst>
    <dgm:cxn modelId="{D5FCE77E-BDAC-4550-8122-BFB87A9664B0}" type="presOf" srcId="{4EBDB63C-7B45-41AD-B8FF-AD25A4FB652B}" destId="{2851D875-5E3B-484E-951D-EE0B656BECFA}" srcOrd="0" destOrd="2" presId="urn:microsoft.com/office/officeart/2005/8/layout/hList1"/>
    <dgm:cxn modelId="{E36A2D14-676E-47DE-B031-5688A1CD0FD5}" srcId="{142E29ED-31FC-49A9-88BA-8693A5F899A2}" destId="{6D804059-BC26-4AB7-9D6D-E2248DC63FB2}" srcOrd="0" destOrd="0" parTransId="{E9680787-A59B-4838-8296-F83F1ECA5089}" sibTransId="{DC4CADEE-9D8D-4B76-B67E-AE3F546917DA}"/>
    <dgm:cxn modelId="{32E03E94-F4B0-46B3-B8E6-8EFA60C3F7C3}" type="presOf" srcId="{385A1754-83AE-4469-9A72-096696263950}" destId="{1A68C711-C211-4FBB-A01D-24CB377DFB75}" srcOrd="0" destOrd="0" presId="urn:microsoft.com/office/officeart/2005/8/layout/hList1"/>
    <dgm:cxn modelId="{A2BB55CE-3417-4C44-98CD-13022EA95F10}" type="presOf" srcId="{AE32E18B-AD0D-4EE8-A496-52D796414816}" destId="{31BCED2F-9D87-4A11-8208-CBEBA55A0DB2}" srcOrd="0" destOrd="1" presId="urn:microsoft.com/office/officeart/2005/8/layout/hList1"/>
    <dgm:cxn modelId="{DA06DE16-CE78-44C8-A0AB-6302B560A966}" type="presOf" srcId="{AA5EC456-C34F-49E4-B48B-F44F55DED202}" destId="{52F8BDBC-FCD7-4A8F-96B3-6D33720E68A0}" srcOrd="0" destOrd="0" presId="urn:microsoft.com/office/officeart/2005/8/layout/hList1"/>
    <dgm:cxn modelId="{188949B9-B49E-41CC-BA16-AF918B10C500}" srcId="{AA5EC456-C34F-49E4-B48B-F44F55DED202}" destId="{8793EEA6-4F14-4A7C-B6D0-2107B0EC86B6}" srcOrd="1" destOrd="0" parTransId="{F9A5B6EA-974A-4ACB-B173-EFC0AB4E7B33}" sibTransId="{1FD45283-B99B-4EBA-A1F4-1DCC58E54DEB}"/>
    <dgm:cxn modelId="{671A8200-BFC4-469E-81B1-333139EE4C85}" type="presOf" srcId="{142E29ED-31FC-49A9-88BA-8693A5F899A2}" destId="{84E1B444-2D38-4357-A1E3-B644B71208A7}" srcOrd="0" destOrd="0" presId="urn:microsoft.com/office/officeart/2005/8/layout/hList1"/>
    <dgm:cxn modelId="{717D2D9F-C5E4-4B63-9BCF-27DDBADAADB9}" type="presOf" srcId="{8793EEA6-4F14-4A7C-B6D0-2107B0EC86B6}" destId="{31442A47-6607-4AC5-A4A5-D9E40FDB2022}" srcOrd="0" destOrd="0" presId="urn:microsoft.com/office/officeart/2005/8/layout/hList1"/>
    <dgm:cxn modelId="{0D14539C-9F88-4D91-9F89-4D4B0FEC227A}" srcId="{142E29ED-31FC-49A9-88BA-8693A5F899A2}" destId="{5FD94085-BD46-48E9-9D21-D03F16C096BF}" srcOrd="3" destOrd="0" parTransId="{EB27634F-10FD-4779-AB9D-68C47A1E6A2A}" sibTransId="{535A6388-2FEA-48A9-B45F-E3312089B42C}"/>
    <dgm:cxn modelId="{1162C412-8609-4E70-A59A-452820DB7AE1}" srcId="{8793EEA6-4F14-4A7C-B6D0-2107B0EC86B6}" destId="{385A1754-83AE-4469-9A72-096696263950}" srcOrd="0" destOrd="0" parTransId="{9F67A477-4CAA-46AE-86F7-F5F1B6A4BF87}" sibTransId="{8727088E-3107-43D0-9359-D375E7C17E57}"/>
    <dgm:cxn modelId="{3E649CA1-D568-44D8-BAD3-883B7E54DB6C}" type="presOf" srcId="{A5DA5C78-AC53-4E2A-B2A9-59AEE8AB589B}" destId="{668C28BA-7C4C-4560-8D9D-64A9F29C21FF}" srcOrd="0" destOrd="0" presId="urn:microsoft.com/office/officeart/2005/8/layout/hList1"/>
    <dgm:cxn modelId="{448F7026-718E-4FA2-8AA7-48E7229AF7F8}" srcId="{A5DA5C78-AC53-4E2A-B2A9-59AEE8AB589B}" destId="{AE32E18B-AD0D-4EE8-A496-52D796414816}" srcOrd="1" destOrd="0" parTransId="{B3915C3B-EB73-44FE-9C4C-D1525C27FF3F}" sibTransId="{E777B3DB-CF52-42AE-A712-72A3317191A3}"/>
    <dgm:cxn modelId="{75F0E818-A6F8-462F-9F29-8B61DCEA3855}" srcId="{8793EEA6-4F14-4A7C-B6D0-2107B0EC86B6}" destId="{C7EFF73B-BE77-470F-8B55-94F3B3B7FAD9}" srcOrd="2" destOrd="0" parTransId="{318AC8C4-0A9C-4487-B685-37B1D078D25E}" sibTransId="{16A6122C-D284-42B3-98CD-2897A384908B}"/>
    <dgm:cxn modelId="{8A3308C9-B836-4361-9A29-0986724B04FA}" srcId="{142E29ED-31FC-49A9-88BA-8693A5F899A2}" destId="{4EBDB63C-7B45-41AD-B8FF-AD25A4FB652B}" srcOrd="2" destOrd="0" parTransId="{941D2001-7A03-40D0-B01C-F196C97A40AD}" sibTransId="{80539E41-FA09-4C5A-85A4-1D1B137872DA}"/>
    <dgm:cxn modelId="{7C15599D-0D58-4E9D-9011-C51F0547C8A9}" srcId="{142E29ED-31FC-49A9-88BA-8693A5F899A2}" destId="{A36D1923-E0C7-4B45-A9E0-7FD64AFA96D9}" srcOrd="1" destOrd="0" parTransId="{9C8DCAC2-5604-4C71-AC76-0FAD065DA9F8}" sibTransId="{FE2FD55C-714E-4DB1-B6CB-15835F576BD7}"/>
    <dgm:cxn modelId="{080A5B08-6BF3-4F16-A3AD-2D4BF11B5371}" type="presOf" srcId="{6D804059-BC26-4AB7-9D6D-E2248DC63FB2}" destId="{2851D875-5E3B-484E-951D-EE0B656BECFA}" srcOrd="0" destOrd="0" presId="urn:microsoft.com/office/officeart/2005/8/layout/hList1"/>
    <dgm:cxn modelId="{243FEC0A-51BC-4F44-89BE-9DD076B0A48A}" type="presOf" srcId="{21D5AE6B-4552-4764-9266-7DCFA0D03310}" destId="{31BCED2F-9D87-4A11-8208-CBEBA55A0DB2}" srcOrd="0" destOrd="0" presId="urn:microsoft.com/office/officeart/2005/8/layout/hList1"/>
    <dgm:cxn modelId="{9741F72C-F03D-4489-891C-058A9881F74E}" type="presOf" srcId="{212B8840-8659-45ED-AE1E-E30EF6CA73DA}" destId="{1A68C711-C211-4FBB-A01D-24CB377DFB75}" srcOrd="0" destOrd="1" presId="urn:microsoft.com/office/officeart/2005/8/layout/hList1"/>
    <dgm:cxn modelId="{F2240972-8043-4B21-AFB1-1F66E36A6246}" type="presOf" srcId="{5FD94085-BD46-48E9-9D21-D03F16C096BF}" destId="{2851D875-5E3B-484E-951D-EE0B656BECFA}" srcOrd="0" destOrd="3" presId="urn:microsoft.com/office/officeart/2005/8/layout/hList1"/>
    <dgm:cxn modelId="{865684C7-FB16-4541-87E1-656F25CEA330}" type="presOf" srcId="{A36D1923-E0C7-4B45-A9E0-7FD64AFA96D9}" destId="{2851D875-5E3B-484E-951D-EE0B656BECFA}" srcOrd="0" destOrd="1" presId="urn:microsoft.com/office/officeart/2005/8/layout/hList1"/>
    <dgm:cxn modelId="{44EB207D-A6D0-4A28-AB26-A0D1B60D2A0A}" srcId="{AA5EC456-C34F-49E4-B48B-F44F55DED202}" destId="{142E29ED-31FC-49A9-88BA-8693A5F899A2}" srcOrd="0" destOrd="0" parTransId="{36E4A46B-A649-42E3-8807-14E12D6C43CD}" sibTransId="{AB6639B6-2D8B-43F1-BF96-3271807B36BC}"/>
    <dgm:cxn modelId="{82530439-35D7-437F-9336-38A33301EFB7}" type="presOf" srcId="{C7EFF73B-BE77-470F-8B55-94F3B3B7FAD9}" destId="{1A68C711-C211-4FBB-A01D-24CB377DFB75}" srcOrd="0" destOrd="2" presId="urn:microsoft.com/office/officeart/2005/8/layout/hList1"/>
    <dgm:cxn modelId="{E68EFAD6-A427-4765-95E1-ED2B7E0D1BAF}" srcId="{8793EEA6-4F14-4A7C-B6D0-2107B0EC86B6}" destId="{212B8840-8659-45ED-AE1E-E30EF6CA73DA}" srcOrd="1" destOrd="0" parTransId="{DB65382B-C650-444B-A7FB-0A3784561D84}" sibTransId="{9473BD5B-0A5E-4134-89DD-F6FA3B04BC11}"/>
    <dgm:cxn modelId="{C7BC446E-EB12-4EA7-BEAF-FB7B62EFE1DB}" srcId="{AA5EC456-C34F-49E4-B48B-F44F55DED202}" destId="{A5DA5C78-AC53-4E2A-B2A9-59AEE8AB589B}" srcOrd="2" destOrd="0" parTransId="{561A01C3-4E3D-4F1F-95A8-AD09EDBF392C}" sibTransId="{6589E23A-E82C-4049-A29D-6053C7574A4C}"/>
    <dgm:cxn modelId="{7095124C-42D6-4028-B0A3-C23847FF67DA}" srcId="{A5DA5C78-AC53-4E2A-B2A9-59AEE8AB589B}" destId="{21D5AE6B-4552-4764-9266-7DCFA0D03310}" srcOrd="0" destOrd="0" parTransId="{EF3D7F37-D5EA-4343-9427-A6B7F45ABA33}" sibTransId="{BE0AA05A-93BB-4180-8EAB-AA2BABC893B8}"/>
    <dgm:cxn modelId="{6610B452-FB0C-4235-A893-E0E5E2544EC1}" type="presParOf" srcId="{52F8BDBC-FCD7-4A8F-96B3-6D33720E68A0}" destId="{DF00016B-F9CA-4F9E-B10A-3C1A4FD08171}" srcOrd="0" destOrd="0" presId="urn:microsoft.com/office/officeart/2005/8/layout/hList1"/>
    <dgm:cxn modelId="{F5D214B4-69E0-4AAF-8011-DF7FA5225BFE}" type="presParOf" srcId="{DF00016B-F9CA-4F9E-B10A-3C1A4FD08171}" destId="{84E1B444-2D38-4357-A1E3-B644B71208A7}" srcOrd="0" destOrd="0" presId="urn:microsoft.com/office/officeart/2005/8/layout/hList1"/>
    <dgm:cxn modelId="{E6229A8F-8B90-4C37-B4C3-3A48A849EB82}" type="presParOf" srcId="{DF00016B-F9CA-4F9E-B10A-3C1A4FD08171}" destId="{2851D875-5E3B-484E-951D-EE0B656BECFA}" srcOrd="1" destOrd="0" presId="urn:microsoft.com/office/officeart/2005/8/layout/hList1"/>
    <dgm:cxn modelId="{85679F75-812E-4066-B95C-C14E5F973B0D}" type="presParOf" srcId="{52F8BDBC-FCD7-4A8F-96B3-6D33720E68A0}" destId="{ACDCA87E-7A41-4D02-BF5A-5A59C0A3106E}" srcOrd="1" destOrd="0" presId="urn:microsoft.com/office/officeart/2005/8/layout/hList1"/>
    <dgm:cxn modelId="{EFC5AAB0-4FED-43A2-8302-EF08DE8D3C36}" type="presParOf" srcId="{52F8BDBC-FCD7-4A8F-96B3-6D33720E68A0}" destId="{411102AA-2CAC-4273-B1D7-555426C643DD}" srcOrd="2" destOrd="0" presId="urn:microsoft.com/office/officeart/2005/8/layout/hList1"/>
    <dgm:cxn modelId="{1FFE104D-AEA6-48F5-8696-2BFD1EC0AC41}" type="presParOf" srcId="{411102AA-2CAC-4273-B1D7-555426C643DD}" destId="{31442A47-6607-4AC5-A4A5-D9E40FDB2022}" srcOrd="0" destOrd="0" presId="urn:microsoft.com/office/officeart/2005/8/layout/hList1"/>
    <dgm:cxn modelId="{649F4427-0795-41DC-966B-7147D391E042}" type="presParOf" srcId="{411102AA-2CAC-4273-B1D7-555426C643DD}" destId="{1A68C711-C211-4FBB-A01D-24CB377DFB75}" srcOrd="1" destOrd="0" presId="urn:microsoft.com/office/officeart/2005/8/layout/hList1"/>
    <dgm:cxn modelId="{9518C829-7EE1-4EA5-AD58-14F1F9EABAB1}" type="presParOf" srcId="{52F8BDBC-FCD7-4A8F-96B3-6D33720E68A0}" destId="{24A79363-08BC-4EF0-8F3E-F1F415E6F92F}" srcOrd="3" destOrd="0" presId="urn:microsoft.com/office/officeart/2005/8/layout/hList1"/>
    <dgm:cxn modelId="{4CABC0C8-7A77-49B5-9F70-9C90BE24F1D2}" type="presParOf" srcId="{52F8BDBC-FCD7-4A8F-96B3-6D33720E68A0}" destId="{07CF71C1-E9AB-4F31-855A-4DFB472D3B9C}" srcOrd="4" destOrd="0" presId="urn:microsoft.com/office/officeart/2005/8/layout/hList1"/>
    <dgm:cxn modelId="{808D0127-64AB-408D-A44B-853CF29CDA9F}" type="presParOf" srcId="{07CF71C1-E9AB-4F31-855A-4DFB472D3B9C}" destId="{668C28BA-7C4C-4560-8D9D-64A9F29C21FF}" srcOrd="0" destOrd="0" presId="urn:microsoft.com/office/officeart/2005/8/layout/hList1"/>
    <dgm:cxn modelId="{1A17C089-F083-42A4-B0DF-88A23B999A62}" type="presParOf" srcId="{07CF71C1-E9AB-4F31-855A-4DFB472D3B9C}" destId="{31BCED2F-9D87-4A11-8208-CBEBA55A0DB2}"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E1B444-2D38-4357-A1E3-B644B71208A7}">
      <dsp:nvSpPr>
        <dsp:cNvPr id="0" name=""/>
        <dsp:cNvSpPr/>
      </dsp:nvSpPr>
      <dsp:spPr>
        <a:xfrm>
          <a:off x="154348" y="0"/>
          <a:ext cx="2507456" cy="1002982"/>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8920" tIns="142240" rIns="248920" bIns="142240" numCol="1" spcCol="1270" anchor="ctr" anchorCtr="0">
          <a:noAutofit/>
        </a:bodyPr>
        <a:lstStyle/>
        <a:p>
          <a:pPr lvl="0" algn="ctr" defTabSz="1555750">
            <a:lnSpc>
              <a:spcPct val="90000"/>
            </a:lnSpc>
            <a:spcBef>
              <a:spcPct val="0"/>
            </a:spcBef>
            <a:spcAft>
              <a:spcPct val="35000"/>
            </a:spcAft>
          </a:pPr>
          <a:r>
            <a:rPr lang="fa-IR" sz="3500" b="1" kern="1200" dirty="0" smtClean="0">
              <a:cs typeface="B Nazanin" pitchFamily="2" charset="-78"/>
            </a:rPr>
            <a:t>زبانی ( ساختاری )</a:t>
          </a:r>
          <a:endParaRPr lang="en-US" sz="3500" b="1" kern="1200" dirty="0">
            <a:cs typeface="B Nazanin" pitchFamily="2" charset="-78"/>
          </a:endParaRPr>
        </a:p>
      </dsp:txBody>
      <dsp:txXfrm>
        <a:off x="154348" y="0"/>
        <a:ext cx="2507456" cy="1002982"/>
      </dsp:txXfrm>
    </dsp:sp>
    <dsp:sp modelId="{2851D875-5E3B-484E-951D-EE0B656BECFA}">
      <dsp:nvSpPr>
        <dsp:cNvPr id="0" name=""/>
        <dsp:cNvSpPr/>
      </dsp:nvSpPr>
      <dsp:spPr>
        <a:xfrm>
          <a:off x="154348" y="1544848"/>
          <a:ext cx="2507456" cy="2497949"/>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r" defTabSz="800100">
            <a:lnSpc>
              <a:spcPct val="90000"/>
            </a:lnSpc>
            <a:spcBef>
              <a:spcPct val="0"/>
            </a:spcBef>
            <a:spcAft>
              <a:spcPct val="15000"/>
            </a:spcAft>
            <a:buChar char="••"/>
          </a:pPr>
          <a:r>
            <a:rPr lang="fa-IR" sz="1800" b="1" kern="1200" dirty="0" smtClean="0">
              <a:cs typeface="B Nazanin" pitchFamily="2" charset="-78"/>
            </a:rPr>
            <a:t>* دشوار ترین نوع ویرایش است.</a:t>
          </a:r>
          <a:endParaRPr lang="en-US" sz="1800" b="1" kern="1200" dirty="0">
            <a:cs typeface="B Nazanin" pitchFamily="2" charset="-78"/>
          </a:endParaRPr>
        </a:p>
        <a:p>
          <a:pPr marL="171450" lvl="1" indent="-171450" algn="r" defTabSz="800100">
            <a:lnSpc>
              <a:spcPct val="90000"/>
            </a:lnSpc>
            <a:spcBef>
              <a:spcPct val="0"/>
            </a:spcBef>
            <a:spcAft>
              <a:spcPct val="15000"/>
            </a:spcAft>
            <a:buChar char="••"/>
          </a:pPr>
          <a:r>
            <a:rPr lang="fa-IR" sz="1800" b="1" kern="1200" dirty="0" smtClean="0">
              <a:cs typeface="B Nazanin" pitchFamily="2" charset="-78"/>
            </a:rPr>
            <a:t>* اصلاح متن با توجه به کاربرد های زبان.</a:t>
          </a:r>
          <a:endParaRPr lang="en-US" sz="1800" b="1" kern="1200" dirty="0">
            <a:cs typeface="B Nazanin" pitchFamily="2" charset="-78"/>
          </a:endParaRPr>
        </a:p>
        <a:p>
          <a:pPr marL="171450" lvl="1" indent="-171450" algn="r" defTabSz="800100">
            <a:lnSpc>
              <a:spcPct val="90000"/>
            </a:lnSpc>
            <a:spcBef>
              <a:spcPct val="0"/>
            </a:spcBef>
            <a:spcAft>
              <a:spcPct val="15000"/>
            </a:spcAft>
            <a:buChar char="••"/>
          </a:pPr>
          <a:r>
            <a:rPr lang="fa-IR" sz="1800" b="1" kern="1200" dirty="0" smtClean="0">
              <a:cs typeface="B Nazanin" pitchFamily="2" charset="-78"/>
            </a:rPr>
            <a:t>* ویرایش غلط های  مشهور و مصطلح ، اشکالات دستوری با هدف روان تر کردن متن نزد خواننده.</a:t>
          </a:r>
          <a:endParaRPr lang="en-US" sz="1800" b="1" kern="1200" dirty="0">
            <a:cs typeface="B Nazanin" pitchFamily="2" charset="-78"/>
          </a:endParaRPr>
        </a:p>
        <a:p>
          <a:pPr marL="171450" lvl="1" indent="-171450" algn="r" defTabSz="800100">
            <a:lnSpc>
              <a:spcPct val="90000"/>
            </a:lnSpc>
            <a:spcBef>
              <a:spcPct val="0"/>
            </a:spcBef>
            <a:spcAft>
              <a:spcPct val="15000"/>
            </a:spcAft>
            <a:buChar char="••"/>
          </a:pPr>
          <a:endParaRPr lang="en-US" sz="1800" b="1" kern="1200" dirty="0">
            <a:cs typeface="B Nazanin" pitchFamily="2" charset="-78"/>
          </a:endParaRPr>
        </a:p>
      </dsp:txBody>
      <dsp:txXfrm>
        <a:off x="154348" y="1544848"/>
        <a:ext cx="2507456" cy="2497949"/>
      </dsp:txXfrm>
    </dsp:sp>
    <dsp:sp modelId="{31442A47-6607-4AC5-A4A5-D9E40FDB2022}">
      <dsp:nvSpPr>
        <dsp:cNvPr id="0" name=""/>
        <dsp:cNvSpPr/>
      </dsp:nvSpPr>
      <dsp:spPr>
        <a:xfrm>
          <a:off x="2890659" y="0"/>
          <a:ext cx="2507456" cy="1002982"/>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lvl="0" algn="ctr" defTabSz="1066800">
            <a:lnSpc>
              <a:spcPct val="90000"/>
            </a:lnSpc>
            <a:spcBef>
              <a:spcPct val="0"/>
            </a:spcBef>
            <a:spcAft>
              <a:spcPct val="35000"/>
            </a:spcAft>
          </a:pPr>
          <a:r>
            <a:rPr lang="fa-IR" sz="2400" b="1" kern="1200" dirty="0" smtClean="0">
              <a:cs typeface="B Nazanin" pitchFamily="2" charset="-78"/>
            </a:rPr>
            <a:t>محتوایی( تخصصی ) </a:t>
          </a:r>
          <a:endParaRPr lang="en-US" sz="2400" b="1" kern="1200" dirty="0">
            <a:cs typeface="B Nazanin" pitchFamily="2" charset="-78"/>
          </a:endParaRPr>
        </a:p>
      </dsp:txBody>
      <dsp:txXfrm>
        <a:off x="2890659" y="0"/>
        <a:ext cx="2507456" cy="1002982"/>
      </dsp:txXfrm>
    </dsp:sp>
    <dsp:sp modelId="{1A68C711-C211-4FBB-A01D-24CB377DFB75}">
      <dsp:nvSpPr>
        <dsp:cNvPr id="0" name=""/>
        <dsp:cNvSpPr/>
      </dsp:nvSpPr>
      <dsp:spPr>
        <a:xfrm>
          <a:off x="2890659" y="1545648"/>
          <a:ext cx="2507456" cy="2497949"/>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r" defTabSz="889000">
            <a:lnSpc>
              <a:spcPct val="90000"/>
            </a:lnSpc>
            <a:spcBef>
              <a:spcPct val="0"/>
            </a:spcBef>
            <a:spcAft>
              <a:spcPct val="15000"/>
            </a:spcAft>
            <a:buChar char="••"/>
          </a:pPr>
          <a:r>
            <a:rPr lang="fa-IR" sz="2000" b="1" kern="1200" dirty="0" smtClean="0">
              <a:cs typeface="B Nazanin" pitchFamily="2" charset="-78"/>
            </a:rPr>
            <a:t>* تصحیح متن ( تالیف ، ترجمه ) بر مبنای موضوعی که به آن می پردازد.</a:t>
          </a:r>
          <a:endParaRPr lang="en-US" sz="2000" b="1" kern="1200" dirty="0">
            <a:cs typeface="B Nazanin" pitchFamily="2" charset="-78"/>
          </a:endParaRPr>
        </a:p>
        <a:p>
          <a:pPr marL="228600" lvl="1" indent="-228600" algn="r" defTabSz="889000">
            <a:lnSpc>
              <a:spcPct val="90000"/>
            </a:lnSpc>
            <a:spcBef>
              <a:spcPct val="0"/>
            </a:spcBef>
            <a:spcAft>
              <a:spcPct val="15000"/>
            </a:spcAft>
            <a:buChar char="••"/>
          </a:pPr>
          <a:r>
            <a:rPr lang="fa-IR" sz="2000" b="1" kern="1200" dirty="0" smtClean="0">
              <a:cs typeface="B Nazanin" pitchFamily="2" charset="-78"/>
            </a:rPr>
            <a:t>* ویراستار محتوا باید در زمینه ی کار خود ، کارشناس و متخصص باشد.</a:t>
          </a:r>
          <a:endParaRPr lang="en-US" sz="2000" b="1" kern="1200" dirty="0">
            <a:cs typeface="B Nazanin" pitchFamily="2" charset="-78"/>
          </a:endParaRPr>
        </a:p>
        <a:p>
          <a:pPr marL="228600" lvl="1" indent="-228600" algn="r" defTabSz="889000">
            <a:lnSpc>
              <a:spcPct val="90000"/>
            </a:lnSpc>
            <a:spcBef>
              <a:spcPct val="0"/>
            </a:spcBef>
            <a:spcAft>
              <a:spcPct val="15000"/>
            </a:spcAft>
            <a:buChar char="••"/>
          </a:pPr>
          <a:endParaRPr lang="en-US" sz="2000" b="1" kern="1200" dirty="0">
            <a:cs typeface="B Nazanin" pitchFamily="2" charset="-78"/>
          </a:endParaRPr>
        </a:p>
      </dsp:txBody>
      <dsp:txXfrm>
        <a:off x="2890659" y="1545648"/>
        <a:ext cx="2507456" cy="2497949"/>
      </dsp:txXfrm>
    </dsp:sp>
    <dsp:sp modelId="{668C28BA-7C4C-4560-8D9D-64A9F29C21FF}">
      <dsp:nvSpPr>
        <dsp:cNvPr id="0" name=""/>
        <dsp:cNvSpPr/>
      </dsp:nvSpPr>
      <dsp:spPr>
        <a:xfrm>
          <a:off x="5626971" y="0"/>
          <a:ext cx="2507456" cy="1002982"/>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130048" rIns="227584" bIns="130048" numCol="1" spcCol="1270" anchor="ctr" anchorCtr="0">
          <a:noAutofit/>
        </a:bodyPr>
        <a:lstStyle/>
        <a:p>
          <a:pPr lvl="0" algn="ctr" defTabSz="1422400">
            <a:lnSpc>
              <a:spcPct val="90000"/>
            </a:lnSpc>
            <a:spcBef>
              <a:spcPct val="0"/>
            </a:spcBef>
            <a:spcAft>
              <a:spcPct val="35000"/>
            </a:spcAft>
          </a:pPr>
          <a:r>
            <a:rPr lang="fa-IR" sz="3200" b="1" kern="1200" dirty="0" smtClean="0">
              <a:cs typeface="B Nazanin" pitchFamily="2" charset="-78"/>
            </a:rPr>
            <a:t>فنّــــــی</a:t>
          </a:r>
          <a:endParaRPr lang="en-US" sz="3200" b="1" kern="1200" dirty="0">
            <a:cs typeface="B Nazanin" pitchFamily="2" charset="-78"/>
          </a:endParaRPr>
        </a:p>
      </dsp:txBody>
      <dsp:txXfrm>
        <a:off x="5626971" y="0"/>
        <a:ext cx="2507456" cy="1002982"/>
      </dsp:txXfrm>
    </dsp:sp>
    <dsp:sp modelId="{31BCED2F-9D87-4A11-8208-CBEBA55A0DB2}">
      <dsp:nvSpPr>
        <dsp:cNvPr id="0" name=""/>
        <dsp:cNvSpPr/>
      </dsp:nvSpPr>
      <dsp:spPr>
        <a:xfrm>
          <a:off x="5626971" y="1506330"/>
          <a:ext cx="2507456" cy="2497949"/>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r" defTabSz="1066800">
            <a:lnSpc>
              <a:spcPct val="90000"/>
            </a:lnSpc>
            <a:spcBef>
              <a:spcPct val="0"/>
            </a:spcBef>
            <a:spcAft>
              <a:spcPct val="15000"/>
            </a:spcAft>
            <a:buChar char="••"/>
          </a:pPr>
          <a:r>
            <a:rPr lang="fa-IR" sz="2400" b="1" kern="1200" dirty="0" smtClean="0">
              <a:cs typeface="B Nazanin" pitchFamily="2" charset="-78"/>
            </a:rPr>
            <a:t>* یک دست کردن شیوه ی نگارش متن، بند گذاری ، تنظیم پانوشت ها و ارجاعات  </a:t>
          </a:r>
          <a:endParaRPr lang="en-US" sz="2400" b="1" kern="1200" dirty="0">
            <a:cs typeface="B Nazanin" pitchFamily="2" charset="-78"/>
          </a:endParaRPr>
        </a:p>
        <a:p>
          <a:pPr marL="228600" lvl="1" indent="-228600" algn="r" defTabSz="1066800">
            <a:lnSpc>
              <a:spcPct val="90000"/>
            </a:lnSpc>
            <a:spcBef>
              <a:spcPct val="0"/>
            </a:spcBef>
            <a:spcAft>
              <a:spcPct val="15000"/>
            </a:spcAft>
            <a:buChar char="••"/>
          </a:pPr>
          <a:endParaRPr lang="en-US" sz="2400" b="1" kern="1200" dirty="0">
            <a:cs typeface="B Nazanin" pitchFamily="2" charset="-78"/>
          </a:endParaRPr>
        </a:p>
      </dsp:txBody>
      <dsp:txXfrm>
        <a:off x="5626971" y="1506330"/>
        <a:ext cx="2507456" cy="2497949"/>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5854C29-5BD3-438B-A808-6699596A2D76}"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EB106A-D439-484D-BEA8-6C5A93217213}"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5854C29-5BD3-438B-A808-6699596A2D76}"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EB106A-D439-484D-BEA8-6C5A9321721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5854C29-5BD3-438B-A808-6699596A2D76}"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EB106A-D439-484D-BEA8-6C5A93217213}"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5854C29-5BD3-438B-A808-6699596A2D76}" type="datetimeFigureOut">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EB106A-D439-484D-BEA8-6C5A9321721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5854C29-5BD3-438B-A808-6699596A2D76}" type="datetimeFigureOut">
              <a:rPr lang="en-US" smtClean="0"/>
              <a:pPr/>
              <a:t>5/21/2020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EB106A-D439-484D-BEA8-6C5A9321721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5854C29-5BD3-438B-A808-6699596A2D76}" type="datetimeFigureOut">
              <a:rPr lang="en-US" smtClean="0"/>
              <a:pPr/>
              <a:t>5/21/2020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EB106A-D439-484D-BEA8-6C5A9321721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854C29-5BD3-438B-A808-6699596A2D76}" type="datetimeFigureOut">
              <a:rPr lang="en-US" smtClean="0"/>
              <a:pPr/>
              <a:t>5/21/2020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EB106A-D439-484D-BEA8-6C5A9321721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5854C29-5BD3-438B-A808-6699596A2D76}" type="datetimeFigureOut">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EB106A-D439-484D-BEA8-6C5A9321721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5854C29-5BD3-438B-A808-6699596A2D76}" type="datetimeFigureOut">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EB106A-D439-484D-BEA8-6C5A9321721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5854C29-5BD3-438B-A808-6699596A2D76}"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EB106A-D439-484D-BEA8-6C5A9321721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5854C29-5BD3-438B-A808-6699596A2D76}"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EB106A-D439-484D-BEA8-6C5A9321721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854C29-5BD3-438B-A808-6699596A2D76}" type="datetimeFigureOut">
              <a:rPr lang="en-US" smtClean="0"/>
              <a:pPr/>
              <a:t>5/21/2020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9EB106A-D439-484D-BEA8-6C5A9321721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975541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6000" b="1" dirty="0" smtClean="0">
                <a:solidFill>
                  <a:srgbClr val="C00000"/>
                </a:solidFill>
                <a:cs typeface="B Nazanin" pitchFamily="2" charset="-78"/>
              </a:rPr>
              <a:t>ویرایــــــش</a:t>
            </a:r>
            <a:endParaRPr lang="en-US" sz="6000" b="1" dirty="0">
              <a:solidFill>
                <a:srgbClr val="C00000"/>
              </a:solidFill>
              <a:cs typeface="B Nazanin" pitchFamily="2" charset="-78"/>
            </a:endParaRPr>
          </a:p>
        </p:txBody>
      </p:sp>
      <p:sp>
        <p:nvSpPr>
          <p:cNvPr id="3" name="Content Placeholder 2"/>
          <p:cNvSpPr>
            <a:spLocks noGrp="1"/>
          </p:cNvSpPr>
          <p:nvPr>
            <p:ph idx="1"/>
          </p:nvPr>
        </p:nvSpPr>
        <p:spPr/>
        <p:txBody>
          <a:bodyPr>
            <a:normAutofit/>
          </a:bodyPr>
          <a:lstStyle/>
          <a:p>
            <a:pPr algn="r">
              <a:buNone/>
            </a:pPr>
            <a:r>
              <a:rPr lang="fa-IR" b="1" dirty="0" smtClean="0">
                <a:cs typeface="B Nazanin" pitchFamily="2" charset="-78"/>
              </a:rPr>
              <a:t>   اسم مصدر از واژه ی پهلوی </a:t>
            </a:r>
            <a:r>
              <a:rPr lang="fa-IR" b="1" dirty="0" smtClean="0">
                <a:solidFill>
                  <a:srgbClr val="0070C0"/>
                </a:solidFill>
                <a:cs typeface="B Nazanin" pitchFamily="2" charset="-78"/>
              </a:rPr>
              <a:t>( ویراستن )</a:t>
            </a:r>
          </a:p>
          <a:p>
            <a:pPr algn="r">
              <a:buNone/>
            </a:pPr>
            <a:r>
              <a:rPr lang="fa-IR" b="1" dirty="0" smtClean="0">
                <a:cs typeface="B Nazanin" pitchFamily="2" charset="-78"/>
              </a:rPr>
              <a:t>  در لغت به معنی : </a:t>
            </a:r>
            <a:r>
              <a:rPr lang="fa-IR" b="1" dirty="0" smtClean="0">
                <a:solidFill>
                  <a:srgbClr val="C00000"/>
                </a:solidFill>
                <a:cs typeface="B Nazanin" pitchFamily="2" charset="-78"/>
              </a:rPr>
              <a:t>پیراستن ، منظم کردن</a:t>
            </a:r>
            <a:endParaRPr lang="fa-IR" b="1" dirty="0" smtClean="0">
              <a:cs typeface="B Nazanin" pitchFamily="2" charset="-78"/>
            </a:endParaRPr>
          </a:p>
          <a:p>
            <a:pPr algn="r">
              <a:buNone/>
            </a:pPr>
            <a:r>
              <a:rPr lang="fa-IR" b="1" dirty="0" smtClean="0">
                <a:cs typeface="B Nazanin" pitchFamily="2" charset="-78"/>
              </a:rPr>
              <a:t>  در اصطلاح : تصحیح و آماده کردن متن پیش از چاپ و         انتشار آن است .</a:t>
            </a:r>
          </a:p>
          <a:p>
            <a:pPr algn="r">
              <a:buNone/>
            </a:pPr>
            <a:r>
              <a:rPr lang="fa-IR" b="1" dirty="0">
                <a:cs typeface="B Nazanin" pitchFamily="2" charset="-78"/>
              </a:rPr>
              <a:t> </a:t>
            </a:r>
            <a:r>
              <a:rPr lang="fa-IR" b="1" dirty="0" smtClean="0">
                <a:cs typeface="B Nazanin" pitchFamily="2" charset="-78"/>
              </a:rPr>
              <a:t> </a:t>
            </a:r>
          </a:p>
          <a:p>
            <a:pPr algn="r">
              <a:buNone/>
            </a:pPr>
            <a:r>
              <a:rPr lang="en-US" b="1" dirty="0" smtClean="0">
                <a:solidFill>
                  <a:srgbClr val="7030A0"/>
                </a:solidFill>
                <a:cs typeface="B Nazanin" pitchFamily="2" charset="-78"/>
              </a:rPr>
              <a:t> Editing                                          </a:t>
            </a:r>
            <a:r>
              <a:rPr lang="fa-IR" b="1" dirty="0" smtClean="0">
                <a:solidFill>
                  <a:srgbClr val="7030A0"/>
                </a:solidFill>
                <a:cs typeface="B Nazanin" pitchFamily="2" charset="-78"/>
              </a:rPr>
              <a:t>  </a:t>
            </a:r>
            <a:r>
              <a:rPr lang="fa-IR" b="1" dirty="0" smtClean="0">
                <a:cs typeface="B Nazanin" pitchFamily="2" charset="-78"/>
              </a:rPr>
              <a:t>در انگلیسی به آن :</a:t>
            </a:r>
            <a:endParaRPr lang="en-US" b="1" dirty="0" smtClean="0">
              <a:cs typeface="B Nazanin" pitchFamily="2" charset="-78"/>
            </a:endParaRPr>
          </a:p>
          <a:p>
            <a:pPr algn="r">
              <a:buNone/>
            </a:pPr>
            <a:r>
              <a:rPr lang="en-US" b="1" dirty="0">
                <a:cs typeface="B Nazanin" pitchFamily="2" charset="-78"/>
              </a:rPr>
              <a:t> </a:t>
            </a:r>
            <a:r>
              <a:rPr lang="en-US" b="1" dirty="0" smtClean="0">
                <a:cs typeface="B Nazanin" pitchFamily="2" charset="-78"/>
              </a:rPr>
              <a:t>       </a:t>
            </a:r>
            <a:r>
              <a:rPr lang="fa-IR" b="1" dirty="0" smtClean="0">
                <a:cs typeface="B Nazanin" pitchFamily="2" charset="-78"/>
              </a:rPr>
              <a:t>  کسی که ویرایش را انجام می دهد : </a:t>
            </a:r>
            <a:r>
              <a:rPr lang="fa-IR" b="1" dirty="0" smtClean="0">
                <a:solidFill>
                  <a:schemeClr val="accent6">
                    <a:lumMod val="75000"/>
                  </a:schemeClr>
                </a:solidFill>
                <a:cs typeface="B Nazanin" pitchFamily="2" charset="-78"/>
              </a:rPr>
              <a:t> ویراستـــار </a:t>
            </a:r>
            <a:r>
              <a:rPr lang="en-US" b="1" dirty="0" smtClean="0">
                <a:solidFill>
                  <a:schemeClr val="accent6">
                    <a:lumMod val="75000"/>
                  </a:schemeClr>
                </a:solidFill>
                <a:cs typeface="B Nazanin" pitchFamily="2" charset="-78"/>
              </a:rPr>
              <a:t>    </a:t>
            </a:r>
            <a:endParaRPr lang="en-US" b="1" dirty="0">
              <a:solidFill>
                <a:schemeClr val="accent6">
                  <a:lumMod val="75000"/>
                </a:schemeClr>
              </a:solidFill>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iterate type="lt">
                                    <p:tmPct val="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iterate type="lt">
                                    <p:tmPct val="0"/>
                                  </p:iterate>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4)">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iterate type="lt">
                                    <p:tmPct val="0"/>
                                  </p:iterate>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iterate type="lt">
                                    <p:tmPct val="0"/>
                                  </p:iterate>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4)">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grpId="0" nodeType="clickEffect">
                                  <p:stCondLst>
                                    <p:cond delay="0"/>
                                  </p:stCondLst>
                                  <p:iterate type="lt">
                                    <p:tmPct val="0"/>
                                  </p:iterate>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heel(4)">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4" fill="hold" grpId="0" nodeType="clickEffect">
                                  <p:stCondLst>
                                    <p:cond delay="0"/>
                                  </p:stCondLst>
                                  <p:iterate type="lt">
                                    <p:tmPct val="0"/>
                                  </p:iterate>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heel(4)">
                                      <p:cBhvr>
                                        <p:cTn id="3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6600" dirty="0" smtClean="0">
                <a:solidFill>
                  <a:srgbClr val="FF0000"/>
                </a:solidFill>
                <a:cs typeface="B Nazanin" pitchFamily="2" charset="-78"/>
              </a:rPr>
              <a:t>انواع ویرایش</a:t>
            </a:r>
            <a:endParaRPr lang="en-US" sz="6600" dirty="0">
              <a:solidFill>
                <a:srgbClr val="FF0000"/>
              </a:solidFill>
              <a:cs typeface="B Nazanin" pitchFamily="2" charset="-78"/>
            </a:endParaRPr>
          </a:p>
        </p:txBody>
      </p:sp>
      <p:graphicFrame>
        <p:nvGraphicFramePr>
          <p:cNvPr id="8" name="Content Placeholder 7"/>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0" fill="hold"/>
                                        <p:tgtEl>
                                          <p:spTgt spid="8"/>
                                        </p:tgtEl>
                                        <p:attrNameLst>
                                          <p:attrName>ppt_x</p:attrName>
                                        </p:attrNameLst>
                                      </p:cBhvr>
                                      <p:tavLst>
                                        <p:tav tm="0">
                                          <p:val>
                                            <p:strVal val="#ppt_x"/>
                                          </p:val>
                                        </p:tav>
                                        <p:tav tm="100000">
                                          <p:val>
                                            <p:strVal val="#ppt_x"/>
                                          </p:val>
                                        </p:tav>
                                      </p:tavLst>
                                    </p:anim>
                                    <p:anim calcmode="lin" valueType="num">
                                      <p:cBhvr additive="base">
                                        <p:cTn id="8" dur="5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chemeClr val="accent6">
                    <a:lumMod val="50000"/>
                  </a:schemeClr>
                </a:solidFill>
                <a:cs typeface="B Nazanin" pitchFamily="2" charset="-78"/>
              </a:rPr>
              <a:t>مراحل ویرایش فنّی</a:t>
            </a:r>
            <a:endParaRPr lang="en-US" dirty="0">
              <a:solidFill>
                <a:schemeClr val="accent6">
                  <a:lumMod val="50000"/>
                </a:schemeClr>
              </a:solidFill>
              <a:cs typeface="B Nazanin" pitchFamily="2" charset="-78"/>
            </a:endParaRPr>
          </a:p>
        </p:txBody>
      </p:sp>
      <p:sp>
        <p:nvSpPr>
          <p:cNvPr id="3" name="Content Placeholder 2"/>
          <p:cNvSpPr>
            <a:spLocks noGrp="1"/>
          </p:cNvSpPr>
          <p:nvPr>
            <p:ph idx="1"/>
          </p:nvPr>
        </p:nvSpPr>
        <p:spPr/>
        <p:txBody>
          <a:bodyPr>
            <a:noAutofit/>
          </a:bodyPr>
          <a:lstStyle/>
          <a:p>
            <a:pPr algn="r"/>
            <a:r>
              <a:rPr lang="fa-IR" sz="2400" b="1" dirty="0" smtClean="0">
                <a:solidFill>
                  <a:srgbClr val="FF0000"/>
                </a:solidFill>
                <a:cs typeface="B Nazanin" pitchFamily="2" charset="-78"/>
              </a:rPr>
              <a:t>*</a:t>
            </a:r>
            <a:r>
              <a:rPr lang="fa-IR" sz="2400" b="1" dirty="0" smtClean="0">
                <a:cs typeface="B Nazanin" pitchFamily="2" charset="-78"/>
              </a:rPr>
              <a:t> به کار گیری قواعد رسم الخط</a:t>
            </a:r>
          </a:p>
          <a:p>
            <a:pPr algn="r"/>
            <a:r>
              <a:rPr lang="fa-IR" sz="2400" b="1" dirty="0" smtClean="0">
                <a:solidFill>
                  <a:srgbClr val="FF0000"/>
                </a:solidFill>
                <a:cs typeface="B Nazanin" pitchFamily="2" charset="-78"/>
              </a:rPr>
              <a:t>*</a:t>
            </a:r>
            <a:r>
              <a:rPr lang="fa-IR" sz="2400" b="1" dirty="0" smtClean="0">
                <a:cs typeface="B Nazanin" pitchFamily="2" charset="-78"/>
              </a:rPr>
              <a:t> رعایت متناسب و درست نشانه گذاری</a:t>
            </a:r>
          </a:p>
          <a:p>
            <a:pPr algn="r"/>
            <a:r>
              <a:rPr lang="fa-IR" sz="2400" b="1" dirty="0" smtClean="0">
                <a:solidFill>
                  <a:srgbClr val="FF0000"/>
                </a:solidFill>
                <a:cs typeface="B Nazanin" pitchFamily="2" charset="-78"/>
              </a:rPr>
              <a:t>*</a:t>
            </a:r>
            <a:r>
              <a:rPr lang="fa-IR" sz="2400" b="1" dirty="0" smtClean="0">
                <a:cs typeface="B Nazanin" pitchFamily="2" charset="-78"/>
              </a:rPr>
              <a:t> تنظیم ارجاعات</a:t>
            </a:r>
          </a:p>
          <a:p>
            <a:pPr algn="r"/>
            <a:r>
              <a:rPr lang="fa-IR" sz="2400" b="1" dirty="0" smtClean="0">
                <a:solidFill>
                  <a:srgbClr val="FF0000"/>
                </a:solidFill>
                <a:cs typeface="B Nazanin" pitchFamily="2" charset="-78"/>
              </a:rPr>
              <a:t>*</a:t>
            </a:r>
            <a:r>
              <a:rPr lang="fa-IR" sz="2400" b="1" dirty="0" smtClean="0">
                <a:cs typeface="B Nazanin" pitchFamily="2" charset="-78"/>
              </a:rPr>
              <a:t> مشخص کردن عناوین یا واژه ها و عبارات و اصطلاحات</a:t>
            </a:r>
          </a:p>
          <a:p>
            <a:pPr algn="r"/>
            <a:r>
              <a:rPr lang="fa-IR" sz="2400" b="1" dirty="0" smtClean="0">
                <a:solidFill>
                  <a:srgbClr val="FF0000"/>
                </a:solidFill>
                <a:cs typeface="B Nazanin" pitchFamily="2" charset="-78"/>
              </a:rPr>
              <a:t>*</a:t>
            </a:r>
            <a:r>
              <a:rPr lang="fa-IR" sz="2400" b="1" dirty="0" smtClean="0">
                <a:cs typeface="B Nazanin" pitchFamily="2" charset="-78"/>
              </a:rPr>
              <a:t> نوشتن شکل لاتینی نام ها یا معادل فرنگی اصطلاحات فنّی</a:t>
            </a:r>
          </a:p>
          <a:p>
            <a:pPr algn="r"/>
            <a:r>
              <a:rPr lang="fa-IR" sz="2400" b="1" dirty="0" smtClean="0">
                <a:solidFill>
                  <a:srgbClr val="FF0000"/>
                </a:solidFill>
                <a:cs typeface="B Nazanin" pitchFamily="2" charset="-78"/>
              </a:rPr>
              <a:t>*</a:t>
            </a:r>
            <a:r>
              <a:rPr lang="fa-IR" sz="2400" b="1" dirty="0" smtClean="0">
                <a:cs typeface="B Nazanin" pitchFamily="2" charset="-78"/>
              </a:rPr>
              <a:t> تعیین محلّ تصاویر و اَشکال و جدول ها</a:t>
            </a:r>
          </a:p>
          <a:p>
            <a:pPr algn="r"/>
            <a:r>
              <a:rPr lang="fa-IR" sz="2400" b="1" dirty="0" smtClean="0">
                <a:solidFill>
                  <a:srgbClr val="FF0000"/>
                </a:solidFill>
                <a:cs typeface="B Nazanin" pitchFamily="2" charset="-78"/>
              </a:rPr>
              <a:t>*</a:t>
            </a:r>
            <a:r>
              <a:rPr lang="fa-IR" sz="2400" b="1" dirty="0" smtClean="0">
                <a:cs typeface="B Nazanin" pitchFamily="2" charset="-78"/>
              </a:rPr>
              <a:t> تهیّه ی فهرست مندرجات</a:t>
            </a:r>
          </a:p>
          <a:p>
            <a:pPr algn="r"/>
            <a:r>
              <a:rPr lang="fa-IR" sz="2400" b="1" dirty="0" smtClean="0">
                <a:solidFill>
                  <a:srgbClr val="FF0000"/>
                </a:solidFill>
                <a:cs typeface="B Nazanin" pitchFamily="2" charset="-78"/>
              </a:rPr>
              <a:t>*</a:t>
            </a:r>
            <a:r>
              <a:rPr lang="fa-IR" sz="2400" b="1" dirty="0" smtClean="0">
                <a:cs typeface="B Nazanin" pitchFamily="2" charset="-78"/>
              </a:rPr>
              <a:t> واژه نامه و فهرست های دیگر</a:t>
            </a:r>
          </a:p>
          <a:p>
            <a:pPr algn="r">
              <a:buNone/>
            </a:pPr>
            <a:r>
              <a:rPr lang="fa-IR" sz="2400" b="1" dirty="0" smtClean="0">
                <a:solidFill>
                  <a:srgbClr val="FF0000"/>
                </a:solidFill>
                <a:cs typeface="B Nazanin" pitchFamily="2" charset="-78"/>
              </a:rPr>
              <a:t>*</a:t>
            </a:r>
            <a:r>
              <a:rPr lang="fa-IR" sz="2400" b="1" dirty="0" smtClean="0">
                <a:cs typeface="B Nazanin" pitchFamily="2" charset="-78"/>
              </a:rPr>
              <a:t> تنظیم صفحه ی عنوان </a:t>
            </a:r>
          </a:p>
          <a:p>
            <a:pPr algn="r">
              <a:buNone/>
            </a:pPr>
            <a:r>
              <a:rPr lang="fa-IR" sz="2400" b="1" dirty="0" smtClean="0">
                <a:solidFill>
                  <a:srgbClr val="FF0000"/>
                </a:solidFill>
                <a:cs typeface="B Nazanin" pitchFamily="2" charset="-78"/>
              </a:rPr>
              <a:t>*</a:t>
            </a:r>
            <a:r>
              <a:rPr lang="fa-IR" sz="2400" b="1" dirty="0" smtClean="0">
                <a:cs typeface="B Nazanin" pitchFamily="2" charset="-78"/>
              </a:rPr>
              <a:t> تبدیل مقیاس ها و سنوات </a:t>
            </a:r>
          </a:p>
          <a:p>
            <a:pPr algn="r">
              <a:buNone/>
            </a:pPr>
            <a:r>
              <a:rPr lang="fa-IR" sz="2400" b="1" dirty="0" smtClean="0">
                <a:cs typeface="B Nazanin" pitchFamily="2" charset="-78"/>
              </a:rPr>
              <a:t> </a:t>
            </a:r>
            <a:endParaRPr lang="en-US" sz="2400" b="1" dirty="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linds(horizont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linds(horizont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blinds(horizontal)">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blinds(horizontal)">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blinds(horizontal)">
                                      <p:cBhvr>
                                        <p:cTn id="52" dur="5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blinds(horizontal)">
                                      <p:cBhvr>
                                        <p:cTn id="5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txBody>
          <a:bodyPr>
            <a:normAutofit fontScale="90000"/>
          </a:bodyPr>
          <a:lstStyle/>
          <a:p>
            <a:r>
              <a:rPr lang="fa-IR" dirty="0" smtClean="0">
                <a:cs typeface="B Nazanin" pitchFamily="2" charset="-78"/>
              </a:rPr>
              <a:t>نمونه هایی از ویرایش فنّی</a:t>
            </a:r>
            <a:endParaRPr lang="en-US" dirty="0">
              <a:cs typeface="B Nazanin" pitchFamily="2" charset="-78"/>
            </a:endParaRPr>
          </a:p>
        </p:txBody>
      </p:sp>
      <p:sp>
        <p:nvSpPr>
          <p:cNvPr id="3" name="Content Placeholder 2"/>
          <p:cNvSpPr>
            <a:spLocks noGrp="1"/>
          </p:cNvSpPr>
          <p:nvPr>
            <p:ph idx="1"/>
          </p:nvPr>
        </p:nvSpPr>
        <p:spPr>
          <a:xfrm>
            <a:off x="457200" y="980728"/>
            <a:ext cx="8229600" cy="5688632"/>
          </a:xfrm>
        </p:spPr>
        <p:txBody>
          <a:bodyPr>
            <a:noAutofit/>
          </a:bodyPr>
          <a:lstStyle/>
          <a:p>
            <a:pPr algn="r">
              <a:lnSpc>
                <a:spcPct val="150000"/>
              </a:lnSpc>
              <a:buNone/>
            </a:pPr>
            <a:r>
              <a:rPr lang="fa-IR" b="1" dirty="0" smtClean="0">
                <a:solidFill>
                  <a:srgbClr val="FF0000"/>
                </a:solidFill>
                <a:cs typeface="B Nazanin" pitchFamily="2" charset="-78"/>
              </a:rPr>
              <a:t> 1- استفاده درست از نشانه های خط فارسی :  بنا  -  بنّا</a:t>
            </a:r>
          </a:p>
          <a:p>
            <a:pPr algn="r">
              <a:lnSpc>
                <a:spcPct val="150000"/>
              </a:lnSpc>
              <a:buNone/>
            </a:pPr>
            <a:r>
              <a:rPr lang="fa-IR" b="1" dirty="0">
                <a:cs typeface="B Nazanin" pitchFamily="2" charset="-78"/>
              </a:rPr>
              <a:t>2</a:t>
            </a:r>
            <a:r>
              <a:rPr lang="fa-IR" b="1" dirty="0" smtClean="0">
                <a:cs typeface="B Nazanin" pitchFamily="2" charset="-78"/>
              </a:rPr>
              <a:t>- جدا نویسی کلماتی که سرهم نوشتن آن موجب بدخوانی می شود :  </a:t>
            </a:r>
            <a:r>
              <a:rPr lang="fa-IR" b="1" dirty="0" smtClean="0">
                <a:latin typeface="Agency FB"/>
                <a:cs typeface="B Nazanin" pitchFamily="2" charset="-78"/>
              </a:rPr>
              <a:t>  </a:t>
            </a:r>
            <a:r>
              <a:rPr lang="fa-IR" b="1" dirty="0" smtClean="0">
                <a:cs typeface="B Nazanin" pitchFamily="2" charset="-78"/>
              </a:rPr>
              <a:t>بی سامان (ص)            بیسامان (غ)</a:t>
            </a:r>
          </a:p>
          <a:p>
            <a:pPr algn="r">
              <a:lnSpc>
                <a:spcPct val="150000"/>
              </a:lnSpc>
              <a:buNone/>
            </a:pPr>
            <a:r>
              <a:rPr lang="fa-IR" b="1" dirty="0" smtClean="0">
                <a:cs typeface="B Nazanin" pitchFamily="2" charset="-78"/>
              </a:rPr>
              <a:t> </a:t>
            </a:r>
            <a:r>
              <a:rPr lang="fa-IR" b="1" dirty="0" smtClean="0">
                <a:solidFill>
                  <a:srgbClr val="FF0000"/>
                </a:solidFill>
                <a:cs typeface="B Nazanin" pitchFamily="2" charset="-78"/>
              </a:rPr>
              <a:t>3- توجّه به املای کلمات هم آوا  : </a:t>
            </a:r>
          </a:p>
          <a:p>
            <a:pPr algn="r">
              <a:lnSpc>
                <a:spcPct val="150000"/>
              </a:lnSpc>
              <a:buNone/>
            </a:pPr>
            <a:r>
              <a:rPr lang="fa-IR" b="1" dirty="0">
                <a:solidFill>
                  <a:srgbClr val="FF0000"/>
                </a:solidFill>
                <a:cs typeface="B Nazanin" pitchFamily="2" charset="-78"/>
              </a:rPr>
              <a:t> </a:t>
            </a:r>
            <a:r>
              <a:rPr lang="fa-IR" b="1" dirty="0" smtClean="0">
                <a:solidFill>
                  <a:srgbClr val="FF0000"/>
                </a:solidFill>
                <a:cs typeface="B Nazanin" pitchFamily="2" charset="-78"/>
              </a:rPr>
              <a:t>         ( اثاث - اساس )        –          ( خوار – خار )</a:t>
            </a:r>
          </a:p>
          <a:p>
            <a:pPr algn="r">
              <a:lnSpc>
                <a:spcPct val="150000"/>
              </a:lnSpc>
              <a:buNone/>
            </a:pPr>
            <a:r>
              <a:rPr lang="fa-IR" b="1" dirty="0" smtClean="0">
                <a:cs typeface="B Nazanin" pitchFamily="2" charset="-78"/>
              </a:rPr>
              <a:t>4- کاربرد « ی » میانجی به جای « ءِ » : </a:t>
            </a:r>
          </a:p>
          <a:p>
            <a:pPr algn="r">
              <a:lnSpc>
                <a:spcPct val="150000"/>
              </a:lnSpc>
              <a:buNone/>
            </a:pPr>
            <a:r>
              <a:rPr lang="fa-IR" b="1" dirty="0" smtClean="0">
                <a:cs typeface="B Nazanin" pitchFamily="2" charset="-78"/>
              </a:rPr>
              <a:t>       شیوه ی درست ( ص )    -      شیوة درست ( غ )</a:t>
            </a:r>
          </a:p>
          <a:p>
            <a:pPr algn="r">
              <a:lnSpc>
                <a:spcPct val="150000"/>
              </a:lnSpc>
              <a:buNone/>
            </a:pPr>
            <a:r>
              <a:rPr lang="fa-IR" b="1" dirty="0" smtClean="0">
                <a:cs typeface="B Nazanin" pitchFamily="2" charset="-78"/>
              </a:rPr>
              <a:t>   </a:t>
            </a:r>
            <a:endParaRPr lang="en-US" b="1" dirty="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7"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7"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7"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7"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7"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7"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fontScale="90000"/>
          </a:bodyPr>
          <a:lstStyle/>
          <a:p>
            <a:r>
              <a:rPr lang="fa-IR" dirty="0" smtClean="0">
                <a:cs typeface="B Nazanin" pitchFamily="2" charset="-78"/>
              </a:rPr>
              <a:t>نمونه هایی از ویرایش زبانی</a:t>
            </a:r>
            <a:endParaRPr lang="en-US" dirty="0">
              <a:cs typeface="B Nazanin" pitchFamily="2" charset="-78"/>
            </a:endParaRPr>
          </a:p>
        </p:txBody>
      </p:sp>
      <p:sp>
        <p:nvSpPr>
          <p:cNvPr id="3" name="Content Placeholder 2"/>
          <p:cNvSpPr>
            <a:spLocks noGrp="1"/>
          </p:cNvSpPr>
          <p:nvPr>
            <p:ph idx="1"/>
          </p:nvPr>
        </p:nvSpPr>
        <p:spPr>
          <a:xfrm>
            <a:off x="179512" y="1052736"/>
            <a:ext cx="8784976" cy="5544616"/>
          </a:xfrm>
        </p:spPr>
        <p:txBody>
          <a:bodyPr>
            <a:normAutofit fontScale="92500" lnSpcReduction="20000"/>
          </a:bodyPr>
          <a:lstStyle/>
          <a:p>
            <a:pPr algn="r">
              <a:lnSpc>
                <a:spcPct val="150000"/>
              </a:lnSpc>
              <a:buNone/>
            </a:pPr>
            <a:r>
              <a:rPr lang="fa-IR" sz="2800" b="1" dirty="0" smtClean="0">
                <a:solidFill>
                  <a:srgbClr val="FF0000"/>
                </a:solidFill>
                <a:cs typeface="B Nazanin" pitchFamily="2" charset="-78"/>
              </a:rPr>
              <a:t>1- پرهیز از کاربرد شکل گفتاری جز در نوشته های متناسب با آن</a:t>
            </a:r>
          </a:p>
          <a:p>
            <a:pPr algn="r">
              <a:lnSpc>
                <a:spcPct val="150000"/>
              </a:lnSpc>
              <a:buNone/>
            </a:pPr>
            <a:r>
              <a:rPr lang="fa-IR" sz="2800" b="1" dirty="0" smtClean="0">
                <a:solidFill>
                  <a:srgbClr val="FF0000"/>
                </a:solidFill>
                <a:cs typeface="B Nazanin" pitchFamily="2" charset="-78"/>
              </a:rPr>
              <a:t>                   بردار ( ص )                   وَردار ( غ )        </a:t>
            </a:r>
          </a:p>
          <a:p>
            <a:pPr algn="r">
              <a:lnSpc>
                <a:spcPct val="150000"/>
              </a:lnSpc>
              <a:buNone/>
            </a:pPr>
            <a:r>
              <a:rPr lang="fa-IR" sz="2800" b="1" dirty="0" smtClean="0">
                <a:cs typeface="B Nazanin" pitchFamily="2" charset="-78"/>
              </a:rPr>
              <a:t>2- پرهیز از مطابقت موصوف و صفت در فارسی</a:t>
            </a:r>
          </a:p>
          <a:p>
            <a:pPr algn="r">
              <a:lnSpc>
                <a:spcPct val="150000"/>
              </a:lnSpc>
              <a:buNone/>
            </a:pPr>
            <a:r>
              <a:rPr lang="fa-IR" sz="2800" b="1" dirty="0" smtClean="0">
                <a:cs typeface="B Nazanin" pitchFamily="2" charset="-78"/>
              </a:rPr>
              <a:t> شاعرِ بزرگ ( ص )     شاعره ِ بزرگ ( غ )          مدیر محترم (ص)       مدیره ( غ )      </a:t>
            </a:r>
          </a:p>
          <a:p>
            <a:pPr algn="r">
              <a:lnSpc>
                <a:spcPct val="150000"/>
              </a:lnSpc>
              <a:buNone/>
            </a:pPr>
            <a:r>
              <a:rPr lang="fa-IR" sz="2800" b="1" dirty="0" smtClean="0">
                <a:solidFill>
                  <a:srgbClr val="FF0000"/>
                </a:solidFill>
                <a:cs typeface="B Nazanin" pitchFamily="2" charset="-78"/>
              </a:rPr>
              <a:t>3- پرهیز از کاربرد تنوین در کلمات فارسی </a:t>
            </a:r>
          </a:p>
          <a:p>
            <a:pPr algn="r">
              <a:lnSpc>
                <a:spcPct val="150000"/>
              </a:lnSpc>
              <a:buNone/>
            </a:pPr>
            <a:r>
              <a:rPr lang="fa-IR" sz="2800" b="1" dirty="0" smtClean="0">
                <a:solidFill>
                  <a:srgbClr val="FF0000"/>
                </a:solidFill>
                <a:cs typeface="B Nazanin" pitchFamily="2" charset="-78"/>
              </a:rPr>
              <a:t>                     زباناً     -        جاناً       -      تلفناً       ( غ )</a:t>
            </a:r>
          </a:p>
          <a:p>
            <a:pPr algn="r">
              <a:lnSpc>
                <a:spcPct val="150000"/>
              </a:lnSpc>
              <a:buNone/>
            </a:pPr>
            <a:r>
              <a:rPr lang="fa-IR" sz="2800" b="1" dirty="0" smtClean="0">
                <a:cs typeface="B Nazanin" pitchFamily="2" charset="-78"/>
              </a:rPr>
              <a:t>4- پرهیز از جمع بستن کلمات فارسی با نشانه های جمع عربی</a:t>
            </a:r>
          </a:p>
          <a:p>
            <a:pPr algn="r">
              <a:lnSpc>
                <a:spcPct val="150000"/>
              </a:lnSpc>
              <a:buNone/>
            </a:pPr>
            <a:r>
              <a:rPr lang="fa-IR" sz="2800" b="1" dirty="0" smtClean="0">
                <a:cs typeface="B Nazanin" pitchFamily="2" charset="-78"/>
              </a:rPr>
              <a:t>             گزارش ها ( ص )            گزارشات ( غ )</a:t>
            </a:r>
          </a:p>
          <a:p>
            <a:pPr algn="r">
              <a:lnSpc>
                <a:spcPct val="150000"/>
              </a:lnSpc>
              <a:buNone/>
            </a:pPr>
            <a:r>
              <a:rPr lang="fa-IR" sz="2800" b="1" dirty="0" smtClean="0">
                <a:cs typeface="B Nazanin" pitchFamily="2" charset="-78"/>
              </a:rPr>
              <a:t>              بازرسان  ( ص )             بازرسین ( غ )    </a:t>
            </a:r>
            <a:endParaRPr lang="en-US" sz="2800" b="1" dirty="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7"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7"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7"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0" fill="hold"/>
                                        <p:tgtEl>
                                          <p:spTgt spid="3">
                                            <p:txEl>
                                              <p:pRg st="5" end="5"/>
                                            </p:txEl>
                                          </p:spTgt>
                                        </p:tgtEl>
                                        <p:attrNameLst>
                                          <p:attrName>ppt_y</p:attrName>
                                        </p:attrNameLst>
                                      </p:cBhvr>
                                      <p:tavLst>
                                        <p:tav tm="0">
                                          <p:val>
                                            <p:strVal val="1+#ppt_h/2"/>
                                          </p:val>
                                        </p:tav>
                                        <p:tav tm="100000">
                                          <p:val>
                                            <p:strVal val="#ppt_y"/>
                                          </p:val>
                                        </p:tav>
                                      </p:tavLst>
                                    </p:anim>
                                  </p:childTnLst>
                                </p:cTn>
                              </p:par>
                              <p:par>
                                <p:cTn id="29" presetID="7" presetClass="entr" presetSubtype="4"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0" fill="hold"/>
                                        <p:tgtEl>
                                          <p:spTgt spid="3">
                                            <p:txEl>
                                              <p:pRg st="6" end="6"/>
                                            </p:txEl>
                                          </p:spTgt>
                                        </p:tgtEl>
                                        <p:attrNameLst>
                                          <p:attrName>ppt_y</p:attrName>
                                        </p:attrNameLst>
                                      </p:cBhvr>
                                      <p:tavLst>
                                        <p:tav tm="0">
                                          <p:val>
                                            <p:strVal val="1+#ppt_h/2"/>
                                          </p:val>
                                        </p:tav>
                                        <p:tav tm="100000">
                                          <p:val>
                                            <p:strVal val="#ppt_y"/>
                                          </p:val>
                                        </p:tav>
                                      </p:tavLst>
                                    </p:anim>
                                  </p:childTnLst>
                                </p:cTn>
                              </p:par>
                              <p:par>
                                <p:cTn id="33" presetID="7" presetClass="entr" presetSubtype="4" fill="hold" nodeType="with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 calcmode="lin" valueType="num">
                                      <p:cBhvr additive="base">
                                        <p:cTn id="35" dur="50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6" dur="5000" fill="hold"/>
                                        <p:tgtEl>
                                          <p:spTgt spid="3">
                                            <p:txEl>
                                              <p:pRg st="7" end="7"/>
                                            </p:txEl>
                                          </p:spTgt>
                                        </p:tgtEl>
                                        <p:attrNameLst>
                                          <p:attrName>ppt_y</p:attrName>
                                        </p:attrNameLst>
                                      </p:cBhvr>
                                      <p:tavLst>
                                        <p:tav tm="0">
                                          <p:val>
                                            <p:strVal val="1+#ppt_h/2"/>
                                          </p:val>
                                        </p:tav>
                                        <p:tav tm="100000">
                                          <p:val>
                                            <p:strVal val="#ppt_y"/>
                                          </p:val>
                                        </p:tav>
                                      </p:tavLst>
                                    </p:anim>
                                  </p:childTnLst>
                                </p:cTn>
                              </p:par>
                              <p:par>
                                <p:cTn id="37" presetID="7" presetClass="entr" presetSubtype="4"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 calcmode="lin" valueType="num">
                                      <p:cBhvr additive="base">
                                        <p:cTn id="39" dur="50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0" dur="50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51520" y="1600200"/>
            <a:ext cx="8435280" cy="4525963"/>
          </a:xfrm>
        </p:spPr>
        <p:txBody>
          <a:bodyPr>
            <a:normAutofit/>
          </a:bodyPr>
          <a:lstStyle/>
          <a:p>
            <a:pPr algn="r"/>
            <a:r>
              <a:rPr lang="fa-IR" b="1" dirty="0" smtClean="0">
                <a:solidFill>
                  <a:srgbClr val="FF0000"/>
                </a:solidFill>
                <a:cs typeface="B Nazanin" pitchFamily="2" charset="-78"/>
              </a:rPr>
              <a:t>5- پرهیز از کاربرد کلمات دشوار و متروک</a:t>
            </a:r>
            <a:endParaRPr lang="fa-IR" b="1" dirty="0">
              <a:solidFill>
                <a:srgbClr val="FF0000"/>
              </a:solidFill>
              <a:cs typeface="B Nazanin" pitchFamily="2" charset="-78"/>
            </a:endParaRPr>
          </a:p>
          <a:p>
            <a:pPr algn="r">
              <a:buNone/>
            </a:pPr>
            <a:r>
              <a:rPr lang="fa-IR" b="1" dirty="0" smtClean="0">
                <a:solidFill>
                  <a:srgbClr val="FF0000"/>
                </a:solidFill>
                <a:cs typeface="B Nazanin" pitchFamily="2" charset="-78"/>
              </a:rPr>
              <a:t>    آخشیجان ( رنگین کمان )</a:t>
            </a:r>
          </a:p>
          <a:p>
            <a:pPr algn="r">
              <a:buNone/>
            </a:pPr>
            <a:r>
              <a:rPr lang="fa-IR" b="1" dirty="0" smtClean="0">
                <a:cs typeface="B Nazanin" pitchFamily="2" charset="-78"/>
              </a:rPr>
              <a:t> </a:t>
            </a:r>
            <a:br>
              <a:rPr lang="fa-IR" b="1" dirty="0" smtClean="0">
                <a:cs typeface="B Nazanin" pitchFamily="2" charset="-78"/>
              </a:rPr>
            </a:br>
            <a:r>
              <a:rPr lang="fa-IR" b="1" dirty="0" smtClean="0">
                <a:cs typeface="B Nazanin" pitchFamily="2" charset="-78"/>
              </a:rPr>
              <a:t>6- حذف درست فعل به قرینه</a:t>
            </a:r>
          </a:p>
          <a:p>
            <a:pPr algn="r">
              <a:lnSpc>
                <a:spcPct val="150000"/>
              </a:lnSpc>
              <a:buNone/>
            </a:pPr>
            <a:r>
              <a:rPr lang="fa-IR" sz="2800" b="1" dirty="0" smtClean="0">
                <a:cs typeface="B Nazanin" pitchFamily="2" charset="-78"/>
              </a:rPr>
              <a:t>دوستان را به مراسم دعوت ..... و به آن ها جوایزی اهدا کردیم.  (</a:t>
            </a:r>
            <a:r>
              <a:rPr lang="fa-IR" b="1" dirty="0" smtClean="0">
                <a:cs typeface="B Nazanin" pitchFamily="2" charset="-78"/>
              </a:rPr>
              <a:t>ص )</a:t>
            </a:r>
          </a:p>
          <a:p>
            <a:pPr algn="r">
              <a:lnSpc>
                <a:spcPct val="150000"/>
              </a:lnSpc>
              <a:buNone/>
            </a:pPr>
            <a:r>
              <a:rPr lang="fa-IR" b="1" dirty="0" smtClean="0">
                <a:cs typeface="B Nazanin" pitchFamily="2" charset="-78"/>
              </a:rPr>
              <a:t>دانشجویان آماده ............. و به نمایشگاه رفتند .  ( غ )</a:t>
            </a:r>
            <a:endParaRPr lang="en-US"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7"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7"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7"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7"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cs typeface="B Nazanin" pitchFamily="2" charset="-78"/>
              </a:rPr>
              <a:t> متن زیر را « </a:t>
            </a:r>
            <a:r>
              <a:rPr lang="fa-IR" dirty="0" smtClean="0">
                <a:solidFill>
                  <a:srgbClr val="FF0000"/>
                </a:solidFill>
                <a:cs typeface="B Nazanin" pitchFamily="2" charset="-78"/>
              </a:rPr>
              <a:t>ویرایش</a:t>
            </a:r>
            <a:r>
              <a:rPr lang="fa-IR" dirty="0" smtClean="0">
                <a:cs typeface="B Nazanin" pitchFamily="2" charset="-78"/>
              </a:rPr>
              <a:t> » نمایید.</a:t>
            </a:r>
            <a:endParaRPr lang="en-US" dirty="0"/>
          </a:p>
        </p:txBody>
      </p:sp>
      <p:sp>
        <p:nvSpPr>
          <p:cNvPr id="3" name="Content Placeholder 2"/>
          <p:cNvSpPr>
            <a:spLocks noGrp="1"/>
          </p:cNvSpPr>
          <p:nvPr>
            <p:ph idx="1"/>
          </p:nvPr>
        </p:nvSpPr>
        <p:spPr>
          <a:xfrm>
            <a:off x="457200" y="1600200"/>
            <a:ext cx="8229600" cy="4925144"/>
          </a:xfrm>
        </p:spPr>
        <p:txBody>
          <a:bodyPr>
            <a:normAutofit/>
          </a:bodyPr>
          <a:lstStyle/>
          <a:p>
            <a:pPr algn="r">
              <a:buNone/>
            </a:pPr>
            <a:r>
              <a:rPr lang="fa-IR" b="1" dirty="0" smtClean="0">
                <a:cs typeface="B Nazanin" pitchFamily="2" charset="-78"/>
              </a:rPr>
              <a:t>مولانا در کتاب مثنوی مولوی خود بیش تر به پاک سازی و تحذیب و تربیت انسان علاقه دارد همین تحذیب و تربیت دلیل علاقة او به گفتن داستانسرایی است شاید همین نکته سبب و باعث شده بود که جویندگان عرفان محظ آن را همواره به چشم بزرگی نمی دیده اند و به آن طعنه می کرده اند که از آن راز جویی ها و بلند پروازی ها که اولیا را از توجه و عذلت تا فنا و وحدت می کشاند خالی است و جز از فسون و فسانه از هیچ چیز برخوردار نیست. </a:t>
            </a:r>
            <a:endParaRPr lang="en-US" b="1" dirty="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90066"/>
          </a:xfrm>
        </p:spPr>
        <p:txBody>
          <a:bodyPr>
            <a:normAutofit fontScale="90000"/>
          </a:bodyPr>
          <a:lstStyle/>
          <a:p>
            <a:endParaRPr lang="en-US" dirty="0"/>
          </a:p>
        </p:txBody>
      </p:sp>
      <p:sp>
        <p:nvSpPr>
          <p:cNvPr id="3" name="Content Placeholder 2"/>
          <p:cNvSpPr>
            <a:spLocks noGrp="1"/>
          </p:cNvSpPr>
          <p:nvPr>
            <p:ph idx="1"/>
          </p:nvPr>
        </p:nvSpPr>
        <p:spPr>
          <a:xfrm>
            <a:off x="251520" y="908720"/>
            <a:ext cx="8640960" cy="5760640"/>
          </a:xfrm>
        </p:spPr>
        <p:txBody>
          <a:bodyPr>
            <a:normAutofit/>
          </a:bodyPr>
          <a:lstStyle/>
          <a:p>
            <a:pPr algn="r">
              <a:buNone/>
            </a:pPr>
            <a:endParaRPr lang="fa-IR" b="1" dirty="0" smtClean="0">
              <a:cs typeface="B Nazanin" pitchFamily="2" charset="-78"/>
            </a:endParaRPr>
          </a:p>
          <a:p>
            <a:pPr algn="r">
              <a:buNone/>
            </a:pPr>
            <a:r>
              <a:rPr lang="fa-IR" b="1" dirty="0" smtClean="0">
                <a:cs typeface="B Nazanin" pitchFamily="2" charset="-78"/>
              </a:rPr>
              <a:t>(   </a:t>
            </a:r>
            <a:r>
              <a:rPr lang="fa-IR" sz="1600" b="1" dirty="0" smtClean="0">
                <a:cs typeface="B Nazanin" pitchFamily="2" charset="-78"/>
              </a:rPr>
              <a:t>اول سطر        </a:t>
            </a:r>
            <a:r>
              <a:rPr lang="fa-IR" b="1" dirty="0" smtClean="0">
                <a:cs typeface="B Nazanin" pitchFamily="2" charset="-78"/>
              </a:rPr>
              <a:t>) مولانا در کتاب مثنوی </a:t>
            </a:r>
            <a:r>
              <a:rPr lang="fa-IR" b="1" u="sng" dirty="0" smtClean="0">
                <a:cs typeface="B Nazanin" pitchFamily="2" charset="-78"/>
              </a:rPr>
              <a:t>مولوی</a:t>
            </a:r>
            <a:r>
              <a:rPr lang="fa-IR" b="1" dirty="0" smtClean="0">
                <a:cs typeface="B Nazanin" pitchFamily="2" charset="-78"/>
              </a:rPr>
              <a:t> خود بیش تر به پاک سازی و </a:t>
            </a:r>
            <a:r>
              <a:rPr lang="fa-IR" b="1" u="sng" dirty="0" smtClean="0">
                <a:cs typeface="B Nazanin" pitchFamily="2" charset="-78"/>
              </a:rPr>
              <a:t>تحذیب</a:t>
            </a:r>
            <a:r>
              <a:rPr lang="fa-IR" b="1" dirty="0" smtClean="0">
                <a:cs typeface="B Nazanin" pitchFamily="2" charset="-78"/>
              </a:rPr>
              <a:t> و تربیت انسان علاقه دارد همین</a:t>
            </a:r>
            <a:r>
              <a:rPr lang="fa-IR" b="1" u="sng" dirty="0" smtClean="0">
                <a:cs typeface="B Nazanin" pitchFamily="2" charset="-78"/>
              </a:rPr>
              <a:t> تهذیب </a:t>
            </a:r>
            <a:r>
              <a:rPr lang="fa-IR" b="1" dirty="0" smtClean="0">
                <a:cs typeface="B Nazanin" pitchFamily="2" charset="-78"/>
              </a:rPr>
              <a:t>و تربیت دلیل </a:t>
            </a:r>
            <a:r>
              <a:rPr lang="fa-IR" b="1" u="sng" dirty="0" smtClean="0">
                <a:cs typeface="B Nazanin" pitchFamily="2" charset="-78"/>
              </a:rPr>
              <a:t>علاقة</a:t>
            </a:r>
            <a:r>
              <a:rPr lang="fa-IR" b="1" dirty="0" smtClean="0">
                <a:cs typeface="B Nazanin" pitchFamily="2" charset="-78"/>
              </a:rPr>
              <a:t> او به </a:t>
            </a:r>
            <a:r>
              <a:rPr lang="fa-IR" b="1" u="sng" dirty="0" smtClean="0">
                <a:cs typeface="B Nazanin" pitchFamily="2" charset="-78"/>
              </a:rPr>
              <a:t>گفتن</a:t>
            </a:r>
            <a:r>
              <a:rPr lang="fa-IR" b="1" dirty="0" smtClean="0">
                <a:cs typeface="B Nazanin" pitchFamily="2" charset="-78"/>
              </a:rPr>
              <a:t> داستانسرایی است شاید همین نکته سبب </a:t>
            </a:r>
            <a:r>
              <a:rPr lang="fa-IR" b="1" u="sng" dirty="0" smtClean="0">
                <a:cs typeface="B Nazanin" pitchFamily="2" charset="-78"/>
              </a:rPr>
              <a:t>و باعث </a:t>
            </a:r>
            <a:r>
              <a:rPr lang="fa-IR" b="1" dirty="0" smtClean="0">
                <a:cs typeface="B Nazanin" pitchFamily="2" charset="-78"/>
              </a:rPr>
              <a:t>شده بود که جویندگان عرفان</a:t>
            </a:r>
            <a:r>
              <a:rPr lang="fa-IR" b="1" u="sng" dirty="0" smtClean="0">
                <a:cs typeface="B Nazanin" pitchFamily="2" charset="-78"/>
              </a:rPr>
              <a:t> محظ </a:t>
            </a:r>
            <a:r>
              <a:rPr lang="fa-IR" b="1" dirty="0" smtClean="0">
                <a:cs typeface="B Nazanin" pitchFamily="2" charset="-78"/>
              </a:rPr>
              <a:t>آن را </a:t>
            </a:r>
            <a:r>
              <a:rPr lang="fa-IR" b="1" u="sng" dirty="0" smtClean="0">
                <a:cs typeface="B Nazanin" pitchFamily="2" charset="-78"/>
              </a:rPr>
              <a:t>همواره به چشم بزرگی نمی دیده اند </a:t>
            </a:r>
            <a:r>
              <a:rPr lang="fa-IR" b="1" dirty="0" smtClean="0">
                <a:cs typeface="B Nazanin" pitchFamily="2" charset="-78"/>
              </a:rPr>
              <a:t>و به آن </a:t>
            </a:r>
            <a:r>
              <a:rPr lang="fa-IR" b="1" u="sng" dirty="0" smtClean="0">
                <a:cs typeface="B Nazanin" pitchFamily="2" charset="-78"/>
              </a:rPr>
              <a:t>طعنه می کرده </a:t>
            </a:r>
            <a:r>
              <a:rPr lang="fa-IR" b="1" dirty="0" smtClean="0">
                <a:cs typeface="B Nazanin" pitchFamily="2" charset="-78"/>
              </a:rPr>
              <a:t>اند که از آن راز جویی ها و بلند پروازی ها که اولیا را از توجه و </a:t>
            </a:r>
            <a:r>
              <a:rPr lang="fa-IR" b="1" u="sng" dirty="0" smtClean="0">
                <a:cs typeface="B Nazanin" pitchFamily="2" charset="-78"/>
              </a:rPr>
              <a:t>عذلت</a:t>
            </a:r>
            <a:r>
              <a:rPr lang="fa-IR" b="1" dirty="0" smtClean="0">
                <a:cs typeface="B Nazanin" pitchFamily="2" charset="-78"/>
              </a:rPr>
              <a:t> تا فنا و وحدت می کشاند خالی است و جز از </a:t>
            </a:r>
            <a:r>
              <a:rPr lang="fa-IR" b="1" u="sng" dirty="0" smtClean="0">
                <a:cs typeface="B Nazanin" pitchFamily="2" charset="-78"/>
              </a:rPr>
              <a:t>فسون و فسانه </a:t>
            </a:r>
            <a:r>
              <a:rPr lang="fa-IR" b="1" dirty="0" smtClean="0">
                <a:cs typeface="B Nazanin" pitchFamily="2" charset="-78"/>
              </a:rPr>
              <a:t>از هیچ چیز </a:t>
            </a:r>
            <a:r>
              <a:rPr lang="fa-IR" b="1" u="sng" dirty="0" smtClean="0">
                <a:cs typeface="B Nazanin" pitchFamily="2" charset="-78"/>
              </a:rPr>
              <a:t>برخوردار نیست</a:t>
            </a:r>
            <a:r>
              <a:rPr lang="fa-IR" b="1" dirty="0" smtClean="0">
                <a:cs typeface="B Nazanin" pitchFamily="2" charset="-78"/>
              </a:rPr>
              <a:t>. </a:t>
            </a:r>
            <a:endParaRPr lang="en-US" b="1" dirty="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normAutofit fontScale="90000"/>
          </a:bodyPr>
          <a:lstStyle/>
          <a:p>
            <a:endParaRPr lang="en-US" dirty="0"/>
          </a:p>
        </p:txBody>
      </p:sp>
      <p:sp>
        <p:nvSpPr>
          <p:cNvPr id="3" name="Content Placeholder 2"/>
          <p:cNvSpPr>
            <a:spLocks noGrp="1"/>
          </p:cNvSpPr>
          <p:nvPr>
            <p:ph idx="1"/>
          </p:nvPr>
        </p:nvSpPr>
        <p:spPr>
          <a:xfrm>
            <a:off x="457200" y="908720"/>
            <a:ext cx="8229600" cy="5616624"/>
          </a:xfrm>
        </p:spPr>
        <p:txBody>
          <a:bodyPr>
            <a:normAutofit fontScale="92500" lnSpcReduction="10000"/>
          </a:bodyPr>
          <a:lstStyle/>
          <a:p>
            <a:pPr algn="r">
              <a:lnSpc>
                <a:spcPct val="150000"/>
              </a:lnSpc>
              <a:buNone/>
            </a:pPr>
            <a:r>
              <a:rPr lang="fa-IR" b="1" dirty="0" smtClean="0">
                <a:cs typeface="B Nazanin" pitchFamily="2" charset="-78"/>
              </a:rPr>
              <a:t>              مولانا در کتاب مثنوی خود ،  بیش تر به پاک سازی  </a:t>
            </a:r>
          </a:p>
          <a:p>
            <a:pPr algn="r">
              <a:lnSpc>
                <a:spcPct val="150000"/>
              </a:lnSpc>
              <a:buNone/>
            </a:pPr>
            <a:r>
              <a:rPr lang="fa-IR" b="1" dirty="0" smtClean="0">
                <a:cs typeface="B Nazanin" pitchFamily="2" charset="-78"/>
              </a:rPr>
              <a:t>و تربیت انسان علاقه دارد و همین امر،  دلیـل علاقه ی او به داستانسرایی است . شاید همین نکته  ، سبب   شده بود که جوینـدگان عرفـان محض ، هیـچ گاه به چشم بزرگی ، به آن نظر نداشته اند  و آن را مورد سرزنش قرار می داده اند ، که از آن راز جویی ها و بلند پروازی هایی که اولیا را از توجه و عزلت تا فنـا و وحدت می کشاند خـالی است و چیزی جز از افسون و افسانه نیست. </a:t>
            </a:r>
            <a:endParaRPr lang="en-US" b="1" dirty="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7"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4722"/>
          </a:xfrm>
        </p:spPr>
        <p:txBody>
          <a:bodyPr>
            <a:noAutofit/>
          </a:bodyPr>
          <a:lstStyle/>
          <a:p>
            <a:pPr algn="r" rtl="1"/>
            <a:r>
              <a:rPr lang="en-US" sz="3200" dirty="0" smtClean="0">
                <a:cs typeface="B Nazanin" pitchFamily="2" charset="-78"/>
              </a:rPr>
              <a:t> </a:t>
            </a:r>
            <a:r>
              <a:rPr lang="fa-IR" sz="3200" dirty="0" smtClean="0">
                <a:cs typeface="B Nazanin" pitchFamily="2" charset="-78"/>
              </a:rPr>
              <a:t/>
            </a:r>
            <a:br>
              <a:rPr lang="fa-IR" sz="3200" dirty="0" smtClean="0">
                <a:cs typeface="B Nazanin" pitchFamily="2" charset="-78"/>
              </a:rPr>
            </a:br>
            <a:r>
              <a:rPr lang="fa-IR" sz="3200" dirty="0" smtClean="0">
                <a:cs typeface="B Nazanin" pitchFamily="2" charset="-78"/>
              </a:rPr>
              <a:t/>
            </a:r>
            <a:br>
              <a:rPr lang="fa-IR" sz="3200" dirty="0" smtClean="0">
                <a:cs typeface="B Nazanin" pitchFamily="2" charset="-78"/>
              </a:rPr>
            </a:br>
            <a:r>
              <a:rPr lang="fa-IR" sz="3200" dirty="0" smtClean="0">
                <a:cs typeface="B Nazanin" pitchFamily="2" charset="-78"/>
              </a:rPr>
              <a:t/>
            </a:r>
            <a:br>
              <a:rPr lang="fa-IR" sz="3200" dirty="0" smtClean="0">
                <a:cs typeface="B Nazanin" pitchFamily="2" charset="-78"/>
              </a:rPr>
            </a:br>
            <a:r>
              <a:rPr lang="fa-IR" sz="3200" dirty="0" smtClean="0">
                <a:cs typeface="B Nazanin" pitchFamily="2" charset="-78"/>
              </a:rPr>
              <a:t>                           </a:t>
            </a:r>
            <a:r>
              <a:rPr lang="fa-IR" sz="4000" u="sng" dirty="0" smtClean="0">
                <a:solidFill>
                  <a:srgbClr val="FF0000"/>
                </a:solidFill>
                <a:cs typeface="B Nazanin" pitchFamily="2" charset="-78"/>
              </a:rPr>
              <a:t>« نشانه گذاری »</a:t>
            </a:r>
            <a:r>
              <a:rPr lang="en-US" sz="3200" dirty="0" smtClean="0">
                <a:cs typeface="B Nazanin" pitchFamily="2" charset="-78"/>
              </a:rPr>
              <a:t/>
            </a:r>
            <a:br>
              <a:rPr lang="en-US" sz="3200" dirty="0" smtClean="0">
                <a:cs typeface="B Nazanin" pitchFamily="2" charset="-78"/>
              </a:rPr>
            </a:br>
            <a:r>
              <a:rPr lang="fa-IR" sz="3200" dirty="0" smtClean="0">
                <a:cs typeface="B Nazanin" pitchFamily="2" charset="-78"/>
              </a:rPr>
              <a:t/>
            </a:r>
            <a:br>
              <a:rPr lang="fa-IR" sz="3200" dirty="0" smtClean="0">
                <a:cs typeface="B Nazanin" pitchFamily="2" charset="-78"/>
              </a:rPr>
            </a:br>
            <a:r>
              <a:rPr lang="fa-IR" sz="3200" dirty="0" smtClean="0">
                <a:solidFill>
                  <a:srgbClr val="FF0000"/>
                </a:solidFill>
                <a:cs typeface="B Nazanin" pitchFamily="2" charset="-78"/>
              </a:rPr>
              <a:t>*</a:t>
            </a:r>
            <a:r>
              <a:rPr lang="fa-IR" sz="3200" dirty="0" smtClean="0">
                <a:cs typeface="B Nazanin" pitchFamily="2" charset="-78"/>
              </a:rPr>
              <a:t>  </a:t>
            </a:r>
            <a:r>
              <a:rPr lang="fa-IR" sz="3200" b="1" dirty="0" smtClean="0">
                <a:cs typeface="B Nazanin" pitchFamily="2" charset="-78"/>
              </a:rPr>
              <a:t>از مهم ترین موارد توجه در ویرایش فنّی است .</a:t>
            </a:r>
            <a:r>
              <a:rPr lang="en-US" sz="3200" b="1" dirty="0" smtClean="0">
                <a:cs typeface="B Nazanin" pitchFamily="2" charset="-78"/>
              </a:rPr>
              <a:t/>
            </a:r>
            <a:br>
              <a:rPr lang="en-US" sz="3200" b="1" dirty="0" smtClean="0">
                <a:cs typeface="B Nazanin" pitchFamily="2" charset="-78"/>
              </a:rPr>
            </a:br>
            <a:r>
              <a:rPr lang="fa-IR" sz="3200" b="1" dirty="0" smtClean="0">
                <a:solidFill>
                  <a:srgbClr val="FF0000"/>
                </a:solidFill>
                <a:cs typeface="B Nazanin" pitchFamily="2" charset="-78"/>
              </a:rPr>
              <a:t>*</a:t>
            </a:r>
            <a:r>
              <a:rPr lang="fa-IR" sz="3200" b="1" dirty="0" smtClean="0">
                <a:cs typeface="B Nazanin" pitchFamily="2" charset="-78"/>
              </a:rPr>
              <a:t>  نوشته های فاقد نشانه های سجاوندی ( نگارشی ) به دشواری خوانده می شود .</a:t>
            </a:r>
            <a:r>
              <a:rPr lang="en-US" sz="3200" b="1" dirty="0" smtClean="0">
                <a:cs typeface="B Nazanin" pitchFamily="2" charset="-78"/>
              </a:rPr>
              <a:t/>
            </a:r>
            <a:br>
              <a:rPr lang="en-US" sz="3200" b="1" dirty="0" smtClean="0">
                <a:cs typeface="B Nazanin" pitchFamily="2" charset="-78"/>
              </a:rPr>
            </a:br>
            <a:r>
              <a:rPr lang="fa-IR" sz="3200" b="1" dirty="0" smtClean="0">
                <a:solidFill>
                  <a:srgbClr val="FF0000"/>
                </a:solidFill>
                <a:cs typeface="B Nazanin" pitchFamily="2" charset="-78"/>
              </a:rPr>
              <a:t>*</a:t>
            </a:r>
            <a:r>
              <a:rPr lang="fa-IR" sz="3200" b="1" dirty="0" smtClean="0">
                <a:cs typeface="B Nazanin" pitchFamily="2" charset="-78"/>
              </a:rPr>
              <a:t>  نوشته بدونِ ویرایش ممکن است به چند شکل خوانده شود.</a:t>
            </a:r>
            <a:r>
              <a:rPr lang="en-US" sz="3200" b="1" dirty="0" smtClean="0">
                <a:cs typeface="B Nazanin" pitchFamily="2" charset="-78"/>
              </a:rPr>
              <a:t/>
            </a:r>
            <a:br>
              <a:rPr lang="en-US" sz="3200" b="1" dirty="0" smtClean="0">
                <a:cs typeface="B Nazanin" pitchFamily="2" charset="-78"/>
              </a:rPr>
            </a:br>
            <a:r>
              <a:rPr lang="fa-IR" sz="3200" b="1" dirty="0" smtClean="0">
                <a:solidFill>
                  <a:srgbClr val="FF0000"/>
                </a:solidFill>
                <a:cs typeface="B Nazanin" pitchFamily="2" charset="-78"/>
              </a:rPr>
              <a:t>*</a:t>
            </a:r>
            <a:r>
              <a:rPr lang="fa-IR" sz="3200" b="1" dirty="0" smtClean="0">
                <a:cs typeface="B Nazanin" pitchFamily="2" charset="-78"/>
              </a:rPr>
              <a:t>  در نوشتـار به دلیـل آن کـه مکث و تکیه و آهنگ را نمی توان با  حروف الفبا منعکس کرد ، از نشانه های سجاوندی استفاده می کنیم .</a:t>
            </a:r>
            <a:r>
              <a:rPr lang="en-US" sz="3200" b="1" dirty="0" smtClean="0">
                <a:cs typeface="B Nazanin" pitchFamily="2" charset="-78"/>
              </a:rPr>
              <a:t/>
            </a:r>
            <a:br>
              <a:rPr lang="en-US" sz="3200" b="1" dirty="0" smtClean="0">
                <a:cs typeface="B Nazanin" pitchFamily="2" charset="-78"/>
              </a:rPr>
            </a:br>
            <a:r>
              <a:rPr lang="fa-IR" sz="3200" b="1" dirty="0" smtClean="0">
                <a:solidFill>
                  <a:srgbClr val="FF0000"/>
                </a:solidFill>
                <a:cs typeface="B Nazanin" pitchFamily="2" charset="-78"/>
              </a:rPr>
              <a:t>*</a:t>
            </a:r>
            <a:r>
              <a:rPr lang="fa-IR" sz="3200" b="1" dirty="0" smtClean="0">
                <a:cs typeface="B Nazanin" pitchFamily="2" charset="-78"/>
              </a:rPr>
              <a:t>  این نشانه ها بخش های مختلف کلام را به جمله و گروه تقسیم می کنند و روابط اجزای جمله را برای خواننده روشن می سازند </a:t>
            </a:r>
            <a:r>
              <a:rPr lang="fa-IR" sz="3200" dirty="0" smtClean="0">
                <a:cs typeface="B Nazanin" pitchFamily="2" charset="-78"/>
              </a:rPr>
              <a:t>.</a:t>
            </a:r>
            <a:r>
              <a:rPr lang="en-US" sz="3200" dirty="0" smtClean="0">
                <a:cs typeface="B Nazanin" pitchFamily="2" charset="-78"/>
              </a:rPr>
              <a:t/>
            </a:r>
            <a:br>
              <a:rPr lang="en-US" sz="3200" dirty="0" smtClean="0">
                <a:cs typeface="B Nazanin" pitchFamily="2" charset="-78"/>
              </a:rPr>
            </a:br>
            <a:r>
              <a:rPr lang="fa-IR" sz="3200" dirty="0" smtClean="0">
                <a:cs typeface="B Nazanin" pitchFamily="2" charset="-78"/>
              </a:rPr>
              <a:t> </a:t>
            </a:r>
            <a:r>
              <a:rPr lang="en-US" sz="3200" dirty="0" smtClean="0">
                <a:cs typeface="B Nazanin" pitchFamily="2" charset="-78"/>
              </a:rPr>
              <a:t/>
            </a:r>
            <a:br>
              <a:rPr lang="en-US" sz="3200" dirty="0" smtClean="0">
                <a:cs typeface="B Nazanin" pitchFamily="2" charset="-78"/>
              </a:rPr>
            </a:br>
            <a:r>
              <a:rPr lang="fa-IR" sz="3200" dirty="0" smtClean="0">
                <a:cs typeface="B Nazanin" pitchFamily="2" charset="-78"/>
              </a:rPr>
              <a:t> </a:t>
            </a:r>
            <a:r>
              <a:rPr lang="en-US" sz="3200" dirty="0" smtClean="0">
                <a:cs typeface="B Nazanin" pitchFamily="2" charset="-78"/>
              </a:rPr>
              <a:t/>
            </a:r>
            <a:br>
              <a:rPr lang="en-US" sz="3200" dirty="0" smtClean="0">
                <a:cs typeface="B Nazanin" pitchFamily="2" charset="-78"/>
              </a:rPr>
            </a:br>
            <a:endParaRPr lang="en-US" sz="3200" dirty="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746650"/>
          </a:xfrm>
          <a:ln/>
        </p:spPr>
        <p:style>
          <a:lnRef idx="3">
            <a:schemeClr val="lt1"/>
          </a:lnRef>
          <a:fillRef idx="1">
            <a:schemeClr val="accent1"/>
          </a:fillRef>
          <a:effectRef idx="1">
            <a:schemeClr val="accent1"/>
          </a:effectRef>
          <a:fontRef idx="minor">
            <a:schemeClr val="lt1"/>
          </a:fontRef>
        </p:style>
        <p:txBody>
          <a:bodyPr>
            <a:normAutofit/>
          </a:bodyPr>
          <a:lstStyle/>
          <a:p>
            <a:r>
              <a:rPr lang="fa-IR" sz="7200" dirty="0" smtClean="0">
                <a:cs typeface="0 Badr Bold" pitchFamily="2" charset="-78"/>
              </a:rPr>
              <a:t>نشانه های نگارشی </a:t>
            </a:r>
            <a:br>
              <a:rPr lang="fa-IR" sz="7200" dirty="0" smtClean="0">
                <a:cs typeface="0 Badr Bold" pitchFamily="2" charset="-78"/>
              </a:rPr>
            </a:br>
            <a:r>
              <a:rPr lang="fa-IR" sz="7200" dirty="0" smtClean="0">
                <a:cs typeface="0 Badr Bold" pitchFamily="2" charset="-78"/>
              </a:rPr>
              <a:t>و </a:t>
            </a:r>
            <a:br>
              <a:rPr lang="fa-IR" sz="7200" dirty="0" smtClean="0">
                <a:cs typeface="0 Badr Bold" pitchFamily="2" charset="-78"/>
              </a:rPr>
            </a:br>
            <a:r>
              <a:rPr lang="fa-IR" sz="7200" dirty="0" smtClean="0">
                <a:cs typeface="0 Badr Bold" pitchFamily="2" charset="-78"/>
              </a:rPr>
              <a:t>کاربرد آن</a:t>
            </a:r>
            <a:endParaRPr lang="en-US" sz="7200" dirty="0">
              <a:cs typeface="0 Badr Bold" pitchFamily="2" charset="-7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332656"/>
            <a:ext cx="8568952" cy="6264696"/>
          </a:xfrm>
        </p:spPr>
        <p:txBody>
          <a:bodyPr>
            <a:noAutofit/>
          </a:bodyPr>
          <a:lstStyle/>
          <a:p>
            <a:pPr algn="r">
              <a:lnSpc>
                <a:spcPct val="150000"/>
              </a:lnSpc>
            </a:pPr>
            <a:r>
              <a:rPr lang="fa-IR" sz="3200" b="1" dirty="0" smtClean="0">
                <a:cs typeface="B Nazanin" pitchFamily="2" charset="-78"/>
              </a:rPr>
              <a:t> </a:t>
            </a:r>
            <a:r>
              <a:rPr lang="en-US" sz="3200" dirty="0" smtClean="0">
                <a:cs typeface="B Nazanin" pitchFamily="2" charset="-78"/>
              </a:rPr>
              <a:t/>
            </a:r>
            <a:br>
              <a:rPr lang="en-US" sz="3200" dirty="0" smtClean="0">
                <a:cs typeface="B Nazanin" pitchFamily="2" charset="-78"/>
              </a:rPr>
            </a:br>
            <a:r>
              <a:rPr lang="fa-IR" sz="3200" dirty="0" smtClean="0">
                <a:cs typeface="B Nazanin" pitchFamily="2" charset="-78"/>
              </a:rPr>
              <a:t> </a:t>
            </a:r>
            <a:r>
              <a:rPr lang="en-US" sz="3200" dirty="0" smtClean="0">
                <a:cs typeface="B Nazanin" pitchFamily="2" charset="-78"/>
              </a:rPr>
              <a:t/>
            </a:r>
            <a:br>
              <a:rPr lang="en-US" sz="3200" dirty="0" smtClean="0">
                <a:cs typeface="B Nazanin" pitchFamily="2" charset="-78"/>
              </a:rPr>
            </a:br>
            <a:r>
              <a:rPr lang="fa-IR" sz="3200" dirty="0" smtClean="0">
                <a:cs typeface="B Nazanin" pitchFamily="2" charset="-78"/>
              </a:rPr>
              <a:t> </a:t>
            </a:r>
            <a:r>
              <a:rPr lang="en-US" sz="3200" dirty="0" smtClean="0">
                <a:cs typeface="B Nazanin" pitchFamily="2" charset="-78"/>
              </a:rPr>
              <a:t/>
            </a:r>
            <a:br>
              <a:rPr lang="en-US" sz="3200" dirty="0" smtClean="0">
                <a:cs typeface="B Nazanin" pitchFamily="2" charset="-78"/>
              </a:rPr>
            </a:br>
            <a:r>
              <a:rPr lang="fa-IR" sz="3200" dirty="0" smtClean="0">
                <a:cs typeface="B Nazanin" pitchFamily="2" charset="-78"/>
              </a:rPr>
              <a:t>                   </a:t>
            </a:r>
            <a:br>
              <a:rPr lang="fa-IR" sz="3200" dirty="0" smtClean="0">
                <a:cs typeface="B Nazanin" pitchFamily="2" charset="-78"/>
              </a:rPr>
            </a:br>
            <a:r>
              <a:rPr lang="fa-IR" sz="3200" dirty="0" smtClean="0">
                <a:cs typeface="B Nazanin" pitchFamily="2" charset="-78"/>
              </a:rPr>
              <a:t/>
            </a:r>
            <a:br>
              <a:rPr lang="fa-IR" sz="3200" dirty="0" smtClean="0">
                <a:cs typeface="B Nazanin" pitchFamily="2" charset="-78"/>
              </a:rPr>
            </a:br>
            <a:r>
              <a:rPr lang="fa-IR" sz="3200" dirty="0" smtClean="0">
                <a:cs typeface="B Nazanin" pitchFamily="2" charset="-78"/>
              </a:rPr>
              <a:t/>
            </a:r>
            <a:br>
              <a:rPr lang="fa-IR" sz="3200" dirty="0" smtClean="0">
                <a:cs typeface="B Nazanin" pitchFamily="2" charset="-78"/>
              </a:rPr>
            </a:br>
            <a:r>
              <a:rPr lang="fa-IR" sz="3200" dirty="0" smtClean="0">
                <a:cs typeface="B Nazanin" pitchFamily="2" charset="-78"/>
              </a:rPr>
              <a:t>                      </a:t>
            </a:r>
            <a:r>
              <a:rPr lang="fa-IR" sz="3200" dirty="0" smtClean="0">
                <a:solidFill>
                  <a:srgbClr val="FF0000"/>
                </a:solidFill>
                <a:cs typeface="B Nazanin" pitchFamily="2" charset="-78"/>
              </a:rPr>
              <a:t>موارد کاربـــــرد نقطه  </a:t>
            </a:r>
            <a:r>
              <a:rPr lang="fa-IR" sz="3200" u="sng" dirty="0" smtClean="0">
                <a:solidFill>
                  <a:srgbClr val="FF0000"/>
                </a:solidFill>
                <a:cs typeface="B Nazanin" pitchFamily="2" charset="-78"/>
              </a:rPr>
              <a:t>  </a:t>
            </a:r>
            <a:r>
              <a:rPr lang="fa-IR" sz="7200" b="1" u="sng" dirty="0" smtClean="0">
                <a:solidFill>
                  <a:srgbClr val="FF0000"/>
                </a:solidFill>
                <a:cs typeface="B Nazanin" pitchFamily="2" charset="-78"/>
              </a:rPr>
              <a:t>.</a:t>
            </a:r>
            <a:r>
              <a:rPr lang="fa-IR" sz="6000" b="1" u="sng" dirty="0" smtClean="0">
                <a:solidFill>
                  <a:srgbClr val="FF0000"/>
                </a:solidFill>
                <a:cs typeface="B Nazanin" pitchFamily="2" charset="-78"/>
              </a:rPr>
              <a:t> </a:t>
            </a:r>
            <a:r>
              <a:rPr lang="en-US" sz="3200" dirty="0" smtClean="0">
                <a:cs typeface="B Nazanin" pitchFamily="2" charset="-78"/>
              </a:rPr>
              <a:t/>
            </a:r>
            <a:br>
              <a:rPr lang="en-US" sz="3200" dirty="0" smtClean="0">
                <a:cs typeface="B Nazanin" pitchFamily="2" charset="-78"/>
              </a:rPr>
            </a:br>
            <a:r>
              <a:rPr lang="fa-IR" sz="2800" b="1" dirty="0" smtClean="0">
                <a:cs typeface="B Nazanin" pitchFamily="2" charset="-78"/>
              </a:rPr>
              <a:t>1- در آخر همه ی جملات به جز جمله های پرسشی و عاطفی: </a:t>
            </a:r>
            <a:r>
              <a:rPr lang="en-US" sz="2800" dirty="0" smtClean="0">
                <a:cs typeface="B Nazanin" pitchFamily="2" charset="-78"/>
              </a:rPr>
              <a:t/>
            </a:r>
            <a:br>
              <a:rPr lang="en-US" sz="2800" dirty="0" smtClean="0">
                <a:cs typeface="B Nazanin" pitchFamily="2" charset="-78"/>
              </a:rPr>
            </a:br>
            <a:r>
              <a:rPr lang="fa-IR" sz="3200" b="1" dirty="0" smtClean="0">
                <a:solidFill>
                  <a:srgbClr val="FF0000"/>
                </a:solidFill>
                <a:cs typeface="B Nazanin" pitchFamily="2" charset="-78"/>
              </a:rPr>
              <a:t>  نویسنده ی متعهد از جاده ی حقّ و حقیقت دور نمی شود .</a:t>
            </a:r>
            <a:br>
              <a:rPr lang="fa-IR" sz="3200" b="1" dirty="0" smtClean="0">
                <a:solidFill>
                  <a:srgbClr val="FF0000"/>
                </a:solidFill>
                <a:cs typeface="B Nazanin" pitchFamily="2" charset="-78"/>
              </a:rPr>
            </a:br>
            <a:r>
              <a:rPr lang="en-US" sz="3200" dirty="0" smtClean="0">
                <a:cs typeface="B Nazanin" pitchFamily="2" charset="-78"/>
              </a:rPr>
              <a:t/>
            </a:r>
            <a:br>
              <a:rPr lang="en-US" sz="3200" dirty="0" smtClean="0">
                <a:cs typeface="B Nazanin" pitchFamily="2" charset="-78"/>
              </a:rPr>
            </a:br>
            <a:r>
              <a:rPr lang="fa-IR" sz="2800" b="1" dirty="0" smtClean="0">
                <a:cs typeface="B Nazanin" pitchFamily="2" charset="-78"/>
              </a:rPr>
              <a:t>2- پس از حرفی که به صورت نشانه ی اختصاری به کار رفته </a:t>
            </a:r>
            <a:r>
              <a:rPr lang="fa-IR" sz="3200" b="1" dirty="0" smtClean="0">
                <a:cs typeface="B Nazanin" pitchFamily="2" charset="-78"/>
              </a:rPr>
              <a:t>باشد .             </a:t>
            </a:r>
            <a:r>
              <a:rPr lang="fa-IR" sz="3200" b="1" dirty="0" smtClean="0">
                <a:solidFill>
                  <a:srgbClr val="FF0000"/>
                </a:solidFill>
                <a:cs typeface="B Nazanin" pitchFamily="2" charset="-78"/>
              </a:rPr>
              <a:t>مولوی درگذشته به سال 642 ه . ق .</a:t>
            </a:r>
            <a:r>
              <a:rPr lang="en-US" sz="3200" dirty="0" smtClean="0">
                <a:cs typeface="B Nazanin" pitchFamily="2" charset="-78"/>
              </a:rPr>
              <a:t/>
            </a:r>
            <a:br>
              <a:rPr lang="en-US" sz="3200" dirty="0" smtClean="0">
                <a:cs typeface="B Nazanin" pitchFamily="2" charset="-78"/>
              </a:rPr>
            </a:br>
            <a:r>
              <a:rPr lang="en-US" sz="3200" dirty="0" smtClean="0">
                <a:cs typeface="B Nazanin" pitchFamily="2" charset="-78"/>
              </a:rPr>
              <a:t/>
            </a:r>
            <a:br>
              <a:rPr lang="en-US" sz="3200" dirty="0" smtClean="0">
                <a:cs typeface="B Nazanin" pitchFamily="2" charset="-78"/>
              </a:rPr>
            </a:br>
            <a:r>
              <a:rPr lang="fa-IR" sz="3200" b="1" dirty="0" smtClean="0">
                <a:cs typeface="B Nazanin" pitchFamily="2" charset="-78"/>
              </a:rPr>
              <a:t> </a:t>
            </a:r>
            <a:r>
              <a:rPr lang="en-US" sz="3200" dirty="0" smtClean="0">
                <a:cs typeface="B Nazanin" pitchFamily="2" charset="-78"/>
              </a:rPr>
              <a:t/>
            </a:r>
            <a:br>
              <a:rPr lang="en-US" sz="3200" dirty="0" smtClean="0">
                <a:cs typeface="B Nazanin" pitchFamily="2" charset="-78"/>
              </a:rPr>
            </a:br>
            <a:r>
              <a:rPr lang="en-US" sz="3200" b="1" dirty="0" smtClean="0">
                <a:cs typeface="B Nazanin" pitchFamily="2" charset="-78"/>
              </a:rPr>
              <a:t> </a:t>
            </a:r>
            <a:r>
              <a:rPr lang="en-US" sz="3200" dirty="0" smtClean="0">
                <a:cs typeface="B Nazanin" pitchFamily="2" charset="-78"/>
              </a:rPr>
              <a:t/>
            </a:r>
            <a:br>
              <a:rPr lang="en-US" sz="3200" dirty="0" smtClean="0">
                <a:cs typeface="B Nazanin" pitchFamily="2" charset="-78"/>
              </a:rPr>
            </a:br>
            <a:r>
              <a:rPr lang="fa-IR" sz="3200" dirty="0" smtClean="0">
                <a:cs typeface="B Nazanin" pitchFamily="2" charset="-78"/>
              </a:rPr>
              <a:t>   </a:t>
            </a:r>
            <a:r>
              <a:rPr lang="en-US" sz="3200" dirty="0" smtClean="0">
                <a:cs typeface="B Nazanin" pitchFamily="2" charset="-78"/>
              </a:rPr>
              <a:t/>
            </a:r>
            <a:br>
              <a:rPr lang="en-US" sz="3200" dirty="0" smtClean="0">
                <a:cs typeface="B Nazanin" pitchFamily="2" charset="-78"/>
              </a:rPr>
            </a:br>
            <a:r>
              <a:rPr lang="en-US" sz="3200" dirty="0" smtClean="0">
                <a:cs typeface="B Nazanin" pitchFamily="2" charset="-78"/>
              </a:rPr>
              <a:t/>
            </a:r>
            <a:br>
              <a:rPr lang="en-US" sz="3200" dirty="0" smtClean="0">
                <a:cs typeface="B Nazanin" pitchFamily="2" charset="-78"/>
              </a:rPr>
            </a:br>
            <a:r>
              <a:rPr lang="fa-IR" sz="3200" dirty="0" smtClean="0">
                <a:cs typeface="B Nazanin" pitchFamily="2" charset="-78"/>
              </a:rPr>
              <a:t> </a:t>
            </a:r>
            <a:endParaRPr lang="en-US" sz="3200" dirty="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88640"/>
            <a:ext cx="8229600" cy="648072"/>
          </a:xfrm>
        </p:spPr>
        <p:txBody>
          <a:bodyPr>
            <a:normAutofit fontScale="90000"/>
          </a:bodyPr>
          <a:lstStyle/>
          <a:p>
            <a:r>
              <a:rPr lang="en-US" dirty="0" smtClean="0">
                <a:solidFill>
                  <a:srgbClr val="FF0000"/>
                </a:solidFill>
                <a:cs typeface="B Nazanin" pitchFamily="2" charset="-78"/>
              </a:rPr>
              <a:t/>
            </a:r>
            <a:br>
              <a:rPr lang="en-US" dirty="0" smtClean="0">
                <a:solidFill>
                  <a:srgbClr val="FF0000"/>
                </a:solidFill>
                <a:cs typeface="B Nazanin" pitchFamily="2" charset="-78"/>
              </a:rPr>
            </a:br>
            <a:r>
              <a:rPr lang="fa-IR" b="1" dirty="0" smtClean="0">
                <a:solidFill>
                  <a:srgbClr val="FF0000"/>
                </a:solidFill>
                <a:cs typeface="B Nazanin" pitchFamily="2" charset="-78"/>
              </a:rPr>
              <a:t>ویرگول    </a:t>
            </a:r>
            <a:r>
              <a:rPr lang="fa-IR" sz="8000" b="1" u="sng" dirty="0" smtClean="0">
                <a:solidFill>
                  <a:srgbClr val="FF0000"/>
                </a:solidFill>
                <a:cs typeface="B Nazanin" pitchFamily="2" charset="-78"/>
              </a:rPr>
              <a:t>،</a:t>
            </a:r>
            <a:r>
              <a:rPr lang="en-US" dirty="0" smtClean="0">
                <a:solidFill>
                  <a:srgbClr val="FF0000"/>
                </a:solidFill>
                <a:cs typeface="B Nazanin" pitchFamily="2" charset="-78"/>
              </a:rPr>
              <a:t/>
            </a:r>
            <a:br>
              <a:rPr lang="en-US" dirty="0" smtClean="0">
                <a:solidFill>
                  <a:srgbClr val="FF0000"/>
                </a:solidFill>
                <a:cs typeface="B Nazanin" pitchFamily="2" charset="-78"/>
              </a:rPr>
            </a:br>
            <a:r>
              <a:rPr lang="fa-IR" b="1" dirty="0" smtClean="0">
                <a:solidFill>
                  <a:srgbClr val="FF0000"/>
                </a:solidFill>
                <a:cs typeface="B Nazanin" pitchFamily="2" charset="-78"/>
              </a:rPr>
              <a:t> </a:t>
            </a:r>
            <a:r>
              <a:rPr lang="en-US" dirty="0" smtClean="0">
                <a:solidFill>
                  <a:srgbClr val="FF0000"/>
                </a:solidFill>
                <a:cs typeface="B Nazanin" pitchFamily="2" charset="-78"/>
              </a:rPr>
              <a:t/>
            </a:r>
            <a:br>
              <a:rPr lang="en-US" dirty="0" smtClean="0">
                <a:solidFill>
                  <a:srgbClr val="FF0000"/>
                </a:solidFill>
                <a:cs typeface="B Nazanin" pitchFamily="2" charset="-78"/>
              </a:rPr>
            </a:br>
            <a:r>
              <a:rPr lang="en-US" b="1" dirty="0" smtClean="0">
                <a:solidFill>
                  <a:srgbClr val="FF0000"/>
                </a:solidFill>
                <a:cs typeface="B Nazanin" pitchFamily="2" charset="-78"/>
              </a:rPr>
              <a:t> </a:t>
            </a:r>
            <a:endParaRPr lang="en-US" dirty="0">
              <a:solidFill>
                <a:srgbClr val="FF0000"/>
              </a:solidFill>
              <a:cs typeface="B Nazanin" pitchFamily="2" charset="-78"/>
            </a:endParaRPr>
          </a:p>
        </p:txBody>
      </p:sp>
      <p:sp>
        <p:nvSpPr>
          <p:cNvPr id="3" name="Content Placeholder 2"/>
          <p:cNvSpPr>
            <a:spLocks noGrp="1"/>
          </p:cNvSpPr>
          <p:nvPr>
            <p:ph idx="1"/>
          </p:nvPr>
        </p:nvSpPr>
        <p:spPr>
          <a:xfrm>
            <a:off x="251520" y="908720"/>
            <a:ext cx="8661648" cy="5949280"/>
          </a:xfrm>
        </p:spPr>
        <p:txBody>
          <a:bodyPr>
            <a:noAutofit/>
          </a:bodyPr>
          <a:lstStyle/>
          <a:p>
            <a:pPr algn="r" rtl="1">
              <a:buNone/>
            </a:pPr>
            <a:r>
              <a:rPr lang="fa-IR" sz="1800" b="1" dirty="0" smtClean="0">
                <a:cs typeface="B Nazanin" pitchFamily="2" charset="-78"/>
              </a:rPr>
              <a:t>1- در بین عبارت ها و جمله های غیر مستقلی که در مجموع جمله ای کامل می سازند :  </a:t>
            </a:r>
            <a:endParaRPr lang="en-US" sz="1800" b="1" dirty="0" smtClean="0">
              <a:cs typeface="B Nazanin" pitchFamily="2" charset="-78"/>
            </a:endParaRPr>
          </a:p>
          <a:p>
            <a:pPr algn="r">
              <a:buNone/>
            </a:pPr>
            <a:r>
              <a:rPr lang="fa-IR" sz="1800" b="1" dirty="0" smtClean="0">
                <a:cs typeface="B Nazanin" pitchFamily="2" charset="-78"/>
              </a:rPr>
              <a:t>         آن را که حساب پاک است ، از محاسبه چه باک است .</a:t>
            </a:r>
            <a:endParaRPr lang="en-US" sz="1800" b="1" dirty="0" smtClean="0">
              <a:cs typeface="B Nazanin" pitchFamily="2" charset="-78"/>
            </a:endParaRPr>
          </a:p>
          <a:p>
            <a:pPr algn="r">
              <a:buNone/>
            </a:pPr>
            <a:endParaRPr lang="fa-IR" sz="1800" b="1" dirty="0" smtClean="0">
              <a:solidFill>
                <a:srgbClr val="FF0000"/>
              </a:solidFill>
              <a:cs typeface="B Nazanin" pitchFamily="2" charset="-78"/>
            </a:endParaRPr>
          </a:p>
          <a:p>
            <a:pPr algn="r">
              <a:buNone/>
            </a:pPr>
            <a:r>
              <a:rPr lang="fa-IR" sz="1800" b="1" dirty="0" smtClean="0">
                <a:solidFill>
                  <a:srgbClr val="FF0000"/>
                </a:solidFill>
                <a:cs typeface="B Nazanin" pitchFamily="2" charset="-78"/>
              </a:rPr>
              <a:t>2- پس از منادا :</a:t>
            </a:r>
            <a:endParaRPr lang="en-US" sz="1800" b="1" dirty="0" smtClean="0">
              <a:solidFill>
                <a:srgbClr val="FF0000"/>
              </a:solidFill>
              <a:cs typeface="B Nazanin" pitchFamily="2" charset="-78"/>
            </a:endParaRPr>
          </a:p>
          <a:p>
            <a:pPr algn="r">
              <a:buNone/>
            </a:pPr>
            <a:r>
              <a:rPr lang="fa-IR" sz="1800" b="1" dirty="0" smtClean="0">
                <a:solidFill>
                  <a:srgbClr val="FF0000"/>
                </a:solidFill>
                <a:cs typeface="B Nazanin" pitchFamily="2" charset="-78"/>
              </a:rPr>
              <a:t>      پروردگارا ، ما را هدایت فرما .</a:t>
            </a:r>
          </a:p>
          <a:p>
            <a:pPr algn="r">
              <a:buNone/>
            </a:pPr>
            <a:endParaRPr lang="en-US" sz="1800" b="1" dirty="0" smtClean="0">
              <a:solidFill>
                <a:srgbClr val="FF0000"/>
              </a:solidFill>
              <a:cs typeface="B Nazanin" pitchFamily="2" charset="-78"/>
            </a:endParaRPr>
          </a:p>
          <a:p>
            <a:pPr algn="r">
              <a:buNone/>
            </a:pPr>
            <a:r>
              <a:rPr lang="fa-IR" sz="1800" b="1" dirty="0" smtClean="0">
                <a:cs typeface="B Nazanin" pitchFamily="2" charset="-78"/>
              </a:rPr>
              <a:t>3- بین واژه های هم پایه :</a:t>
            </a:r>
            <a:endParaRPr lang="en-US" sz="1800" b="1" dirty="0" smtClean="0">
              <a:cs typeface="B Nazanin" pitchFamily="2" charset="-78"/>
            </a:endParaRPr>
          </a:p>
          <a:p>
            <a:pPr algn="r">
              <a:buNone/>
            </a:pPr>
            <a:r>
              <a:rPr lang="fa-IR" sz="1800" b="1" dirty="0" smtClean="0">
                <a:cs typeface="B Nazanin" pitchFamily="2" charset="-78"/>
              </a:rPr>
              <a:t>      فردوسی ، مولوی ، سعدی و حافظ بزرگ ترین سخنوران ایرانی هستند .</a:t>
            </a:r>
          </a:p>
          <a:p>
            <a:pPr algn="r">
              <a:buNone/>
            </a:pPr>
            <a:endParaRPr lang="en-US" sz="1800" b="1" dirty="0" smtClean="0">
              <a:cs typeface="B Nazanin" pitchFamily="2" charset="-78"/>
            </a:endParaRPr>
          </a:p>
          <a:p>
            <a:pPr algn="r">
              <a:buNone/>
            </a:pPr>
            <a:r>
              <a:rPr lang="fa-IR" sz="1800" b="1" dirty="0" smtClean="0">
                <a:solidFill>
                  <a:srgbClr val="FF0000"/>
                </a:solidFill>
                <a:cs typeface="B Nazanin" pitchFamily="2" charset="-78"/>
              </a:rPr>
              <a:t>4- بین دو کلمه که ممکن است خواننده آن ها را با کسره ی اضافه بخواند :</a:t>
            </a:r>
            <a:endParaRPr lang="en-US" sz="1800" b="1" dirty="0" smtClean="0">
              <a:solidFill>
                <a:srgbClr val="FF0000"/>
              </a:solidFill>
              <a:cs typeface="B Nazanin" pitchFamily="2" charset="-78"/>
            </a:endParaRPr>
          </a:p>
          <a:p>
            <a:pPr algn="r">
              <a:buNone/>
            </a:pPr>
            <a:r>
              <a:rPr lang="fa-IR" sz="1800" b="1" dirty="0" smtClean="0">
                <a:solidFill>
                  <a:srgbClr val="FF0000"/>
                </a:solidFill>
                <a:cs typeface="B Nazanin" pitchFamily="2" charset="-78"/>
              </a:rPr>
              <a:t>             معلم ، من را به تلاش بیشتر فراخواند</a:t>
            </a:r>
            <a:r>
              <a:rPr lang="fa-IR" sz="1800" b="1" dirty="0" smtClean="0">
                <a:cs typeface="B Nazanin" pitchFamily="2" charset="-78"/>
              </a:rPr>
              <a:t>.</a:t>
            </a:r>
          </a:p>
          <a:p>
            <a:pPr algn="r">
              <a:buNone/>
            </a:pPr>
            <a:endParaRPr lang="en-US" sz="1800" b="1" dirty="0" smtClean="0">
              <a:cs typeface="B Nazanin" pitchFamily="2" charset="-78"/>
            </a:endParaRPr>
          </a:p>
          <a:p>
            <a:pPr algn="r">
              <a:buNone/>
            </a:pPr>
            <a:r>
              <a:rPr lang="fa-IR" sz="1800" b="1" dirty="0" smtClean="0">
                <a:cs typeface="B Nazanin" pitchFamily="2" charset="-78"/>
              </a:rPr>
              <a:t>5- به جای مکث کوتاه در جمله :</a:t>
            </a:r>
            <a:endParaRPr lang="en-US" sz="1800" b="1" dirty="0" smtClean="0">
              <a:cs typeface="B Nazanin" pitchFamily="2" charset="-78"/>
            </a:endParaRPr>
          </a:p>
          <a:p>
            <a:pPr algn="r">
              <a:buNone/>
            </a:pPr>
            <a:r>
              <a:rPr lang="fa-IR" sz="1800" b="1" dirty="0" smtClean="0">
                <a:cs typeface="B Nazanin" pitchFamily="2" charset="-78"/>
              </a:rPr>
              <a:t>             اگر یار اهل است ، کار سهل است .</a:t>
            </a:r>
          </a:p>
          <a:p>
            <a:pPr algn="r">
              <a:buNone/>
            </a:pPr>
            <a:endParaRPr lang="en-US" sz="1800" b="1" dirty="0" smtClean="0">
              <a:cs typeface="B Nazanin" pitchFamily="2" charset="-78"/>
            </a:endParaRPr>
          </a:p>
          <a:p>
            <a:pPr algn="r">
              <a:buNone/>
            </a:pPr>
            <a:r>
              <a:rPr lang="fa-IR" sz="1800" b="1" dirty="0" smtClean="0">
                <a:solidFill>
                  <a:srgbClr val="FF0000"/>
                </a:solidFill>
                <a:cs typeface="B Nazanin" pitchFamily="2" charset="-78"/>
              </a:rPr>
              <a:t>6- به منظور جدا کردن بخش های مختلف یک نشانی یا مرجع و مأخذ یک نوشته :</a:t>
            </a:r>
            <a:endParaRPr lang="en-US" sz="1800" b="1" dirty="0" smtClean="0">
              <a:solidFill>
                <a:srgbClr val="FF0000"/>
              </a:solidFill>
              <a:cs typeface="B Nazanin" pitchFamily="2" charset="-78"/>
            </a:endParaRPr>
          </a:p>
          <a:p>
            <a:pPr algn="r">
              <a:buNone/>
            </a:pPr>
            <a:r>
              <a:rPr lang="fa-IR" sz="1800" b="1" dirty="0" smtClean="0">
                <a:solidFill>
                  <a:srgbClr val="FF0000"/>
                </a:solidFill>
                <a:cs typeface="B Nazanin" pitchFamily="2" charset="-78"/>
              </a:rPr>
              <a:t>        کیش ، خیابان سنایی ، کدپستی 13458 ، شماره 45</a:t>
            </a:r>
            <a:endParaRPr lang="en-US" sz="1800" b="1" dirty="0" smtClean="0">
              <a:solidFill>
                <a:srgbClr val="FF0000"/>
              </a:solidFill>
              <a:cs typeface="B Nazanin" pitchFamily="2" charset="-78"/>
            </a:endParaRPr>
          </a:p>
          <a:p>
            <a:pPr algn="r">
              <a:buNone/>
            </a:pPr>
            <a:r>
              <a:rPr lang="fa-IR" sz="1800" b="1" dirty="0" smtClean="0">
                <a:solidFill>
                  <a:srgbClr val="FF0000"/>
                </a:solidFill>
                <a:cs typeface="B Nazanin" pitchFamily="2" charset="-78"/>
              </a:rPr>
              <a:t>        سعدی ، بوستان ، تصحیح دکتر یوسفی ، انتشارات خوارزمی</a:t>
            </a:r>
            <a:endParaRPr lang="en-US" sz="1800" b="1" dirty="0" smtClean="0">
              <a:solidFill>
                <a:srgbClr val="FF0000"/>
              </a:solidFill>
              <a:cs typeface="B Nazanin" pitchFamily="2" charset="-78"/>
            </a:endParaRPr>
          </a:p>
          <a:p>
            <a:pPr algn="r">
              <a:buNone/>
            </a:pPr>
            <a:r>
              <a:rPr lang="fa-IR" sz="1800" b="1" dirty="0" smtClean="0">
                <a:solidFill>
                  <a:srgbClr val="FF0000"/>
                </a:solidFill>
                <a:cs typeface="B Nazanin" pitchFamily="2" charset="-78"/>
              </a:rPr>
              <a:t>     </a:t>
            </a:r>
            <a:endParaRPr lang="en-US" sz="1800" b="1" dirty="0" smtClean="0">
              <a:solidFill>
                <a:srgbClr val="FF0000"/>
              </a:solidFill>
              <a:cs typeface="B Nazanin" pitchFamily="2" charset="-78"/>
            </a:endParaRPr>
          </a:p>
          <a:p>
            <a:pPr algn="r">
              <a:buNone/>
            </a:pPr>
            <a:endParaRPr lang="en-US" sz="1800" b="1" dirty="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ppt_x"/>
                                          </p:val>
                                        </p:tav>
                                        <p:tav tm="100000">
                                          <p:val>
                                            <p:strVal val="#ppt_x"/>
                                          </p:val>
                                        </p:tav>
                                      </p:tavLst>
                                    </p:anim>
                                    <p:anim calcmode="lin" valueType="num">
                                      <p:cBhvr additive="base">
                                        <p:cTn id="8" dur="5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5" dur="5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p:cTn id="2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9" dur="5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0" fill="hold" grpId="0"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 calcmode="lin" valueType="num">
                                      <p:cBhvr>
                                        <p:cTn id="34"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5"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6" dur="500"/>
                                        <p:tgtEl>
                                          <p:spTgt spid="3">
                                            <p:txEl>
                                              <p:pRg st="4" end="4"/>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0" fill="hold" grpId="0"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 calcmode="lin" valueType="num">
                                      <p:cBhvr>
                                        <p:cTn id="41"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2"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43" dur="500"/>
                                        <p:tgtEl>
                                          <p:spTgt spid="3">
                                            <p:txEl>
                                              <p:pRg st="6" end="6"/>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0" fill="hold" grpId="0" nodeType="clickEffect">
                                  <p:stCondLst>
                                    <p:cond delay="0"/>
                                  </p:stCondLst>
                                  <p:childTnLst>
                                    <p:set>
                                      <p:cBhvr>
                                        <p:cTn id="47" dur="1" fill="hold">
                                          <p:stCondLst>
                                            <p:cond delay="0"/>
                                          </p:stCondLst>
                                        </p:cTn>
                                        <p:tgtEl>
                                          <p:spTgt spid="3">
                                            <p:txEl>
                                              <p:pRg st="7" end="7"/>
                                            </p:txEl>
                                          </p:spTgt>
                                        </p:tgtEl>
                                        <p:attrNameLst>
                                          <p:attrName>style.visibility</p:attrName>
                                        </p:attrNameLst>
                                      </p:cBhvr>
                                      <p:to>
                                        <p:strVal val="visible"/>
                                      </p:to>
                                    </p:set>
                                    <p:anim calcmode="lin" valueType="num">
                                      <p:cBhvr>
                                        <p:cTn id="48"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9"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50" dur="500"/>
                                        <p:tgtEl>
                                          <p:spTgt spid="3">
                                            <p:txEl>
                                              <p:pRg st="7" end="7"/>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0" fill="hold" grpId="0" nodeType="clickEffect">
                                  <p:stCondLst>
                                    <p:cond delay="0"/>
                                  </p:stCondLst>
                                  <p:childTnLst>
                                    <p:set>
                                      <p:cBhvr>
                                        <p:cTn id="54" dur="1" fill="hold">
                                          <p:stCondLst>
                                            <p:cond delay="0"/>
                                          </p:stCondLst>
                                        </p:cTn>
                                        <p:tgtEl>
                                          <p:spTgt spid="3">
                                            <p:txEl>
                                              <p:pRg st="9" end="9"/>
                                            </p:txEl>
                                          </p:spTgt>
                                        </p:tgtEl>
                                        <p:attrNameLst>
                                          <p:attrName>style.visibility</p:attrName>
                                        </p:attrNameLst>
                                      </p:cBhvr>
                                      <p:to>
                                        <p:strVal val="visible"/>
                                      </p:to>
                                    </p:set>
                                    <p:anim calcmode="lin" valueType="num">
                                      <p:cBhvr>
                                        <p:cTn id="55"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56" dur="5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57" dur="500"/>
                                        <p:tgtEl>
                                          <p:spTgt spid="3">
                                            <p:txEl>
                                              <p:pRg st="9" end="9"/>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53" presetClass="entr" presetSubtype="0" fill="hold" grpId="0" nodeType="clickEffect">
                                  <p:stCondLst>
                                    <p:cond delay="0"/>
                                  </p:stCondLst>
                                  <p:childTnLst>
                                    <p:set>
                                      <p:cBhvr>
                                        <p:cTn id="61" dur="1" fill="hold">
                                          <p:stCondLst>
                                            <p:cond delay="0"/>
                                          </p:stCondLst>
                                        </p:cTn>
                                        <p:tgtEl>
                                          <p:spTgt spid="3">
                                            <p:txEl>
                                              <p:pRg st="10" end="10"/>
                                            </p:txEl>
                                          </p:spTgt>
                                        </p:tgtEl>
                                        <p:attrNameLst>
                                          <p:attrName>style.visibility</p:attrName>
                                        </p:attrNameLst>
                                      </p:cBhvr>
                                      <p:to>
                                        <p:strVal val="visible"/>
                                      </p:to>
                                    </p:set>
                                    <p:anim calcmode="lin" valueType="num">
                                      <p:cBhvr>
                                        <p:cTn id="62" dur="5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63" dur="500" fill="hold"/>
                                        <p:tgtEl>
                                          <p:spTgt spid="3">
                                            <p:txEl>
                                              <p:pRg st="10" end="10"/>
                                            </p:txEl>
                                          </p:spTgt>
                                        </p:tgtEl>
                                        <p:attrNameLst>
                                          <p:attrName>ppt_h</p:attrName>
                                        </p:attrNameLst>
                                      </p:cBhvr>
                                      <p:tavLst>
                                        <p:tav tm="0">
                                          <p:val>
                                            <p:fltVal val="0"/>
                                          </p:val>
                                        </p:tav>
                                        <p:tav tm="100000">
                                          <p:val>
                                            <p:strVal val="#ppt_h"/>
                                          </p:val>
                                        </p:tav>
                                      </p:tavLst>
                                    </p:anim>
                                    <p:animEffect transition="in" filter="fade">
                                      <p:cBhvr>
                                        <p:cTn id="64" dur="500"/>
                                        <p:tgtEl>
                                          <p:spTgt spid="3">
                                            <p:txEl>
                                              <p:pRg st="10" end="10"/>
                                            </p:txEl>
                                          </p:spTgt>
                                        </p:tgtEl>
                                      </p:cBhvr>
                                    </p:animEffect>
                                  </p:childTnLst>
                                </p:cTn>
                              </p:par>
                            </p:childTnLst>
                          </p:cTn>
                        </p:par>
                      </p:childTnLst>
                    </p:cTn>
                  </p:par>
                  <p:par>
                    <p:cTn id="65" fill="hold">
                      <p:stCondLst>
                        <p:cond delay="indefinite"/>
                      </p:stCondLst>
                      <p:childTnLst>
                        <p:par>
                          <p:cTn id="66" fill="hold">
                            <p:stCondLst>
                              <p:cond delay="0"/>
                            </p:stCondLst>
                            <p:childTnLst>
                              <p:par>
                                <p:cTn id="67" presetID="53" presetClass="entr" presetSubtype="0" fill="hold" grpId="0" nodeType="clickEffect">
                                  <p:stCondLst>
                                    <p:cond delay="0"/>
                                  </p:stCondLst>
                                  <p:childTnLst>
                                    <p:set>
                                      <p:cBhvr>
                                        <p:cTn id="68" dur="1" fill="hold">
                                          <p:stCondLst>
                                            <p:cond delay="0"/>
                                          </p:stCondLst>
                                        </p:cTn>
                                        <p:tgtEl>
                                          <p:spTgt spid="3">
                                            <p:txEl>
                                              <p:pRg st="12" end="12"/>
                                            </p:txEl>
                                          </p:spTgt>
                                        </p:tgtEl>
                                        <p:attrNameLst>
                                          <p:attrName>style.visibility</p:attrName>
                                        </p:attrNameLst>
                                      </p:cBhvr>
                                      <p:to>
                                        <p:strVal val="visible"/>
                                      </p:to>
                                    </p:set>
                                    <p:anim calcmode="lin" valueType="num">
                                      <p:cBhvr>
                                        <p:cTn id="69" dur="500" fill="hold"/>
                                        <p:tgtEl>
                                          <p:spTgt spid="3">
                                            <p:txEl>
                                              <p:pRg st="12" end="12"/>
                                            </p:txEl>
                                          </p:spTgt>
                                        </p:tgtEl>
                                        <p:attrNameLst>
                                          <p:attrName>ppt_w</p:attrName>
                                        </p:attrNameLst>
                                      </p:cBhvr>
                                      <p:tavLst>
                                        <p:tav tm="0">
                                          <p:val>
                                            <p:fltVal val="0"/>
                                          </p:val>
                                        </p:tav>
                                        <p:tav tm="100000">
                                          <p:val>
                                            <p:strVal val="#ppt_w"/>
                                          </p:val>
                                        </p:tav>
                                      </p:tavLst>
                                    </p:anim>
                                    <p:anim calcmode="lin" valueType="num">
                                      <p:cBhvr>
                                        <p:cTn id="70" dur="500" fill="hold"/>
                                        <p:tgtEl>
                                          <p:spTgt spid="3">
                                            <p:txEl>
                                              <p:pRg st="12" end="12"/>
                                            </p:txEl>
                                          </p:spTgt>
                                        </p:tgtEl>
                                        <p:attrNameLst>
                                          <p:attrName>ppt_h</p:attrName>
                                        </p:attrNameLst>
                                      </p:cBhvr>
                                      <p:tavLst>
                                        <p:tav tm="0">
                                          <p:val>
                                            <p:fltVal val="0"/>
                                          </p:val>
                                        </p:tav>
                                        <p:tav tm="100000">
                                          <p:val>
                                            <p:strVal val="#ppt_h"/>
                                          </p:val>
                                        </p:tav>
                                      </p:tavLst>
                                    </p:anim>
                                    <p:animEffect transition="in" filter="fade">
                                      <p:cBhvr>
                                        <p:cTn id="71" dur="500"/>
                                        <p:tgtEl>
                                          <p:spTgt spid="3">
                                            <p:txEl>
                                              <p:pRg st="12" end="12"/>
                                            </p:txEl>
                                          </p:spTgt>
                                        </p:tgtEl>
                                      </p:cBhvr>
                                    </p:animEffect>
                                  </p:childTnLst>
                                </p:cTn>
                              </p:par>
                            </p:childTnLst>
                          </p:cTn>
                        </p:par>
                      </p:childTnLst>
                    </p:cTn>
                  </p:par>
                  <p:par>
                    <p:cTn id="72" fill="hold">
                      <p:stCondLst>
                        <p:cond delay="indefinite"/>
                      </p:stCondLst>
                      <p:childTnLst>
                        <p:par>
                          <p:cTn id="73" fill="hold">
                            <p:stCondLst>
                              <p:cond delay="0"/>
                            </p:stCondLst>
                            <p:childTnLst>
                              <p:par>
                                <p:cTn id="74" presetID="53" presetClass="entr" presetSubtype="0" fill="hold" grpId="0" nodeType="clickEffect">
                                  <p:stCondLst>
                                    <p:cond delay="0"/>
                                  </p:stCondLst>
                                  <p:childTnLst>
                                    <p:set>
                                      <p:cBhvr>
                                        <p:cTn id="75" dur="1" fill="hold">
                                          <p:stCondLst>
                                            <p:cond delay="0"/>
                                          </p:stCondLst>
                                        </p:cTn>
                                        <p:tgtEl>
                                          <p:spTgt spid="3">
                                            <p:txEl>
                                              <p:pRg st="13" end="13"/>
                                            </p:txEl>
                                          </p:spTgt>
                                        </p:tgtEl>
                                        <p:attrNameLst>
                                          <p:attrName>style.visibility</p:attrName>
                                        </p:attrNameLst>
                                      </p:cBhvr>
                                      <p:to>
                                        <p:strVal val="visible"/>
                                      </p:to>
                                    </p:set>
                                    <p:anim calcmode="lin" valueType="num">
                                      <p:cBhvr>
                                        <p:cTn id="76" dur="500" fill="hold"/>
                                        <p:tgtEl>
                                          <p:spTgt spid="3">
                                            <p:txEl>
                                              <p:pRg st="13" end="13"/>
                                            </p:txEl>
                                          </p:spTgt>
                                        </p:tgtEl>
                                        <p:attrNameLst>
                                          <p:attrName>ppt_w</p:attrName>
                                        </p:attrNameLst>
                                      </p:cBhvr>
                                      <p:tavLst>
                                        <p:tav tm="0">
                                          <p:val>
                                            <p:fltVal val="0"/>
                                          </p:val>
                                        </p:tav>
                                        <p:tav tm="100000">
                                          <p:val>
                                            <p:strVal val="#ppt_w"/>
                                          </p:val>
                                        </p:tav>
                                      </p:tavLst>
                                    </p:anim>
                                    <p:anim calcmode="lin" valueType="num">
                                      <p:cBhvr>
                                        <p:cTn id="77" dur="500" fill="hold"/>
                                        <p:tgtEl>
                                          <p:spTgt spid="3">
                                            <p:txEl>
                                              <p:pRg st="13" end="13"/>
                                            </p:txEl>
                                          </p:spTgt>
                                        </p:tgtEl>
                                        <p:attrNameLst>
                                          <p:attrName>ppt_h</p:attrName>
                                        </p:attrNameLst>
                                      </p:cBhvr>
                                      <p:tavLst>
                                        <p:tav tm="0">
                                          <p:val>
                                            <p:fltVal val="0"/>
                                          </p:val>
                                        </p:tav>
                                        <p:tav tm="100000">
                                          <p:val>
                                            <p:strVal val="#ppt_h"/>
                                          </p:val>
                                        </p:tav>
                                      </p:tavLst>
                                    </p:anim>
                                    <p:animEffect transition="in" filter="fade">
                                      <p:cBhvr>
                                        <p:cTn id="78" dur="500"/>
                                        <p:tgtEl>
                                          <p:spTgt spid="3">
                                            <p:txEl>
                                              <p:pRg st="13" end="13"/>
                                            </p:txEl>
                                          </p:spTgt>
                                        </p:tgtEl>
                                      </p:cBhvr>
                                    </p:animEffect>
                                  </p:childTnLst>
                                </p:cTn>
                              </p:par>
                            </p:childTnLst>
                          </p:cTn>
                        </p:par>
                      </p:childTnLst>
                    </p:cTn>
                  </p:par>
                  <p:par>
                    <p:cTn id="79" fill="hold">
                      <p:stCondLst>
                        <p:cond delay="indefinite"/>
                      </p:stCondLst>
                      <p:childTnLst>
                        <p:par>
                          <p:cTn id="80" fill="hold">
                            <p:stCondLst>
                              <p:cond delay="0"/>
                            </p:stCondLst>
                            <p:childTnLst>
                              <p:par>
                                <p:cTn id="81" presetID="53" presetClass="entr" presetSubtype="0" fill="hold" grpId="0" nodeType="clickEffect">
                                  <p:stCondLst>
                                    <p:cond delay="0"/>
                                  </p:stCondLst>
                                  <p:childTnLst>
                                    <p:set>
                                      <p:cBhvr>
                                        <p:cTn id="82" dur="1" fill="hold">
                                          <p:stCondLst>
                                            <p:cond delay="0"/>
                                          </p:stCondLst>
                                        </p:cTn>
                                        <p:tgtEl>
                                          <p:spTgt spid="3">
                                            <p:txEl>
                                              <p:pRg st="15" end="15"/>
                                            </p:txEl>
                                          </p:spTgt>
                                        </p:tgtEl>
                                        <p:attrNameLst>
                                          <p:attrName>style.visibility</p:attrName>
                                        </p:attrNameLst>
                                      </p:cBhvr>
                                      <p:to>
                                        <p:strVal val="visible"/>
                                      </p:to>
                                    </p:set>
                                    <p:anim calcmode="lin" valueType="num">
                                      <p:cBhvr>
                                        <p:cTn id="83" dur="500" fill="hold"/>
                                        <p:tgtEl>
                                          <p:spTgt spid="3">
                                            <p:txEl>
                                              <p:pRg st="15" end="15"/>
                                            </p:txEl>
                                          </p:spTgt>
                                        </p:tgtEl>
                                        <p:attrNameLst>
                                          <p:attrName>ppt_w</p:attrName>
                                        </p:attrNameLst>
                                      </p:cBhvr>
                                      <p:tavLst>
                                        <p:tav tm="0">
                                          <p:val>
                                            <p:fltVal val="0"/>
                                          </p:val>
                                        </p:tav>
                                        <p:tav tm="100000">
                                          <p:val>
                                            <p:strVal val="#ppt_w"/>
                                          </p:val>
                                        </p:tav>
                                      </p:tavLst>
                                    </p:anim>
                                    <p:anim calcmode="lin" valueType="num">
                                      <p:cBhvr>
                                        <p:cTn id="84" dur="500" fill="hold"/>
                                        <p:tgtEl>
                                          <p:spTgt spid="3">
                                            <p:txEl>
                                              <p:pRg st="15" end="15"/>
                                            </p:txEl>
                                          </p:spTgt>
                                        </p:tgtEl>
                                        <p:attrNameLst>
                                          <p:attrName>ppt_h</p:attrName>
                                        </p:attrNameLst>
                                      </p:cBhvr>
                                      <p:tavLst>
                                        <p:tav tm="0">
                                          <p:val>
                                            <p:fltVal val="0"/>
                                          </p:val>
                                        </p:tav>
                                        <p:tav tm="100000">
                                          <p:val>
                                            <p:strVal val="#ppt_h"/>
                                          </p:val>
                                        </p:tav>
                                      </p:tavLst>
                                    </p:anim>
                                    <p:animEffect transition="in" filter="fade">
                                      <p:cBhvr>
                                        <p:cTn id="85" dur="500"/>
                                        <p:tgtEl>
                                          <p:spTgt spid="3">
                                            <p:txEl>
                                              <p:pRg st="15" end="15"/>
                                            </p:txEl>
                                          </p:spTgt>
                                        </p:tgtEl>
                                      </p:cBhvr>
                                    </p:animEffect>
                                  </p:childTnLst>
                                </p:cTn>
                              </p:par>
                            </p:childTnLst>
                          </p:cTn>
                        </p:par>
                      </p:childTnLst>
                    </p:cTn>
                  </p:par>
                  <p:par>
                    <p:cTn id="86" fill="hold">
                      <p:stCondLst>
                        <p:cond delay="indefinite"/>
                      </p:stCondLst>
                      <p:childTnLst>
                        <p:par>
                          <p:cTn id="87" fill="hold">
                            <p:stCondLst>
                              <p:cond delay="0"/>
                            </p:stCondLst>
                            <p:childTnLst>
                              <p:par>
                                <p:cTn id="88" presetID="53" presetClass="entr" presetSubtype="0" fill="hold" grpId="0" nodeType="clickEffect">
                                  <p:stCondLst>
                                    <p:cond delay="0"/>
                                  </p:stCondLst>
                                  <p:childTnLst>
                                    <p:set>
                                      <p:cBhvr>
                                        <p:cTn id="89" dur="1" fill="hold">
                                          <p:stCondLst>
                                            <p:cond delay="0"/>
                                          </p:stCondLst>
                                        </p:cTn>
                                        <p:tgtEl>
                                          <p:spTgt spid="3">
                                            <p:txEl>
                                              <p:pRg st="16" end="16"/>
                                            </p:txEl>
                                          </p:spTgt>
                                        </p:tgtEl>
                                        <p:attrNameLst>
                                          <p:attrName>style.visibility</p:attrName>
                                        </p:attrNameLst>
                                      </p:cBhvr>
                                      <p:to>
                                        <p:strVal val="visible"/>
                                      </p:to>
                                    </p:set>
                                    <p:anim calcmode="lin" valueType="num">
                                      <p:cBhvr>
                                        <p:cTn id="90" dur="500" fill="hold"/>
                                        <p:tgtEl>
                                          <p:spTgt spid="3">
                                            <p:txEl>
                                              <p:pRg st="16" end="16"/>
                                            </p:txEl>
                                          </p:spTgt>
                                        </p:tgtEl>
                                        <p:attrNameLst>
                                          <p:attrName>ppt_w</p:attrName>
                                        </p:attrNameLst>
                                      </p:cBhvr>
                                      <p:tavLst>
                                        <p:tav tm="0">
                                          <p:val>
                                            <p:fltVal val="0"/>
                                          </p:val>
                                        </p:tav>
                                        <p:tav tm="100000">
                                          <p:val>
                                            <p:strVal val="#ppt_w"/>
                                          </p:val>
                                        </p:tav>
                                      </p:tavLst>
                                    </p:anim>
                                    <p:anim calcmode="lin" valueType="num">
                                      <p:cBhvr>
                                        <p:cTn id="91" dur="500" fill="hold"/>
                                        <p:tgtEl>
                                          <p:spTgt spid="3">
                                            <p:txEl>
                                              <p:pRg st="16" end="16"/>
                                            </p:txEl>
                                          </p:spTgt>
                                        </p:tgtEl>
                                        <p:attrNameLst>
                                          <p:attrName>ppt_h</p:attrName>
                                        </p:attrNameLst>
                                      </p:cBhvr>
                                      <p:tavLst>
                                        <p:tav tm="0">
                                          <p:val>
                                            <p:fltVal val="0"/>
                                          </p:val>
                                        </p:tav>
                                        <p:tav tm="100000">
                                          <p:val>
                                            <p:strVal val="#ppt_h"/>
                                          </p:val>
                                        </p:tav>
                                      </p:tavLst>
                                    </p:anim>
                                    <p:animEffect transition="in" filter="fade">
                                      <p:cBhvr>
                                        <p:cTn id="92" dur="500"/>
                                        <p:tgtEl>
                                          <p:spTgt spid="3">
                                            <p:txEl>
                                              <p:pRg st="16" end="16"/>
                                            </p:txEl>
                                          </p:spTgt>
                                        </p:tgtEl>
                                      </p:cBhvr>
                                    </p:animEffect>
                                  </p:childTnLst>
                                </p:cTn>
                              </p:par>
                            </p:childTnLst>
                          </p:cTn>
                        </p:par>
                      </p:childTnLst>
                    </p:cTn>
                  </p:par>
                  <p:par>
                    <p:cTn id="93" fill="hold">
                      <p:stCondLst>
                        <p:cond delay="indefinite"/>
                      </p:stCondLst>
                      <p:childTnLst>
                        <p:par>
                          <p:cTn id="94" fill="hold">
                            <p:stCondLst>
                              <p:cond delay="0"/>
                            </p:stCondLst>
                            <p:childTnLst>
                              <p:par>
                                <p:cTn id="95" presetID="53" presetClass="entr" presetSubtype="0" fill="hold" grpId="0" nodeType="clickEffect">
                                  <p:stCondLst>
                                    <p:cond delay="0"/>
                                  </p:stCondLst>
                                  <p:childTnLst>
                                    <p:set>
                                      <p:cBhvr>
                                        <p:cTn id="96" dur="1" fill="hold">
                                          <p:stCondLst>
                                            <p:cond delay="0"/>
                                          </p:stCondLst>
                                        </p:cTn>
                                        <p:tgtEl>
                                          <p:spTgt spid="3">
                                            <p:txEl>
                                              <p:pRg st="17" end="17"/>
                                            </p:txEl>
                                          </p:spTgt>
                                        </p:tgtEl>
                                        <p:attrNameLst>
                                          <p:attrName>style.visibility</p:attrName>
                                        </p:attrNameLst>
                                      </p:cBhvr>
                                      <p:to>
                                        <p:strVal val="visible"/>
                                      </p:to>
                                    </p:set>
                                    <p:anim calcmode="lin" valueType="num">
                                      <p:cBhvr>
                                        <p:cTn id="97" dur="500" fill="hold"/>
                                        <p:tgtEl>
                                          <p:spTgt spid="3">
                                            <p:txEl>
                                              <p:pRg st="17" end="17"/>
                                            </p:txEl>
                                          </p:spTgt>
                                        </p:tgtEl>
                                        <p:attrNameLst>
                                          <p:attrName>ppt_w</p:attrName>
                                        </p:attrNameLst>
                                      </p:cBhvr>
                                      <p:tavLst>
                                        <p:tav tm="0">
                                          <p:val>
                                            <p:fltVal val="0"/>
                                          </p:val>
                                        </p:tav>
                                        <p:tav tm="100000">
                                          <p:val>
                                            <p:strVal val="#ppt_w"/>
                                          </p:val>
                                        </p:tav>
                                      </p:tavLst>
                                    </p:anim>
                                    <p:anim calcmode="lin" valueType="num">
                                      <p:cBhvr>
                                        <p:cTn id="98" dur="500" fill="hold"/>
                                        <p:tgtEl>
                                          <p:spTgt spid="3">
                                            <p:txEl>
                                              <p:pRg st="17" end="17"/>
                                            </p:txEl>
                                          </p:spTgt>
                                        </p:tgtEl>
                                        <p:attrNameLst>
                                          <p:attrName>ppt_h</p:attrName>
                                        </p:attrNameLst>
                                      </p:cBhvr>
                                      <p:tavLst>
                                        <p:tav tm="0">
                                          <p:val>
                                            <p:fltVal val="0"/>
                                          </p:val>
                                        </p:tav>
                                        <p:tav tm="100000">
                                          <p:val>
                                            <p:strVal val="#ppt_h"/>
                                          </p:val>
                                        </p:tav>
                                      </p:tavLst>
                                    </p:anim>
                                    <p:animEffect transition="in" filter="fade">
                                      <p:cBhvr>
                                        <p:cTn id="99" dur="500"/>
                                        <p:tgtEl>
                                          <p:spTgt spid="3">
                                            <p:txEl>
                                              <p:pRg st="17" end="17"/>
                                            </p:txEl>
                                          </p:spTgt>
                                        </p:tgtEl>
                                      </p:cBhvr>
                                    </p:animEffect>
                                  </p:childTnLst>
                                </p:cTn>
                              </p:par>
                            </p:childTnLst>
                          </p:cTn>
                        </p:par>
                      </p:childTnLst>
                    </p:cTn>
                  </p:par>
                  <p:par>
                    <p:cTn id="100" fill="hold">
                      <p:stCondLst>
                        <p:cond delay="indefinite"/>
                      </p:stCondLst>
                      <p:childTnLst>
                        <p:par>
                          <p:cTn id="101" fill="hold">
                            <p:stCondLst>
                              <p:cond delay="0"/>
                            </p:stCondLst>
                            <p:childTnLst>
                              <p:par>
                                <p:cTn id="102" presetID="53" presetClass="entr" presetSubtype="0" fill="hold" grpId="0" nodeType="clickEffect">
                                  <p:stCondLst>
                                    <p:cond delay="0"/>
                                  </p:stCondLst>
                                  <p:childTnLst>
                                    <p:set>
                                      <p:cBhvr>
                                        <p:cTn id="103" dur="1" fill="hold">
                                          <p:stCondLst>
                                            <p:cond delay="0"/>
                                          </p:stCondLst>
                                        </p:cTn>
                                        <p:tgtEl>
                                          <p:spTgt spid="3">
                                            <p:txEl>
                                              <p:pRg st="18" end="18"/>
                                            </p:txEl>
                                          </p:spTgt>
                                        </p:tgtEl>
                                        <p:attrNameLst>
                                          <p:attrName>style.visibility</p:attrName>
                                        </p:attrNameLst>
                                      </p:cBhvr>
                                      <p:to>
                                        <p:strVal val="visible"/>
                                      </p:to>
                                    </p:set>
                                    <p:anim calcmode="lin" valueType="num">
                                      <p:cBhvr>
                                        <p:cTn id="104" dur="500" fill="hold"/>
                                        <p:tgtEl>
                                          <p:spTgt spid="3">
                                            <p:txEl>
                                              <p:pRg st="18" end="18"/>
                                            </p:txEl>
                                          </p:spTgt>
                                        </p:tgtEl>
                                        <p:attrNameLst>
                                          <p:attrName>ppt_w</p:attrName>
                                        </p:attrNameLst>
                                      </p:cBhvr>
                                      <p:tavLst>
                                        <p:tav tm="0">
                                          <p:val>
                                            <p:fltVal val="0"/>
                                          </p:val>
                                        </p:tav>
                                        <p:tav tm="100000">
                                          <p:val>
                                            <p:strVal val="#ppt_w"/>
                                          </p:val>
                                        </p:tav>
                                      </p:tavLst>
                                    </p:anim>
                                    <p:anim calcmode="lin" valueType="num">
                                      <p:cBhvr>
                                        <p:cTn id="105" dur="500" fill="hold"/>
                                        <p:tgtEl>
                                          <p:spTgt spid="3">
                                            <p:txEl>
                                              <p:pRg st="18" end="18"/>
                                            </p:txEl>
                                          </p:spTgt>
                                        </p:tgtEl>
                                        <p:attrNameLst>
                                          <p:attrName>ppt_h</p:attrName>
                                        </p:attrNameLst>
                                      </p:cBhvr>
                                      <p:tavLst>
                                        <p:tav tm="0">
                                          <p:val>
                                            <p:fltVal val="0"/>
                                          </p:val>
                                        </p:tav>
                                        <p:tav tm="100000">
                                          <p:val>
                                            <p:strVal val="#ppt_h"/>
                                          </p:val>
                                        </p:tav>
                                      </p:tavLst>
                                    </p:anim>
                                    <p:animEffect transition="in" filter="fade">
                                      <p:cBhvr>
                                        <p:cTn id="106" dur="500"/>
                                        <p:tgtEl>
                                          <p:spTgt spid="3">
                                            <p:txEl>
                                              <p:pRg st="18" end="1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229600" cy="1152128"/>
          </a:xfrm>
        </p:spPr>
        <p:txBody>
          <a:bodyPr>
            <a:normAutofit fontScale="90000"/>
          </a:bodyPr>
          <a:lstStyle/>
          <a:p>
            <a:r>
              <a:rPr lang="fa-IR" b="1" dirty="0" smtClean="0">
                <a:solidFill>
                  <a:srgbClr val="FF0000"/>
                </a:solidFill>
                <a:cs typeface="B Nazanin" pitchFamily="2" charset="-78"/>
              </a:rPr>
              <a:t>ممیز ( خط مورب )   </a:t>
            </a:r>
            <a:r>
              <a:rPr lang="fa-IR" sz="8000" b="1" u="sng" dirty="0" smtClean="0">
                <a:solidFill>
                  <a:srgbClr val="FF0000"/>
                </a:solidFill>
                <a:cs typeface="B Nazanin" pitchFamily="2" charset="-78"/>
              </a:rPr>
              <a:t>/</a:t>
            </a:r>
            <a:endParaRPr lang="en-US" sz="8000" b="1" u="sng" dirty="0">
              <a:solidFill>
                <a:srgbClr val="FF0000"/>
              </a:solidFill>
              <a:cs typeface="B Nazanin" pitchFamily="2" charset="-78"/>
            </a:endParaRPr>
          </a:p>
        </p:txBody>
      </p:sp>
      <p:sp>
        <p:nvSpPr>
          <p:cNvPr id="3" name="Content Placeholder 2"/>
          <p:cNvSpPr>
            <a:spLocks noGrp="1"/>
          </p:cNvSpPr>
          <p:nvPr>
            <p:ph idx="1"/>
          </p:nvPr>
        </p:nvSpPr>
        <p:spPr/>
        <p:txBody>
          <a:bodyPr>
            <a:normAutofit fontScale="92500"/>
          </a:bodyPr>
          <a:lstStyle/>
          <a:p>
            <a:pPr algn="r" rtl="1">
              <a:lnSpc>
                <a:spcPct val="150000"/>
              </a:lnSpc>
              <a:buNone/>
            </a:pPr>
            <a:r>
              <a:rPr lang="fa-IR" b="1" dirty="0" smtClean="0">
                <a:cs typeface="B Nazanin" pitchFamily="2" charset="-78"/>
              </a:rPr>
              <a:t>1- برای جدا کردن روز ، ماه ، سال: </a:t>
            </a:r>
          </a:p>
          <a:p>
            <a:pPr algn="r" rtl="1">
              <a:lnSpc>
                <a:spcPct val="150000"/>
              </a:lnSpc>
              <a:buNone/>
            </a:pPr>
            <a:r>
              <a:rPr lang="fa-IR" b="1" dirty="0" smtClean="0">
                <a:cs typeface="B Nazanin" pitchFamily="2" charset="-78"/>
              </a:rPr>
              <a:t>                                17</a:t>
            </a:r>
            <a:r>
              <a:rPr lang="fa-IR" b="1" dirty="0" smtClean="0">
                <a:solidFill>
                  <a:srgbClr val="FF0000"/>
                </a:solidFill>
                <a:cs typeface="B Nazanin" pitchFamily="2" charset="-78"/>
              </a:rPr>
              <a:t>/</a:t>
            </a:r>
            <a:r>
              <a:rPr lang="fa-IR" b="1" dirty="0" smtClean="0">
                <a:cs typeface="B Nazanin" pitchFamily="2" charset="-78"/>
              </a:rPr>
              <a:t> 7 </a:t>
            </a:r>
            <a:r>
              <a:rPr lang="fa-IR" b="1" dirty="0" smtClean="0">
                <a:solidFill>
                  <a:srgbClr val="FF0000"/>
                </a:solidFill>
                <a:cs typeface="B Nazanin" pitchFamily="2" charset="-78"/>
              </a:rPr>
              <a:t>/</a:t>
            </a:r>
            <a:r>
              <a:rPr lang="fa-IR" b="1" dirty="0" smtClean="0">
                <a:cs typeface="B Nazanin" pitchFamily="2" charset="-78"/>
              </a:rPr>
              <a:t> 1392</a:t>
            </a:r>
          </a:p>
          <a:p>
            <a:pPr algn="r" rtl="1">
              <a:lnSpc>
                <a:spcPct val="150000"/>
              </a:lnSpc>
              <a:buNone/>
            </a:pPr>
            <a:endParaRPr lang="en-US" b="1" dirty="0" smtClean="0">
              <a:cs typeface="B Nazanin" pitchFamily="2" charset="-78"/>
            </a:endParaRPr>
          </a:p>
          <a:p>
            <a:pPr algn="r">
              <a:lnSpc>
                <a:spcPct val="150000"/>
              </a:lnSpc>
              <a:buNone/>
            </a:pPr>
            <a:r>
              <a:rPr lang="fa-IR" b="1" dirty="0" smtClean="0">
                <a:cs typeface="B Nazanin" pitchFamily="2" charset="-78"/>
              </a:rPr>
              <a:t>2- برای جدا کردن مصراع های یک بیت :</a:t>
            </a:r>
            <a:endParaRPr lang="en-US" b="1" dirty="0" smtClean="0">
              <a:cs typeface="B Nazanin" pitchFamily="2" charset="-78"/>
            </a:endParaRPr>
          </a:p>
          <a:p>
            <a:pPr algn="r">
              <a:lnSpc>
                <a:spcPct val="150000"/>
              </a:lnSpc>
              <a:buNone/>
            </a:pPr>
            <a:r>
              <a:rPr lang="fa-IR" b="1" dirty="0" smtClean="0">
                <a:cs typeface="B Nazanin" pitchFamily="2" charset="-78"/>
              </a:rPr>
              <a:t>     سلامت را نمی خواهند پاسخ گفت </a:t>
            </a:r>
            <a:r>
              <a:rPr lang="fa-IR" b="1" dirty="0" smtClean="0">
                <a:solidFill>
                  <a:srgbClr val="FF0000"/>
                </a:solidFill>
                <a:cs typeface="B Nazanin" pitchFamily="2" charset="-78"/>
              </a:rPr>
              <a:t>/ </a:t>
            </a:r>
            <a:r>
              <a:rPr lang="fa-IR" b="1" dirty="0" smtClean="0">
                <a:cs typeface="B Nazanin" pitchFamily="2" charset="-78"/>
              </a:rPr>
              <a:t>سرها در گریبان است</a:t>
            </a:r>
            <a:endParaRPr lang="en-US" b="1" dirty="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solidFill>
                  <a:srgbClr val="FF0000"/>
                </a:solidFill>
                <a:cs typeface="B Nazanin" pitchFamily="2" charset="-78"/>
              </a:rPr>
              <a:t>علامت سوال    </a:t>
            </a:r>
            <a:r>
              <a:rPr lang="fa-IR" sz="8000" u="sng" dirty="0" smtClean="0">
                <a:solidFill>
                  <a:srgbClr val="FF0000"/>
                </a:solidFill>
                <a:cs typeface="B Nazanin" pitchFamily="2" charset="-78"/>
              </a:rPr>
              <a:t>؟</a:t>
            </a:r>
            <a:endParaRPr lang="en-US" sz="8000" u="sng" dirty="0">
              <a:solidFill>
                <a:srgbClr val="FF0000"/>
              </a:solidFill>
              <a:cs typeface="B Nazanin" pitchFamily="2" charset="-78"/>
            </a:endParaRPr>
          </a:p>
        </p:txBody>
      </p:sp>
      <p:sp>
        <p:nvSpPr>
          <p:cNvPr id="3" name="Content Placeholder 2"/>
          <p:cNvSpPr>
            <a:spLocks noGrp="1"/>
          </p:cNvSpPr>
          <p:nvPr>
            <p:ph idx="1"/>
          </p:nvPr>
        </p:nvSpPr>
        <p:spPr>
          <a:xfrm>
            <a:off x="251520" y="1600200"/>
            <a:ext cx="8640960" cy="5069160"/>
          </a:xfrm>
        </p:spPr>
        <p:txBody>
          <a:bodyPr/>
          <a:lstStyle/>
          <a:p>
            <a:pPr algn="r" rtl="1">
              <a:buNone/>
            </a:pPr>
            <a:r>
              <a:rPr lang="fa-IR" b="1" dirty="0" smtClean="0">
                <a:cs typeface="B Nazanin" pitchFamily="2" charset="-78"/>
              </a:rPr>
              <a:t>1- در آخر جملات و عبارات پرسشی :</a:t>
            </a:r>
            <a:endParaRPr lang="en-US" b="1" dirty="0" smtClean="0">
              <a:cs typeface="B Nazanin" pitchFamily="2" charset="-78"/>
            </a:endParaRPr>
          </a:p>
          <a:p>
            <a:pPr algn="r">
              <a:buNone/>
            </a:pPr>
            <a:r>
              <a:rPr lang="fa-IR" b="1" dirty="0" smtClean="0">
                <a:cs typeface="B Nazanin" pitchFamily="2" charset="-78"/>
              </a:rPr>
              <a:t>      به کجا چنین شتابان </a:t>
            </a:r>
            <a:r>
              <a:rPr lang="fa-IR" b="1" dirty="0" smtClean="0">
                <a:solidFill>
                  <a:srgbClr val="FF0000"/>
                </a:solidFill>
                <a:cs typeface="B Nazanin" pitchFamily="2" charset="-78"/>
              </a:rPr>
              <a:t>؟</a:t>
            </a:r>
          </a:p>
          <a:p>
            <a:pPr algn="r">
              <a:buNone/>
            </a:pPr>
            <a:endParaRPr lang="en-US" b="1" dirty="0" smtClean="0">
              <a:cs typeface="B Nazanin" pitchFamily="2" charset="-78"/>
            </a:endParaRPr>
          </a:p>
          <a:p>
            <a:pPr algn="r">
              <a:buNone/>
            </a:pPr>
            <a:r>
              <a:rPr lang="fa-IR" b="1" dirty="0" smtClean="0">
                <a:cs typeface="B Nazanin" pitchFamily="2" charset="-78"/>
              </a:rPr>
              <a:t>2- برای نشان دادن مفهوم تردید :</a:t>
            </a:r>
            <a:endParaRPr lang="en-US" b="1" dirty="0" smtClean="0">
              <a:cs typeface="B Nazanin" pitchFamily="2" charset="-78"/>
            </a:endParaRPr>
          </a:p>
          <a:p>
            <a:pPr algn="r">
              <a:buNone/>
            </a:pPr>
            <a:r>
              <a:rPr lang="fa-IR" b="1" dirty="0" smtClean="0">
                <a:cs typeface="B Nazanin" pitchFamily="2" charset="-78"/>
              </a:rPr>
              <a:t>  طبق آمار ، جمعیت تهران از مرز ده میلیون نفر </a:t>
            </a:r>
            <a:r>
              <a:rPr lang="fa-IR" b="1" dirty="0" smtClean="0">
                <a:solidFill>
                  <a:srgbClr val="FF0000"/>
                </a:solidFill>
                <a:cs typeface="B Nazanin" pitchFamily="2" charset="-78"/>
              </a:rPr>
              <a:t>( ؟ ) </a:t>
            </a:r>
            <a:r>
              <a:rPr lang="fa-IR" b="1" dirty="0" smtClean="0">
                <a:cs typeface="B Nazanin" pitchFamily="2" charset="-78"/>
              </a:rPr>
              <a:t>گذشت .</a:t>
            </a:r>
            <a:endParaRPr lang="en-US" b="1" dirty="0" smtClean="0">
              <a:cs typeface="B Nazanin" pitchFamily="2" charset="-78"/>
            </a:endParaRPr>
          </a:p>
          <a:p>
            <a:pPr algn="r">
              <a:buNone/>
            </a:pPr>
            <a:endParaRPr lang="fa-IR" b="1" dirty="0" smtClean="0">
              <a:cs typeface="B Nazanin" pitchFamily="2" charset="-78"/>
            </a:endParaRPr>
          </a:p>
          <a:p>
            <a:pPr algn="r">
              <a:buNone/>
            </a:pPr>
            <a:r>
              <a:rPr lang="fa-IR" b="1" dirty="0" smtClean="0">
                <a:cs typeface="B Nazanin" pitchFamily="2" charset="-78"/>
              </a:rPr>
              <a:t>3- برای نشان دادن مفهوم استهزا و تمسخر :</a:t>
            </a:r>
            <a:endParaRPr lang="en-US" b="1" dirty="0" smtClean="0">
              <a:cs typeface="B Nazanin" pitchFamily="2" charset="-78"/>
            </a:endParaRPr>
          </a:p>
          <a:p>
            <a:pPr algn="r">
              <a:buNone/>
            </a:pPr>
            <a:r>
              <a:rPr lang="fa-IR" b="1" dirty="0" smtClean="0">
                <a:cs typeface="B Nazanin" pitchFamily="2" charset="-78"/>
              </a:rPr>
              <a:t>     او واقعاً متخصص </a:t>
            </a:r>
            <a:r>
              <a:rPr lang="fa-IR" b="1" dirty="0" smtClean="0">
                <a:solidFill>
                  <a:srgbClr val="FF0000"/>
                </a:solidFill>
                <a:cs typeface="B Nazanin" pitchFamily="2" charset="-78"/>
              </a:rPr>
              <a:t>( ؟ ) </a:t>
            </a:r>
            <a:r>
              <a:rPr lang="fa-IR" b="1" dirty="0" smtClean="0">
                <a:cs typeface="B Nazanin" pitchFamily="2" charset="-78"/>
              </a:rPr>
              <a:t>است .</a:t>
            </a:r>
            <a:endParaRPr lang="en-US" b="1" dirty="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 to="" calcmode="lin" valueType="num">
                                      <p:cBhvr>
                                        <p:cTn id="32" dur="1" fill="hold"/>
                                        <p:tgtEl>
                                          <p:spTgt spid="3">
                                            <p:txEl>
                                              <p:pRg st="6" end="6"/>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to="" calcmode="lin" valueType="num">
                                      <p:cBhvr>
                                        <p:cTn id="37" dur="1" fill="hold"/>
                                        <p:tgtEl>
                                          <p:spTgt spid="3">
                                            <p:txEl>
                                              <p:pRg st="7" end="7"/>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solidFill>
                  <a:srgbClr val="FF0000"/>
                </a:solidFill>
                <a:cs typeface="B Nazanin" pitchFamily="2" charset="-78"/>
              </a:rPr>
              <a:t>علامت تعجب</a:t>
            </a:r>
            <a:r>
              <a:rPr lang="fa-IR" dirty="0" smtClean="0">
                <a:solidFill>
                  <a:srgbClr val="FF0000"/>
                </a:solidFill>
                <a:cs typeface="B Nazanin" pitchFamily="2" charset="-78"/>
              </a:rPr>
              <a:t>     </a:t>
            </a:r>
            <a:r>
              <a:rPr lang="fa-IR" sz="8800" u="sng" dirty="0" smtClean="0">
                <a:solidFill>
                  <a:srgbClr val="FF0000"/>
                </a:solidFill>
                <a:cs typeface="B Nazanin" pitchFamily="2" charset="-78"/>
              </a:rPr>
              <a:t>!</a:t>
            </a:r>
            <a:endParaRPr lang="en-US" sz="8800" u="sng" dirty="0">
              <a:solidFill>
                <a:srgbClr val="FF0000"/>
              </a:solidFill>
              <a:cs typeface="B Nazanin" pitchFamily="2" charset="-78"/>
            </a:endParaRPr>
          </a:p>
        </p:txBody>
      </p:sp>
      <p:sp>
        <p:nvSpPr>
          <p:cNvPr id="3" name="Content Placeholder 2"/>
          <p:cNvSpPr>
            <a:spLocks noGrp="1"/>
          </p:cNvSpPr>
          <p:nvPr>
            <p:ph idx="1"/>
          </p:nvPr>
        </p:nvSpPr>
        <p:spPr/>
        <p:txBody>
          <a:bodyPr/>
          <a:lstStyle/>
          <a:p>
            <a:pPr algn="r">
              <a:buNone/>
            </a:pPr>
            <a:endParaRPr lang="fa-IR" b="1" dirty="0" smtClean="0">
              <a:cs typeface="B Nazanin" pitchFamily="2" charset="-78"/>
            </a:endParaRPr>
          </a:p>
          <a:p>
            <a:pPr algn="r">
              <a:buNone/>
            </a:pPr>
            <a:r>
              <a:rPr lang="fa-IR" b="1" dirty="0" smtClean="0">
                <a:cs typeface="B Nazanin" pitchFamily="2" charset="-78"/>
              </a:rPr>
              <a:t>در پایان جملات تعجبی ، تاکیدی و عاطفی :</a:t>
            </a:r>
            <a:endParaRPr lang="en-US" b="1" dirty="0" smtClean="0">
              <a:cs typeface="B Nazanin" pitchFamily="2" charset="-78"/>
            </a:endParaRPr>
          </a:p>
          <a:p>
            <a:pPr algn="r">
              <a:buNone/>
            </a:pPr>
            <a:r>
              <a:rPr lang="fa-IR" b="1" dirty="0" smtClean="0">
                <a:cs typeface="B Nazanin" pitchFamily="2" charset="-78"/>
              </a:rPr>
              <a:t>      عجب شعری است </a:t>
            </a:r>
            <a:r>
              <a:rPr lang="fa-IR" sz="4800" b="1" dirty="0" smtClean="0">
                <a:cs typeface="B Nazanin" pitchFamily="2" charset="-78"/>
              </a:rPr>
              <a:t>!</a:t>
            </a:r>
            <a:r>
              <a:rPr lang="fa-IR" b="1" dirty="0" smtClean="0">
                <a:cs typeface="B Nazanin" pitchFamily="2" charset="-78"/>
              </a:rPr>
              <a:t>    </a:t>
            </a:r>
          </a:p>
          <a:p>
            <a:pPr algn="r">
              <a:buNone/>
            </a:pPr>
            <a:endParaRPr lang="fa-IR" b="1" dirty="0" smtClean="0">
              <a:cs typeface="B Nazanin" pitchFamily="2" charset="-78"/>
            </a:endParaRPr>
          </a:p>
          <a:p>
            <a:pPr algn="r">
              <a:buNone/>
            </a:pPr>
            <a:r>
              <a:rPr lang="fa-IR" b="1" dirty="0" smtClean="0">
                <a:cs typeface="B Nazanin" pitchFamily="2" charset="-78"/>
              </a:rPr>
              <a:t>     کاش در دهکده ی عشق فراوانی بود </a:t>
            </a:r>
            <a:r>
              <a:rPr lang="fa-IR" sz="6000" b="1" dirty="0" smtClean="0">
                <a:cs typeface="B Nazanin" pitchFamily="2" charset="-78"/>
              </a:rPr>
              <a:t>!</a:t>
            </a:r>
            <a:r>
              <a:rPr lang="fa-IR" b="1" dirty="0" smtClean="0">
                <a:cs typeface="B Nazanin" pitchFamily="2" charset="-78"/>
              </a:rPr>
              <a:t>                  </a:t>
            </a:r>
            <a:endParaRPr lang="en-US" b="1" dirty="0" smtClean="0">
              <a:cs typeface="B Nazanin" pitchFamily="2" charset="-78"/>
            </a:endParaRPr>
          </a:p>
          <a:p>
            <a:pPr algn="r">
              <a:buNone/>
            </a:pPr>
            <a:endParaRPr lang="en-US" b="1" dirty="0" smtClean="0">
              <a:cs typeface="B Nazanin" pitchFamily="2" charset="-78"/>
            </a:endParaRPr>
          </a:p>
          <a:p>
            <a:pPr algn="r">
              <a:buNone/>
            </a:pPr>
            <a:endParaRPr lang="en-US" b="1" dirty="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box(in)">
                                      <p:cBhvr>
                                        <p:cTn id="14" dur="5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4" presetClass="entr" presetSubtype="16"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box(in)">
                                      <p:cBhvr>
                                        <p:cTn id="19" dur="500"/>
                                        <p:tgtEl>
                                          <p:spTgt spid="3">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4" presetClass="entr" presetSubtype="16" fill="hold" grpId="0"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box(in)">
                                      <p:cBhvr>
                                        <p:cTn id="2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normAutofit fontScale="90000"/>
          </a:bodyPr>
          <a:lstStyle/>
          <a:p>
            <a:r>
              <a:rPr lang="fa-IR" dirty="0" smtClean="0">
                <a:solidFill>
                  <a:srgbClr val="FF0000"/>
                </a:solidFill>
                <a:cs typeface="B Nazanin" pitchFamily="2" charset="-78"/>
              </a:rPr>
              <a:t>گیومه      </a:t>
            </a:r>
            <a:r>
              <a:rPr lang="fa-IR" sz="7200" dirty="0" smtClean="0">
                <a:solidFill>
                  <a:srgbClr val="FF0000"/>
                </a:solidFill>
                <a:cs typeface="B Nazanin" pitchFamily="2" charset="-78"/>
              </a:rPr>
              <a:t>«   »</a:t>
            </a:r>
            <a:endParaRPr lang="en-US" sz="7200" dirty="0">
              <a:solidFill>
                <a:srgbClr val="FF0000"/>
              </a:solidFill>
              <a:cs typeface="B Nazanin" pitchFamily="2" charset="-78"/>
            </a:endParaRPr>
          </a:p>
        </p:txBody>
      </p:sp>
      <p:sp>
        <p:nvSpPr>
          <p:cNvPr id="3" name="Content Placeholder 2"/>
          <p:cNvSpPr>
            <a:spLocks noGrp="1"/>
          </p:cNvSpPr>
          <p:nvPr>
            <p:ph idx="1"/>
          </p:nvPr>
        </p:nvSpPr>
        <p:spPr>
          <a:xfrm>
            <a:off x="251520" y="1124744"/>
            <a:ext cx="8712968" cy="5544616"/>
          </a:xfrm>
        </p:spPr>
        <p:txBody>
          <a:bodyPr/>
          <a:lstStyle/>
          <a:p>
            <a:pPr algn="r" rtl="1">
              <a:lnSpc>
                <a:spcPct val="150000"/>
              </a:lnSpc>
              <a:buNone/>
            </a:pPr>
            <a:r>
              <a:rPr lang="fa-IR" b="1" dirty="0" smtClean="0">
                <a:cs typeface="B Nazanin" pitchFamily="2" charset="-78"/>
              </a:rPr>
              <a:t>1- وقتی عین « گفته  یا  نوشته ی » کسی را در ضمن نوشته ی خود می آوریم :</a:t>
            </a:r>
            <a:endParaRPr lang="en-US" b="1" dirty="0" smtClean="0">
              <a:cs typeface="B Nazanin" pitchFamily="2" charset="-78"/>
            </a:endParaRPr>
          </a:p>
          <a:p>
            <a:pPr algn="r">
              <a:lnSpc>
                <a:spcPct val="150000"/>
              </a:lnSpc>
              <a:buNone/>
            </a:pPr>
            <a:r>
              <a:rPr lang="fa-IR" b="1" dirty="0" smtClean="0">
                <a:cs typeface="B Nazanin" pitchFamily="2" charset="-78"/>
              </a:rPr>
              <a:t>   سعدی گوید : « هر که سخن نسنجد ، از جوابش برنجد . »</a:t>
            </a:r>
            <a:endParaRPr lang="en-US" b="1" dirty="0" smtClean="0">
              <a:cs typeface="B Nazanin" pitchFamily="2" charset="-78"/>
            </a:endParaRPr>
          </a:p>
          <a:p>
            <a:pPr algn="r">
              <a:lnSpc>
                <a:spcPct val="150000"/>
              </a:lnSpc>
              <a:buNone/>
            </a:pPr>
            <a:endParaRPr lang="fa-IR" b="1" dirty="0" smtClean="0">
              <a:cs typeface="B Nazanin" pitchFamily="2" charset="-78"/>
            </a:endParaRPr>
          </a:p>
          <a:p>
            <a:pPr algn="r">
              <a:lnSpc>
                <a:spcPct val="150000"/>
              </a:lnSpc>
              <a:buNone/>
            </a:pPr>
            <a:r>
              <a:rPr lang="fa-IR" b="1" dirty="0" smtClean="0">
                <a:cs typeface="B Nazanin" pitchFamily="2" charset="-78"/>
              </a:rPr>
              <a:t>2- اسامی و عناوین و اصطلاحات علمی یا فنّی ( فقط بار اول )  </a:t>
            </a:r>
            <a:endParaRPr lang="en-US" b="1" dirty="0" smtClean="0">
              <a:cs typeface="B Nazanin" pitchFamily="2" charset="-78"/>
            </a:endParaRPr>
          </a:p>
          <a:p>
            <a:pPr algn="r">
              <a:lnSpc>
                <a:spcPct val="150000"/>
              </a:lnSpc>
              <a:buNone/>
            </a:pPr>
            <a:r>
              <a:rPr lang="fa-IR" b="1" dirty="0" smtClean="0">
                <a:cs typeface="B Nazanin" pitchFamily="2" charset="-78"/>
              </a:rPr>
              <a:t>   « زاویه ی دید » در ساختار داستان اهمّیّت دارد .    </a:t>
            </a:r>
            <a:endParaRPr lang="en-US" b="1" dirty="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0"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 calcmode="lin" valueType="num">
                                      <p:cBhvr>
                                        <p:cTn id="26"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8" dur="500"/>
                                        <p:tgtEl>
                                          <p:spTgt spid="3">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0" fill="hold" grpId="0"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 calcmode="lin" valueType="num">
                                      <p:cBhvr>
                                        <p:cTn id="33"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4"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5"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normAutofit fontScale="90000"/>
          </a:bodyPr>
          <a:lstStyle/>
          <a:p>
            <a:r>
              <a:rPr lang="fa-IR" dirty="0" smtClean="0">
                <a:solidFill>
                  <a:srgbClr val="FF0000"/>
                </a:solidFill>
                <a:cs typeface="B Nazanin" pitchFamily="2" charset="-78"/>
              </a:rPr>
              <a:t>خط فاصله         </a:t>
            </a:r>
            <a:r>
              <a:rPr lang="fa-IR" sz="9600" b="1" dirty="0" smtClean="0">
                <a:solidFill>
                  <a:srgbClr val="FF0000"/>
                </a:solidFill>
                <a:cs typeface="B Nazanin" pitchFamily="2" charset="-78"/>
              </a:rPr>
              <a:t>-</a:t>
            </a:r>
            <a:endParaRPr lang="en-US" sz="9600" b="1" dirty="0">
              <a:solidFill>
                <a:srgbClr val="FF0000"/>
              </a:solidFill>
              <a:cs typeface="B Nazanin" pitchFamily="2" charset="-78"/>
            </a:endParaRPr>
          </a:p>
        </p:txBody>
      </p:sp>
      <p:sp>
        <p:nvSpPr>
          <p:cNvPr id="3" name="Content Placeholder 2"/>
          <p:cNvSpPr>
            <a:spLocks noGrp="1"/>
          </p:cNvSpPr>
          <p:nvPr>
            <p:ph idx="1"/>
          </p:nvPr>
        </p:nvSpPr>
        <p:spPr>
          <a:xfrm>
            <a:off x="251520" y="1268760"/>
            <a:ext cx="8640960" cy="5328592"/>
          </a:xfrm>
        </p:spPr>
        <p:txBody>
          <a:bodyPr>
            <a:normAutofit/>
          </a:bodyPr>
          <a:lstStyle/>
          <a:p>
            <a:pPr algn="r">
              <a:buNone/>
            </a:pPr>
            <a:r>
              <a:rPr lang="fa-IR" sz="3000" b="1" dirty="0" smtClean="0">
                <a:cs typeface="B Nazanin" pitchFamily="2" charset="-78"/>
              </a:rPr>
              <a:t>ا-در مکالمات بین اشخاص داستان ها ، نمایش نامه ها یا مکالمات تلفنی  در ابتدای جمله و در سر سطر به جای نام </a:t>
            </a:r>
            <a:r>
              <a:rPr lang="fa-IR" b="1" dirty="0" smtClean="0">
                <a:cs typeface="B Nazanin" pitchFamily="2" charset="-78"/>
              </a:rPr>
              <a:t>گوینده :</a:t>
            </a:r>
            <a:endParaRPr lang="en-US" b="1" dirty="0" smtClean="0">
              <a:cs typeface="B Nazanin" pitchFamily="2" charset="-78"/>
            </a:endParaRPr>
          </a:p>
          <a:p>
            <a:pPr algn="r">
              <a:buNone/>
            </a:pPr>
            <a:r>
              <a:rPr lang="fa-IR" b="1" dirty="0" smtClean="0">
                <a:cs typeface="B Nazanin" pitchFamily="2" charset="-78"/>
              </a:rPr>
              <a:t>- الو</a:t>
            </a:r>
            <a:endParaRPr lang="en-US" b="1" dirty="0" smtClean="0">
              <a:cs typeface="B Nazanin" pitchFamily="2" charset="-78"/>
            </a:endParaRPr>
          </a:p>
          <a:p>
            <a:pPr algn="r">
              <a:buNone/>
            </a:pPr>
            <a:r>
              <a:rPr lang="fa-IR" b="1" dirty="0" smtClean="0">
                <a:cs typeface="B Nazanin" pitchFamily="2" charset="-78"/>
              </a:rPr>
              <a:t>- بفرمایید</a:t>
            </a:r>
            <a:endParaRPr lang="en-US" b="1" dirty="0" smtClean="0">
              <a:cs typeface="B Nazanin" pitchFamily="2" charset="-78"/>
            </a:endParaRPr>
          </a:p>
          <a:p>
            <a:pPr algn="r">
              <a:buNone/>
            </a:pPr>
            <a:endParaRPr lang="fa-IR" b="1" dirty="0" smtClean="0">
              <a:cs typeface="B Nazanin" pitchFamily="2" charset="-78"/>
            </a:endParaRPr>
          </a:p>
          <a:p>
            <a:pPr algn="r">
              <a:buNone/>
            </a:pPr>
            <a:r>
              <a:rPr lang="fa-IR" sz="3000" b="1" dirty="0" smtClean="0">
                <a:cs typeface="B Nazanin" pitchFamily="2" charset="-78"/>
              </a:rPr>
              <a:t>2- به معنی « تا » و « به » برای بیان فاصله های زمانی و مکانی </a:t>
            </a:r>
            <a:r>
              <a:rPr lang="fa-IR" b="1" dirty="0" smtClean="0">
                <a:cs typeface="B Nazanin" pitchFamily="2" charset="-78"/>
              </a:rPr>
              <a:t>:</a:t>
            </a:r>
            <a:endParaRPr lang="en-US" b="1" dirty="0" smtClean="0">
              <a:cs typeface="B Nazanin" pitchFamily="2" charset="-78"/>
            </a:endParaRPr>
          </a:p>
          <a:p>
            <a:pPr algn="r">
              <a:buNone/>
            </a:pPr>
            <a:r>
              <a:rPr lang="fa-IR" b="1" dirty="0" smtClean="0">
                <a:cs typeface="B Nazanin" pitchFamily="2" charset="-78"/>
              </a:rPr>
              <a:t>   دهه ی 80 – 1370</a:t>
            </a:r>
            <a:endParaRPr lang="en-US" b="1" dirty="0" smtClean="0">
              <a:cs typeface="B Nazanin" pitchFamily="2" charset="-78"/>
            </a:endParaRPr>
          </a:p>
          <a:p>
            <a:pPr algn="r">
              <a:buNone/>
            </a:pPr>
            <a:r>
              <a:rPr lang="fa-IR" b="1" dirty="0" smtClean="0">
                <a:cs typeface="B Nazanin" pitchFamily="2" charset="-78"/>
              </a:rPr>
              <a:t>   پرواز کیش – مشهد</a:t>
            </a:r>
            <a:endParaRPr lang="en-US" b="1" dirty="0" smtClean="0">
              <a:cs typeface="B Nazanin" pitchFamily="2" charset="-78"/>
            </a:endParaRPr>
          </a:p>
          <a:p>
            <a:pPr algn="r">
              <a:buNone/>
            </a:pPr>
            <a:endParaRPr lang="en-US" b="1" dirty="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ppt_x"/>
                                          </p:val>
                                        </p:tav>
                                        <p:tav tm="100000">
                                          <p:val>
                                            <p:strVal val="#ppt_x"/>
                                          </p:val>
                                        </p:tav>
                                      </p:tavLst>
                                    </p:anim>
                                    <p:anim calcmode="lin" valueType="num">
                                      <p:cBhvr additive="base">
                                        <p:cTn id="8" dur="5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ox(in)">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box(in)">
                                      <p:cBhvr>
                                        <p:cTn id="18" dur="5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box(in)">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4" presetClass="entr" presetSubtype="16"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box(in)">
                                      <p:cBhvr>
                                        <p:cTn id="28" dur="5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4" presetClass="entr" presetSubtype="16" fill="hold" grpId="0"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Effect transition="in" filter="box(in)">
                                      <p:cBhvr>
                                        <p:cTn id="33" dur="500"/>
                                        <p:tgtEl>
                                          <p:spTgt spid="3">
                                            <p:txEl>
                                              <p:pRg st="5" end="5"/>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4" presetClass="entr" presetSubtype="16" fill="hold" grpId="0" nodeType="clickEffect">
                                  <p:stCondLst>
                                    <p:cond delay="0"/>
                                  </p:stCondLst>
                                  <p:childTnLst>
                                    <p:set>
                                      <p:cBhvr>
                                        <p:cTn id="37" dur="1" fill="hold">
                                          <p:stCondLst>
                                            <p:cond delay="0"/>
                                          </p:stCondLst>
                                        </p:cTn>
                                        <p:tgtEl>
                                          <p:spTgt spid="3">
                                            <p:txEl>
                                              <p:pRg st="6" end="6"/>
                                            </p:txEl>
                                          </p:spTgt>
                                        </p:tgtEl>
                                        <p:attrNameLst>
                                          <p:attrName>style.visibility</p:attrName>
                                        </p:attrNameLst>
                                      </p:cBhvr>
                                      <p:to>
                                        <p:strVal val="visible"/>
                                      </p:to>
                                    </p:set>
                                    <p:animEffect transition="in" filter="box(in)">
                                      <p:cBhvr>
                                        <p:cTn id="38"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normAutofit fontScale="90000"/>
          </a:bodyPr>
          <a:lstStyle/>
          <a:p>
            <a:r>
              <a:rPr lang="fa-IR" b="1" dirty="0" smtClean="0">
                <a:solidFill>
                  <a:srgbClr val="FF0000"/>
                </a:solidFill>
                <a:cs typeface="B Nazanin" pitchFamily="2" charset="-78"/>
              </a:rPr>
              <a:t>سه نقطه      </a:t>
            </a:r>
            <a:r>
              <a:rPr lang="fa-IR" sz="8000" b="1" dirty="0" smtClean="0">
                <a:solidFill>
                  <a:srgbClr val="FF0000"/>
                </a:solidFill>
                <a:cs typeface="B Nazanin" pitchFamily="2" charset="-78"/>
              </a:rPr>
              <a:t>. . .</a:t>
            </a:r>
            <a:endParaRPr lang="en-US" sz="8000" b="1" dirty="0">
              <a:solidFill>
                <a:srgbClr val="FF0000"/>
              </a:solidFill>
              <a:cs typeface="B Nazanin" pitchFamily="2" charset="-78"/>
            </a:endParaRPr>
          </a:p>
        </p:txBody>
      </p:sp>
      <p:sp>
        <p:nvSpPr>
          <p:cNvPr id="3" name="Content Placeholder 2"/>
          <p:cNvSpPr>
            <a:spLocks noGrp="1"/>
          </p:cNvSpPr>
          <p:nvPr>
            <p:ph idx="1"/>
          </p:nvPr>
        </p:nvSpPr>
        <p:spPr>
          <a:xfrm>
            <a:off x="251520" y="1600200"/>
            <a:ext cx="8640960" cy="4525963"/>
          </a:xfrm>
        </p:spPr>
        <p:txBody>
          <a:bodyPr>
            <a:normAutofit/>
          </a:bodyPr>
          <a:lstStyle/>
          <a:p>
            <a:pPr algn="r" rtl="1">
              <a:buNone/>
            </a:pPr>
            <a:r>
              <a:rPr lang="fa-IR" sz="3600" b="1" dirty="0" smtClean="0">
                <a:cs typeface="B Nazanin" pitchFamily="2" charset="-78"/>
              </a:rPr>
              <a:t>1- برای نشان دادن کلمات و جملات حذف شده</a:t>
            </a:r>
          </a:p>
          <a:p>
            <a:pPr algn="r" rtl="1">
              <a:buNone/>
            </a:pPr>
            <a:r>
              <a:rPr lang="fa-IR" sz="3600" b="1" dirty="0" smtClean="0">
                <a:cs typeface="B Nazanin" pitchFamily="2" charset="-78"/>
              </a:rPr>
              <a:t> یا ادامه دار : </a:t>
            </a:r>
            <a:endParaRPr lang="en-US" sz="3600" b="1" dirty="0" smtClean="0">
              <a:cs typeface="B Nazanin" pitchFamily="2" charset="-78"/>
            </a:endParaRPr>
          </a:p>
          <a:p>
            <a:pPr algn="r">
              <a:buNone/>
            </a:pPr>
            <a:r>
              <a:rPr lang="fa-IR" sz="3600" b="1" dirty="0" smtClean="0">
                <a:cs typeface="B Nazanin" pitchFamily="2" charset="-78"/>
              </a:rPr>
              <a:t>     ویرایش انواعی دارد : فنّی ، زبانی و </a:t>
            </a:r>
            <a:r>
              <a:rPr lang="fa-IR" sz="4800" b="1" dirty="0" smtClean="0">
                <a:cs typeface="B Nazanin" pitchFamily="2" charset="-78"/>
              </a:rPr>
              <a:t>. . .</a:t>
            </a:r>
          </a:p>
          <a:p>
            <a:pPr algn="r">
              <a:buNone/>
            </a:pPr>
            <a:endParaRPr lang="en-US" sz="3600" b="1" dirty="0" smtClean="0">
              <a:cs typeface="B Nazanin" pitchFamily="2" charset="-78"/>
            </a:endParaRPr>
          </a:p>
          <a:p>
            <a:pPr algn="r">
              <a:buNone/>
            </a:pPr>
            <a:r>
              <a:rPr lang="fa-IR" sz="3600" b="1" dirty="0" smtClean="0">
                <a:cs typeface="B Nazanin" pitchFamily="2" charset="-78"/>
              </a:rPr>
              <a:t>2- سخن نا تمام :</a:t>
            </a:r>
            <a:endParaRPr lang="en-US" sz="3600" b="1" dirty="0" smtClean="0">
              <a:cs typeface="B Nazanin" pitchFamily="2" charset="-78"/>
            </a:endParaRPr>
          </a:p>
          <a:p>
            <a:pPr algn="r">
              <a:buNone/>
            </a:pPr>
            <a:r>
              <a:rPr lang="fa-IR" sz="3600" b="1" dirty="0" smtClean="0">
                <a:cs typeface="B Nazanin" pitchFamily="2" charset="-78"/>
              </a:rPr>
              <a:t>      می خواست بگوید که </a:t>
            </a:r>
            <a:r>
              <a:rPr lang="fa-IR" sz="4800" b="1" dirty="0" smtClean="0">
                <a:cs typeface="B Nazanin" pitchFamily="2" charset="-78"/>
              </a:rPr>
              <a:t>. . .</a:t>
            </a:r>
            <a:endParaRPr lang="en-US" sz="4800" b="1" dirty="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3"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4" dur="1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20"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1" dur="10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p:cTn id="26"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7"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8" dur="1000"/>
                                        <p:tgtEl>
                                          <p:spTgt spid="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5" presetClass="entr" presetSubtype="0" fill="hold" grpId="0"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 calcmode="lin" valueType="num">
                                      <p:cBhvr>
                                        <p:cTn id="33"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34"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35" dur="1000"/>
                                        <p:tgtEl>
                                          <p:spTgt spid="3">
                                            <p:txEl>
                                              <p:pRg st="4" end="4"/>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5" presetClass="entr" presetSubtype="0" fill="hold" grpId="0" nodeType="clickEffect">
                                  <p:stCondLst>
                                    <p:cond delay="0"/>
                                  </p:stCondLst>
                                  <p:childTnLst>
                                    <p:set>
                                      <p:cBhvr>
                                        <p:cTn id="39" dur="1" fill="hold">
                                          <p:stCondLst>
                                            <p:cond delay="0"/>
                                          </p:stCondLst>
                                        </p:cTn>
                                        <p:tgtEl>
                                          <p:spTgt spid="3">
                                            <p:txEl>
                                              <p:pRg st="5" end="5"/>
                                            </p:txEl>
                                          </p:spTgt>
                                        </p:tgtEl>
                                        <p:attrNameLst>
                                          <p:attrName>style.visibility</p:attrName>
                                        </p:attrNameLst>
                                      </p:cBhvr>
                                      <p:to>
                                        <p:strVal val="visible"/>
                                      </p:to>
                                    </p:set>
                                    <p:anim calcmode="lin" valueType="num">
                                      <p:cBhvr>
                                        <p:cTn id="40" dur="1000" fill="hold"/>
                                        <p:tgtEl>
                                          <p:spTgt spid="3">
                                            <p:txEl>
                                              <p:pRg st="5" end="5"/>
                                            </p:txEl>
                                          </p:spTgt>
                                        </p:tgtEl>
                                        <p:attrNameLst>
                                          <p:attrName>ppt_w</p:attrName>
                                        </p:attrNameLst>
                                      </p:cBhvr>
                                      <p:tavLst>
                                        <p:tav tm="0">
                                          <p:val>
                                            <p:strVal val="#ppt_w*0.70"/>
                                          </p:val>
                                        </p:tav>
                                        <p:tav tm="100000">
                                          <p:val>
                                            <p:strVal val="#ppt_w"/>
                                          </p:val>
                                        </p:tav>
                                      </p:tavLst>
                                    </p:anim>
                                    <p:anim calcmode="lin" valueType="num">
                                      <p:cBhvr>
                                        <p:cTn id="41" dur="1000" fill="hold"/>
                                        <p:tgtEl>
                                          <p:spTgt spid="3">
                                            <p:txEl>
                                              <p:pRg st="5" end="5"/>
                                            </p:txEl>
                                          </p:spTgt>
                                        </p:tgtEl>
                                        <p:attrNameLst>
                                          <p:attrName>ppt_h</p:attrName>
                                        </p:attrNameLst>
                                      </p:cBhvr>
                                      <p:tavLst>
                                        <p:tav tm="0">
                                          <p:val>
                                            <p:strVal val="#ppt_h"/>
                                          </p:val>
                                        </p:tav>
                                        <p:tav tm="100000">
                                          <p:val>
                                            <p:strVal val="#ppt_h"/>
                                          </p:val>
                                        </p:tav>
                                      </p:tavLst>
                                    </p:anim>
                                    <p:animEffect transition="in" filter="fade">
                                      <p:cBhvr>
                                        <p:cTn id="42"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noAutofit/>
          </a:bodyPr>
          <a:lstStyle/>
          <a:p>
            <a:pPr algn="r"/>
            <a:r>
              <a:rPr lang="en-US" sz="3600" b="1" dirty="0" smtClean="0">
                <a:solidFill>
                  <a:srgbClr val="FF0000"/>
                </a:solidFill>
                <a:cs typeface="B Nazanin" pitchFamily="2" charset="-78"/>
              </a:rPr>
              <a:t/>
            </a:r>
            <a:br>
              <a:rPr lang="en-US" sz="3600" b="1" dirty="0" smtClean="0">
                <a:solidFill>
                  <a:srgbClr val="FF0000"/>
                </a:solidFill>
                <a:cs typeface="B Nazanin" pitchFamily="2" charset="-78"/>
              </a:rPr>
            </a:br>
            <a:r>
              <a:rPr lang="fa-IR" sz="3600" b="1" dirty="0" smtClean="0">
                <a:solidFill>
                  <a:srgbClr val="FF0000"/>
                </a:solidFill>
                <a:cs typeface="B Nazanin" pitchFamily="2" charset="-78"/>
              </a:rPr>
              <a:t>                             قلاب          </a:t>
            </a:r>
            <a:r>
              <a:rPr lang="fa-IR" sz="6000" b="1" dirty="0" smtClean="0">
                <a:solidFill>
                  <a:srgbClr val="FF0000"/>
                </a:solidFill>
              </a:rPr>
              <a:t>[   ]</a:t>
            </a:r>
            <a:r>
              <a:rPr lang="fa-IR" sz="3600" b="1" dirty="0" smtClean="0">
                <a:solidFill>
                  <a:srgbClr val="FF0000"/>
                </a:solidFill>
                <a:cs typeface="B Nazanin" pitchFamily="2" charset="-78"/>
              </a:rPr>
              <a:t> </a:t>
            </a:r>
            <a:r>
              <a:rPr lang="en-US" sz="3600" b="1" dirty="0" smtClean="0">
                <a:solidFill>
                  <a:srgbClr val="FF0000"/>
                </a:solidFill>
                <a:cs typeface="B Nazanin" pitchFamily="2" charset="-78"/>
              </a:rPr>
              <a:t/>
            </a:r>
            <a:br>
              <a:rPr lang="en-US" sz="3600" b="1" dirty="0" smtClean="0">
                <a:solidFill>
                  <a:srgbClr val="FF0000"/>
                </a:solidFill>
                <a:cs typeface="B Nazanin" pitchFamily="2" charset="-78"/>
              </a:rPr>
            </a:br>
            <a:endParaRPr lang="en-US" sz="3600" b="1" dirty="0">
              <a:solidFill>
                <a:srgbClr val="FF0000"/>
              </a:solidFill>
              <a:cs typeface="B Nazanin" pitchFamily="2" charset="-78"/>
            </a:endParaRPr>
          </a:p>
        </p:txBody>
      </p:sp>
      <p:sp>
        <p:nvSpPr>
          <p:cNvPr id="3" name="Content Placeholder 2"/>
          <p:cNvSpPr>
            <a:spLocks noGrp="1"/>
          </p:cNvSpPr>
          <p:nvPr>
            <p:ph idx="1"/>
          </p:nvPr>
        </p:nvSpPr>
        <p:spPr>
          <a:xfrm>
            <a:off x="251520" y="1600200"/>
            <a:ext cx="8640960" cy="4525963"/>
          </a:xfrm>
        </p:spPr>
        <p:txBody>
          <a:bodyPr/>
          <a:lstStyle/>
          <a:p>
            <a:pPr algn="r" rtl="1">
              <a:lnSpc>
                <a:spcPct val="150000"/>
              </a:lnSpc>
              <a:buNone/>
            </a:pPr>
            <a:r>
              <a:rPr lang="fa-IR" b="1" dirty="0" smtClean="0">
                <a:cs typeface="B Nazanin" pitchFamily="2" charset="-78"/>
              </a:rPr>
              <a:t>1- مطالبی که جزءِ اصل کلام نباشد و نیز دستور های اجرایی در نمایش نامه ها :</a:t>
            </a:r>
            <a:endParaRPr lang="en-US" b="1" dirty="0" smtClean="0">
              <a:cs typeface="B Nazanin" pitchFamily="2" charset="-78"/>
            </a:endParaRPr>
          </a:p>
          <a:p>
            <a:pPr algn="r">
              <a:lnSpc>
                <a:spcPct val="150000"/>
              </a:lnSpc>
              <a:buNone/>
            </a:pPr>
            <a:r>
              <a:rPr lang="fa-IR" b="1" dirty="0" smtClean="0">
                <a:cs typeface="B Nazanin" pitchFamily="2" charset="-78"/>
              </a:rPr>
              <a:t>           کمال الملک وارد شد </a:t>
            </a:r>
            <a:r>
              <a:rPr lang="fa-IR" sz="3600" b="1" dirty="0" smtClean="0">
                <a:cs typeface="B Nazanin" pitchFamily="2" charset="-78"/>
              </a:rPr>
              <a:t>[</a:t>
            </a:r>
            <a:r>
              <a:rPr lang="fa-IR" b="1" dirty="0" smtClean="0">
                <a:cs typeface="B Nazanin" pitchFamily="2" charset="-78"/>
              </a:rPr>
              <a:t> ادای احترام نگهبان </a:t>
            </a:r>
            <a:r>
              <a:rPr lang="fa-IR" sz="3600" b="1" dirty="0" smtClean="0">
                <a:cs typeface="B Nazanin" pitchFamily="2" charset="-78"/>
              </a:rPr>
              <a:t>]</a:t>
            </a:r>
            <a:r>
              <a:rPr lang="fa-IR" b="1" dirty="0" smtClean="0">
                <a:cs typeface="B Nazanin" pitchFamily="2" charset="-78"/>
              </a:rPr>
              <a:t> و در        گوشه ای ایستاد.</a:t>
            </a:r>
            <a:endParaRPr lang="en-US" b="1" dirty="0" smtClean="0">
              <a:cs typeface="B Nazanin" pitchFamily="2" charset="-78"/>
            </a:endParaRPr>
          </a:p>
          <a:p>
            <a:pPr algn="r">
              <a:lnSpc>
                <a:spcPct val="150000"/>
              </a:lnSpc>
              <a:buNone/>
            </a:pPr>
            <a:r>
              <a:rPr lang="fa-IR" b="1" dirty="0" smtClean="0">
                <a:cs typeface="B Nazanin" pitchFamily="2" charset="-78"/>
              </a:rPr>
              <a:t>    </a:t>
            </a:r>
            <a:endParaRPr lang="en-US" b="1" dirty="0" smtClean="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slide(fromBottom)">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slide(fromBottom)">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slide(fromBottom)">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600" dirty="0" smtClean="0">
                <a:solidFill>
                  <a:srgbClr val="FF0000"/>
                </a:solidFill>
                <a:cs typeface="B Nazanin" pitchFamily="2" charset="-78"/>
              </a:rPr>
              <a:t>پرانتز ، کمانک ، دو هلال       </a:t>
            </a:r>
            <a:r>
              <a:rPr lang="fa-IR" sz="6000" dirty="0" smtClean="0">
                <a:solidFill>
                  <a:srgbClr val="FF0000"/>
                </a:solidFill>
                <a:cs typeface="B Nazanin" pitchFamily="2" charset="-78"/>
              </a:rPr>
              <a:t>(   )</a:t>
            </a:r>
            <a:endParaRPr lang="en-US" sz="6000" dirty="0">
              <a:solidFill>
                <a:srgbClr val="FF0000"/>
              </a:solidFill>
              <a:cs typeface="B Nazanin" pitchFamily="2" charset="-78"/>
            </a:endParaRPr>
          </a:p>
        </p:txBody>
      </p:sp>
      <p:sp>
        <p:nvSpPr>
          <p:cNvPr id="3" name="Content Placeholder 2"/>
          <p:cNvSpPr>
            <a:spLocks noGrp="1"/>
          </p:cNvSpPr>
          <p:nvPr>
            <p:ph idx="1"/>
          </p:nvPr>
        </p:nvSpPr>
        <p:spPr>
          <a:xfrm>
            <a:off x="251520" y="1600200"/>
            <a:ext cx="8712968" cy="4997152"/>
          </a:xfrm>
        </p:spPr>
        <p:txBody>
          <a:bodyPr/>
          <a:lstStyle/>
          <a:p>
            <a:pPr algn="r" rtl="1">
              <a:buNone/>
            </a:pPr>
            <a:r>
              <a:rPr lang="fa-IR" b="1" dirty="0" smtClean="0">
                <a:cs typeface="B Nazanin" pitchFamily="2" charset="-78"/>
              </a:rPr>
              <a:t>1-به معنی « یا » و « یعنی » :</a:t>
            </a:r>
            <a:endParaRPr lang="en-US" b="1" dirty="0" smtClean="0">
              <a:cs typeface="B Nazanin" pitchFamily="2" charset="-78"/>
            </a:endParaRPr>
          </a:p>
          <a:p>
            <a:pPr algn="r">
              <a:buNone/>
            </a:pPr>
            <a:r>
              <a:rPr lang="fa-IR" b="1" dirty="0" smtClean="0">
                <a:cs typeface="B Nazanin" pitchFamily="2" charset="-78"/>
              </a:rPr>
              <a:t>   اثر حکیم فردوسی ( شاهنامه ) ، شاهکار ادبی جهان است .</a:t>
            </a:r>
            <a:endParaRPr lang="en-US" b="1" dirty="0" smtClean="0">
              <a:cs typeface="B Nazanin" pitchFamily="2" charset="-78"/>
            </a:endParaRPr>
          </a:p>
          <a:p>
            <a:pPr algn="r">
              <a:buNone/>
            </a:pPr>
            <a:endParaRPr lang="fa-IR" b="1" dirty="0" smtClean="0">
              <a:cs typeface="B Nazanin" pitchFamily="2" charset="-78"/>
            </a:endParaRPr>
          </a:p>
          <a:p>
            <a:pPr algn="r">
              <a:buNone/>
            </a:pPr>
            <a:r>
              <a:rPr lang="fa-IR" b="1" dirty="0" smtClean="0">
                <a:cs typeface="B Nazanin" pitchFamily="2" charset="-78"/>
              </a:rPr>
              <a:t>2- بیان اطلاعات تکمیلی یا توضیح بیشتر :</a:t>
            </a:r>
          </a:p>
          <a:p>
            <a:pPr algn="r">
              <a:buNone/>
            </a:pPr>
            <a:r>
              <a:rPr lang="fa-IR" b="1" dirty="0" smtClean="0">
                <a:cs typeface="B Nazanin" pitchFamily="2" charset="-78"/>
              </a:rPr>
              <a:t> </a:t>
            </a:r>
            <a:r>
              <a:rPr lang="fa-IR" sz="3000" b="1" dirty="0" smtClean="0">
                <a:cs typeface="B Nazanin" pitchFamily="2" charset="-78"/>
              </a:rPr>
              <a:t>بیهقی( 471 – 385 ه . ق )استاد کم نظیری در ادب فارسی </a:t>
            </a:r>
            <a:r>
              <a:rPr lang="fa-IR" b="1" dirty="0" smtClean="0">
                <a:cs typeface="B Nazanin" pitchFamily="2" charset="-78"/>
              </a:rPr>
              <a:t>است.</a:t>
            </a:r>
          </a:p>
          <a:p>
            <a:pPr algn="r">
              <a:buNone/>
            </a:pPr>
            <a:endParaRPr lang="en-US" b="1" dirty="0" smtClean="0">
              <a:cs typeface="B Nazanin" pitchFamily="2" charset="-78"/>
            </a:endParaRPr>
          </a:p>
          <a:p>
            <a:pPr algn="r">
              <a:buNone/>
            </a:pPr>
            <a:r>
              <a:rPr lang="fa-IR" b="1" dirty="0" smtClean="0">
                <a:cs typeface="B Nazanin" pitchFamily="2" charset="-78"/>
              </a:rPr>
              <a:t>3- ذکر تاریخ ، شهرت ، تخلّص ، نام سابق و . . .   :</a:t>
            </a:r>
            <a:endParaRPr lang="en-US" b="1" dirty="0" smtClean="0">
              <a:cs typeface="B Nazanin" pitchFamily="2" charset="-78"/>
            </a:endParaRPr>
          </a:p>
          <a:p>
            <a:pPr algn="r">
              <a:buNone/>
            </a:pPr>
            <a:r>
              <a:rPr lang="fa-IR" b="1" dirty="0" smtClean="0">
                <a:cs typeface="B Nazanin" pitchFamily="2" charset="-78"/>
              </a:rPr>
              <a:t>   اردبیل ( آرتاویل ) از شهرهای باستانی ایران است </a:t>
            </a:r>
            <a:endParaRPr lang="en-US" b="1" dirty="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2000"/>
                                        <p:tgtEl>
                                          <p:spTgt spid="3">
                                            <p:txEl>
                                              <p:pRg st="0" end="0"/>
                                            </p:txEl>
                                          </p:spTgt>
                                        </p:tgtEl>
                                      </p:cBhvr>
                                    </p:animEffect>
                                    <p:anim calcmode="lin" valueType="num">
                                      <p:cBhvr>
                                        <p:cTn id="15"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iterate type="lt">
                                    <p:tmPct val="10000"/>
                                  </p:iterate>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2000"/>
                                        <p:tgtEl>
                                          <p:spTgt spid="3">
                                            <p:txEl>
                                              <p:pRg st="1" end="1"/>
                                            </p:txEl>
                                          </p:spTgt>
                                        </p:tgtEl>
                                      </p:cBhvr>
                                    </p:animEffect>
                                    <p:anim calcmode="lin" valueType="num">
                                      <p:cBhvr>
                                        <p:cTn id="22"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iterate type="lt">
                                    <p:tmPct val="10000"/>
                                  </p:iterate>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iterate type="lt">
                                    <p:tmPct val="10000"/>
                                  </p:iterate>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iterate type="lt">
                                    <p:tmPct val="10000"/>
                                  </p:iterate>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2000"/>
                                        <p:tgtEl>
                                          <p:spTgt spid="3">
                                            <p:txEl>
                                              <p:pRg st="6" end="6"/>
                                            </p:txEl>
                                          </p:spTgt>
                                        </p:tgtEl>
                                      </p:cBhvr>
                                    </p:animEffect>
                                    <p:anim calcmode="lin" valueType="num">
                                      <p:cBhvr>
                                        <p:cTn id="43"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45" presetClass="entr" presetSubtype="0" fill="hold" grpId="0" nodeType="clickEffect">
                                  <p:stCondLst>
                                    <p:cond delay="0"/>
                                  </p:stCondLst>
                                  <p:iterate type="lt">
                                    <p:tmPct val="10000"/>
                                  </p:iterate>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2000"/>
                                        <p:tgtEl>
                                          <p:spTgt spid="3">
                                            <p:txEl>
                                              <p:pRg st="7" end="7"/>
                                            </p:txEl>
                                          </p:spTgt>
                                        </p:tgtEl>
                                      </p:cBhvr>
                                    </p:animEffect>
                                    <p:anim calcmode="lin" valueType="num">
                                      <p:cBhvr>
                                        <p:cTn id="50"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51"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solidFill>
                  <a:srgbClr val="FF0000"/>
                </a:solidFill>
                <a:cs typeface="B Nazanin" pitchFamily="2" charset="-78"/>
              </a:rPr>
              <a:t>دو نقطه      </a:t>
            </a:r>
            <a:r>
              <a:rPr lang="fa-IR" sz="8000" b="1" dirty="0" smtClean="0">
                <a:solidFill>
                  <a:srgbClr val="FF0000"/>
                </a:solidFill>
                <a:cs typeface="B Nazanin" pitchFamily="2" charset="-78"/>
              </a:rPr>
              <a:t>:</a:t>
            </a:r>
            <a:endParaRPr lang="en-US" sz="8000" b="1" dirty="0">
              <a:solidFill>
                <a:srgbClr val="FF0000"/>
              </a:solidFill>
              <a:cs typeface="B Nazanin" pitchFamily="2" charset="-78"/>
            </a:endParaRPr>
          </a:p>
        </p:txBody>
      </p:sp>
      <p:sp>
        <p:nvSpPr>
          <p:cNvPr id="3" name="Content Placeholder 2"/>
          <p:cNvSpPr>
            <a:spLocks noGrp="1"/>
          </p:cNvSpPr>
          <p:nvPr>
            <p:ph idx="1"/>
          </p:nvPr>
        </p:nvSpPr>
        <p:spPr>
          <a:xfrm>
            <a:off x="467544" y="1556792"/>
            <a:ext cx="8363272" cy="4997152"/>
          </a:xfrm>
        </p:spPr>
        <p:txBody>
          <a:bodyPr>
            <a:normAutofit lnSpcReduction="10000"/>
          </a:bodyPr>
          <a:lstStyle/>
          <a:p>
            <a:pPr algn="r" rtl="1">
              <a:buNone/>
            </a:pPr>
            <a:r>
              <a:rPr lang="fa-IR" b="1" dirty="0" smtClean="0">
                <a:cs typeface="B Nazanin" pitchFamily="2" charset="-78"/>
              </a:rPr>
              <a:t>1-پیش از نقل قول مستقیم :</a:t>
            </a:r>
            <a:endParaRPr lang="en-US" b="1" dirty="0" smtClean="0">
              <a:cs typeface="B Nazanin" pitchFamily="2" charset="-78"/>
            </a:endParaRPr>
          </a:p>
          <a:p>
            <a:pPr algn="r">
              <a:buNone/>
            </a:pPr>
            <a:r>
              <a:rPr lang="fa-IR" b="1" dirty="0" smtClean="0">
                <a:cs typeface="B Nazanin" pitchFamily="2" charset="-78"/>
              </a:rPr>
              <a:t>   علی ( ع ) می فرمایند : « عقل سالم در بدن سالم است .» </a:t>
            </a:r>
          </a:p>
          <a:p>
            <a:pPr algn="r">
              <a:buNone/>
            </a:pPr>
            <a:endParaRPr lang="en-US" b="1" dirty="0" smtClean="0">
              <a:cs typeface="B Nazanin" pitchFamily="2" charset="-78"/>
            </a:endParaRPr>
          </a:p>
          <a:p>
            <a:pPr algn="r">
              <a:buNone/>
            </a:pPr>
            <a:r>
              <a:rPr lang="fa-IR" b="1" dirty="0" smtClean="0">
                <a:cs typeface="B Nazanin" pitchFamily="2" charset="-78"/>
              </a:rPr>
              <a:t>2- هنگام بر شمردن اجزای یک چیز :</a:t>
            </a:r>
            <a:endParaRPr lang="en-US" b="1" dirty="0" smtClean="0">
              <a:cs typeface="B Nazanin" pitchFamily="2" charset="-78"/>
            </a:endParaRPr>
          </a:p>
          <a:p>
            <a:pPr algn="r">
              <a:buNone/>
            </a:pPr>
            <a:r>
              <a:rPr lang="fa-IR" b="1" dirty="0" smtClean="0">
                <a:cs typeface="B Nazanin" pitchFamily="2" charset="-78"/>
              </a:rPr>
              <a:t>  پایه های موفّقیّت عبارت است از :</a:t>
            </a:r>
            <a:endParaRPr lang="en-US" b="1" dirty="0" smtClean="0">
              <a:cs typeface="B Nazanin" pitchFamily="2" charset="-78"/>
            </a:endParaRPr>
          </a:p>
          <a:p>
            <a:pPr algn="r">
              <a:buNone/>
            </a:pPr>
            <a:r>
              <a:rPr lang="fa-IR" b="1" dirty="0" smtClean="0">
                <a:cs typeface="B Nazanin" pitchFamily="2" charset="-78"/>
              </a:rPr>
              <a:t>  سخت کوشی ، برنامه داشتن ، اعتماد به نفس و ...</a:t>
            </a:r>
            <a:endParaRPr lang="en-US" b="1" dirty="0" smtClean="0">
              <a:cs typeface="B Nazanin" pitchFamily="2" charset="-78"/>
            </a:endParaRPr>
          </a:p>
          <a:p>
            <a:pPr algn="r">
              <a:buNone/>
            </a:pPr>
            <a:endParaRPr lang="fa-IR" b="1" dirty="0" smtClean="0">
              <a:cs typeface="B Nazanin" pitchFamily="2" charset="-78"/>
            </a:endParaRPr>
          </a:p>
          <a:p>
            <a:pPr algn="r">
              <a:buNone/>
            </a:pPr>
            <a:r>
              <a:rPr lang="fa-IR" b="1" dirty="0" smtClean="0">
                <a:cs typeface="B Nazanin" pitchFamily="2" charset="-78"/>
              </a:rPr>
              <a:t>3- مقابل کلماتی که می خواهیم آن ها را معنی کنیم :</a:t>
            </a:r>
            <a:endParaRPr lang="en-US" b="1" dirty="0" smtClean="0">
              <a:cs typeface="B Nazanin" pitchFamily="2" charset="-78"/>
            </a:endParaRPr>
          </a:p>
          <a:p>
            <a:pPr algn="r">
              <a:buNone/>
            </a:pPr>
            <a:r>
              <a:rPr lang="fa-IR" b="1" dirty="0" smtClean="0">
                <a:cs typeface="B Nazanin" pitchFamily="2" charset="-78"/>
              </a:rPr>
              <a:t>   مینا : آبگینه ، شیشه </a:t>
            </a:r>
            <a:endParaRPr lang="en-US" b="1" dirty="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0"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 calcmode="lin" valueType="num">
                                      <p:cBhvr>
                                        <p:cTn id="26"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8" dur="500"/>
                                        <p:tgtEl>
                                          <p:spTgt spid="3">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0" fill="hold" grpId="0"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 calcmode="lin" valueType="num">
                                      <p:cBhvr>
                                        <p:cTn id="33"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4"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5" dur="500"/>
                                        <p:tgtEl>
                                          <p:spTgt spid="3">
                                            <p:txEl>
                                              <p:pRg st="4" end="4"/>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0" fill="hold" grpId="0" nodeType="clickEffect">
                                  <p:stCondLst>
                                    <p:cond delay="0"/>
                                  </p:stCondLst>
                                  <p:childTnLst>
                                    <p:set>
                                      <p:cBhvr>
                                        <p:cTn id="39" dur="1" fill="hold">
                                          <p:stCondLst>
                                            <p:cond delay="0"/>
                                          </p:stCondLst>
                                        </p:cTn>
                                        <p:tgtEl>
                                          <p:spTgt spid="3">
                                            <p:txEl>
                                              <p:pRg st="5" end="5"/>
                                            </p:txEl>
                                          </p:spTgt>
                                        </p:tgtEl>
                                        <p:attrNameLst>
                                          <p:attrName>style.visibility</p:attrName>
                                        </p:attrNameLst>
                                      </p:cBhvr>
                                      <p:to>
                                        <p:strVal val="visible"/>
                                      </p:to>
                                    </p:set>
                                    <p:anim calcmode="lin" valueType="num">
                                      <p:cBhvr>
                                        <p:cTn id="40"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1"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2" dur="5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0"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 calcmode="lin" valueType="num">
                                      <p:cBhvr>
                                        <p:cTn id="47"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8"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49" dur="500"/>
                                        <p:tgtEl>
                                          <p:spTgt spid="3">
                                            <p:txEl>
                                              <p:pRg st="7" end="7"/>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0" fill="hold" grpId="0" nodeType="clickEffect">
                                  <p:stCondLst>
                                    <p:cond delay="0"/>
                                  </p:stCondLst>
                                  <p:childTnLst>
                                    <p:set>
                                      <p:cBhvr>
                                        <p:cTn id="53" dur="1" fill="hold">
                                          <p:stCondLst>
                                            <p:cond delay="0"/>
                                          </p:stCondLst>
                                        </p:cTn>
                                        <p:tgtEl>
                                          <p:spTgt spid="3">
                                            <p:txEl>
                                              <p:pRg st="8" end="8"/>
                                            </p:txEl>
                                          </p:spTgt>
                                        </p:tgtEl>
                                        <p:attrNameLst>
                                          <p:attrName>style.visibility</p:attrName>
                                        </p:attrNameLst>
                                      </p:cBhvr>
                                      <p:to>
                                        <p:strVal val="visible"/>
                                      </p:to>
                                    </p:set>
                                    <p:anim calcmode="lin" valueType="num">
                                      <p:cBhvr>
                                        <p:cTn id="54"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55"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56"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solidFill>
                  <a:srgbClr val="FF0000"/>
                </a:solidFill>
                <a:cs typeface="B Nazanin" pitchFamily="2" charset="-78"/>
              </a:rPr>
              <a:t>پیکان ( جهت نما )         </a:t>
            </a:r>
            <a:r>
              <a:rPr lang="fa-IR" sz="7200" b="1" dirty="0" smtClean="0">
                <a:solidFill>
                  <a:srgbClr val="FF0000"/>
                </a:solidFill>
                <a:cs typeface="B Nazanin" pitchFamily="2" charset="-78"/>
              </a:rPr>
              <a:t>←</a:t>
            </a:r>
            <a:endParaRPr lang="en-US" sz="7200" b="1" dirty="0">
              <a:solidFill>
                <a:srgbClr val="FF0000"/>
              </a:solidFill>
            </a:endParaRPr>
          </a:p>
        </p:txBody>
      </p:sp>
      <p:sp>
        <p:nvSpPr>
          <p:cNvPr id="3" name="Content Placeholder 2"/>
          <p:cNvSpPr>
            <a:spLocks noGrp="1"/>
          </p:cNvSpPr>
          <p:nvPr>
            <p:ph idx="1"/>
          </p:nvPr>
        </p:nvSpPr>
        <p:spPr/>
        <p:txBody>
          <a:bodyPr/>
          <a:lstStyle/>
          <a:p>
            <a:pPr algn="r" rtl="1">
              <a:lnSpc>
                <a:spcPct val="150000"/>
              </a:lnSpc>
              <a:buNone/>
            </a:pPr>
            <a:r>
              <a:rPr lang="fa-IR" b="1" dirty="0" smtClean="0">
                <a:cs typeface="B Nazanin" pitchFamily="2" charset="-78"/>
              </a:rPr>
              <a:t>1-برای نشان دادن ترتیب و یا نتیجه :</a:t>
            </a:r>
            <a:endParaRPr lang="en-US" b="1" dirty="0" smtClean="0">
              <a:cs typeface="B Nazanin" pitchFamily="2" charset="-78"/>
            </a:endParaRPr>
          </a:p>
          <a:p>
            <a:pPr algn="r">
              <a:lnSpc>
                <a:spcPct val="150000"/>
              </a:lnSpc>
              <a:buNone/>
            </a:pPr>
            <a:r>
              <a:rPr lang="fa-IR" b="1" dirty="0" smtClean="0">
                <a:cs typeface="B Nazanin" pitchFamily="2" charset="-78"/>
              </a:rPr>
              <a:t>   آذین  ←    آذینه  ←     آدینه</a:t>
            </a:r>
          </a:p>
          <a:p>
            <a:pPr algn="r">
              <a:lnSpc>
                <a:spcPct val="150000"/>
              </a:lnSpc>
              <a:buNone/>
            </a:pPr>
            <a:endParaRPr lang="en-US" b="1" dirty="0" smtClean="0">
              <a:cs typeface="B Nazanin" pitchFamily="2" charset="-78"/>
            </a:endParaRPr>
          </a:p>
          <a:p>
            <a:pPr algn="r">
              <a:lnSpc>
                <a:spcPct val="150000"/>
              </a:lnSpc>
              <a:buNone/>
            </a:pPr>
            <a:r>
              <a:rPr lang="fa-IR" b="1" dirty="0" smtClean="0">
                <a:cs typeface="B Nazanin" pitchFamily="2" charset="-78"/>
              </a:rPr>
              <a:t>2- در معنی « نگاه کنید » و « رجوع شود » :</a:t>
            </a:r>
            <a:endParaRPr lang="en-US" b="1" dirty="0" smtClean="0">
              <a:cs typeface="B Nazanin" pitchFamily="2" charset="-78"/>
            </a:endParaRPr>
          </a:p>
          <a:p>
            <a:pPr algn="r">
              <a:lnSpc>
                <a:spcPct val="150000"/>
              </a:lnSpc>
              <a:buNone/>
            </a:pPr>
            <a:r>
              <a:rPr lang="fa-IR" b="1" dirty="0" smtClean="0">
                <a:cs typeface="B Nazanin" pitchFamily="2" charset="-78"/>
              </a:rPr>
              <a:t>   آذین  ←  لغت نامه ی دهخدا</a:t>
            </a:r>
            <a:endParaRPr lang="en-US" b="1" dirty="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grpId="0" nodeType="clickEffect">
                                  <p:stCondLst>
                                    <p:cond delay="0"/>
                                  </p:stCondLst>
                                  <p:iterate type="lt">
                                    <p:tmPct val="10000"/>
                                  </p:iterate>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anim calcmode="lin" valueType="num">
                                      <p:cBhvr>
                                        <p:cTn id="13"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45" presetClass="entr" presetSubtype="0" fill="hold" grpId="0" nodeType="clickEffect">
                                  <p:stCondLst>
                                    <p:cond delay="0"/>
                                  </p:stCondLst>
                                  <p:iterate type="lt">
                                    <p:tmPct val="10000"/>
                                  </p:iterate>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2000"/>
                                        <p:tgtEl>
                                          <p:spTgt spid="3">
                                            <p:txEl>
                                              <p:pRg st="1" end="1"/>
                                            </p:txEl>
                                          </p:spTgt>
                                        </p:tgtEl>
                                      </p:cBhvr>
                                    </p:animEffect>
                                    <p:anim calcmode="lin" valueType="num">
                                      <p:cBhvr>
                                        <p:cTn id="20"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21"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grpId="0" nodeType="clickEffect">
                                  <p:stCondLst>
                                    <p:cond delay="0"/>
                                  </p:stCondLst>
                                  <p:iterate type="lt">
                                    <p:tmPct val="10000"/>
                                  </p:iterate>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2000"/>
                                        <p:tgtEl>
                                          <p:spTgt spid="3">
                                            <p:txEl>
                                              <p:pRg st="3" end="3"/>
                                            </p:txEl>
                                          </p:spTgt>
                                        </p:tgtEl>
                                      </p:cBhvr>
                                    </p:animEffect>
                                    <p:anim calcmode="lin" valueType="num">
                                      <p:cBhvr>
                                        <p:cTn id="27"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8"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grpId="0" nodeType="clickEffect">
                                  <p:stCondLst>
                                    <p:cond delay="0"/>
                                  </p:stCondLst>
                                  <p:iterate type="lt">
                                    <p:tmPct val="10000"/>
                                  </p:iterate>
                                  <p:childTnLst>
                                    <p:set>
                                      <p:cBhvr>
                                        <p:cTn id="32" dur="1" fill="hold">
                                          <p:stCondLst>
                                            <p:cond delay="0"/>
                                          </p:stCondLst>
                                        </p:cTn>
                                        <p:tgtEl>
                                          <p:spTgt spid="3">
                                            <p:txEl>
                                              <p:pRg st="4" end="4"/>
                                            </p:txEl>
                                          </p:spTgt>
                                        </p:tgtEl>
                                        <p:attrNameLst>
                                          <p:attrName>style.visibility</p:attrName>
                                        </p:attrNameLst>
                                      </p:cBhvr>
                                      <p:to>
                                        <p:strVal val="visible"/>
                                      </p:to>
                                    </p:set>
                                    <p:animEffect transition="in" filter="fade">
                                      <p:cBhvr>
                                        <p:cTn id="33" dur="2000"/>
                                        <p:tgtEl>
                                          <p:spTgt spid="3">
                                            <p:txEl>
                                              <p:pRg st="4" end="4"/>
                                            </p:txEl>
                                          </p:spTgt>
                                        </p:tgtEl>
                                      </p:cBhvr>
                                    </p:animEffect>
                                    <p:anim calcmode="lin" valueType="num">
                                      <p:cBhvr>
                                        <p:cTn id="34"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5"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sz="8000" b="1" dirty="0" smtClean="0">
                <a:solidFill>
                  <a:srgbClr val="FF0000"/>
                </a:solidFill>
                <a:cs typeface="B Nazanin" pitchFamily="2" charset="-78"/>
              </a:rPr>
              <a:t>*</a:t>
            </a:r>
            <a:r>
              <a:rPr lang="fa-IR" b="1" dirty="0" smtClean="0">
                <a:solidFill>
                  <a:srgbClr val="FF0000"/>
                </a:solidFill>
                <a:cs typeface="B Nazanin" pitchFamily="2" charset="-78"/>
              </a:rPr>
              <a:t>        ستاره   </a:t>
            </a:r>
            <a:endParaRPr lang="en-US" dirty="0">
              <a:solidFill>
                <a:srgbClr val="FF0000"/>
              </a:solidFill>
            </a:endParaRPr>
          </a:p>
        </p:txBody>
      </p:sp>
      <p:sp>
        <p:nvSpPr>
          <p:cNvPr id="3" name="Content Placeholder 2"/>
          <p:cNvSpPr>
            <a:spLocks noGrp="1"/>
          </p:cNvSpPr>
          <p:nvPr>
            <p:ph idx="1"/>
          </p:nvPr>
        </p:nvSpPr>
        <p:spPr/>
        <p:txBody>
          <a:bodyPr/>
          <a:lstStyle/>
          <a:p>
            <a:pPr algn="r" rtl="1">
              <a:buNone/>
            </a:pPr>
            <a:r>
              <a:rPr lang="fa-IR" b="1" dirty="0" smtClean="0">
                <a:cs typeface="B Nazanin" pitchFamily="2" charset="-78"/>
              </a:rPr>
              <a:t>1-برای توضیح یک کلمه در پاورقی</a:t>
            </a:r>
          </a:p>
          <a:p>
            <a:pPr algn="r" rtl="1">
              <a:buNone/>
            </a:pPr>
            <a:r>
              <a:rPr lang="fa-IR" b="1" dirty="0" smtClean="0">
                <a:cs typeface="B Nazanin" pitchFamily="2" charset="-78"/>
              </a:rPr>
              <a:t> </a:t>
            </a:r>
            <a:endParaRPr lang="en-US" b="1" dirty="0" smtClean="0">
              <a:cs typeface="B Nazanin" pitchFamily="2" charset="-78"/>
            </a:endParaRPr>
          </a:p>
          <a:p>
            <a:pPr algn="r">
              <a:buNone/>
            </a:pPr>
            <a:r>
              <a:rPr lang="fa-IR" b="1" dirty="0" smtClean="0">
                <a:cs typeface="B Nazanin" pitchFamily="2" charset="-78"/>
              </a:rPr>
              <a:t>2- در آغازِ یک سطر به نشانه ی شروع یک مطلب جدید </a:t>
            </a:r>
            <a:endParaRPr lang="en-US" b="1" dirty="0" smtClean="0">
              <a:cs typeface="B Nazanin" pitchFamily="2" charset="-78"/>
            </a:endParaRPr>
          </a:p>
          <a:p>
            <a:pPr algn="r">
              <a:buNone/>
            </a:pPr>
            <a:endParaRPr lang="en-US" b="1" dirty="0" smtClean="0">
              <a:cs typeface="B Nazanin" pitchFamily="2" charset="-78"/>
            </a:endParaRPr>
          </a:p>
          <a:p>
            <a:pPr algn="r">
              <a:buNone/>
            </a:pPr>
            <a:endParaRPr lang="en-US" b="1" dirty="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p:cTn id="18"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9"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0" dur="500"/>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p:cTn id="25"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normAutofit fontScale="90000"/>
          </a:bodyPr>
          <a:lstStyle/>
          <a:p>
            <a:pPr algn="r">
              <a:lnSpc>
                <a:spcPct val="150000"/>
              </a:lnSpc>
            </a:pPr>
            <a:r>
              <a:rPr lang="fa-IR" b="1" dirty="0" smtClean="0">
                <a:solidFill>
                  <a:srgbClr val="FF0000"/>
                </a:solidFill>
                <a:cs typeface="B Nazanin" pitchFamily="2" charset="-78"/>
              </a:rPr>
              <a:t>              </a:t>
            </a:r>
            <a:br>
              <a:rPr lang="fa-IR" b="1" dirty="0" smtClean="0">
                <a:solidFill>
                  <a:srgbClr val="FF0000"/>
                </a:solidFill>
                <a:cs typeface="B Nazanin" pitchFamily="2" charset="-78"/>
              </a:rPr>
            </a:br>
            <a:r>
              <a:rPr lang="fa-IR" b="1" dirty="0" smtClean="0">
                <a:solidFill>
                  <a:srgbClr val="FF0000"/>
                </a:solidFill>
                <a:cs typeface="B Nazanin" pitchFamily="2" charset="-78"/>
              </a:rPr>
              <a:t>                  ایضاً              </a:t>
            </a:r>
            <a:r>
              <a:rPr lang="fa-IR" sz="8000" b="1" dirty="0" smtClean="0">
                <a:solidFill>
                  <a:srgbClr val="FF0000"/>
                </a:solidFill>
                <a:cs typeface="B Nazanin" pitchFamily="2" charset="-78"/>
              </a:rPr>
              <a:t> ً </a:t>
            </a:r>
            <a:r>
              <a:rPr lang="en-US" b="1" dirty="0" smtClean="0">
                <a:solidFill>
                  <a:srgbClr val="FF0000"/>
                </a:solidFill>
                <a:cs typeface="B Nazanin" pitchFamily="2" charset="-78"/>
              </a:rPr>
              <a:t/>
            </a:r>
            <a:br>
              <a:rPr lang="en-US" b="1" dirty="0" smtClean="0">
                <a:solidFill>
                  <a:srgbClr val="FF0000"/>
                </a:solidFill>
                <a:cs typeface="B Nazanin" pitchFamily="2" charset="-78"/>
              </a:rPr>
            </a:br>
            <a:endParaRPr lang="en-US" b="1" dirty="0">
              <a:solidFill>
                <a:srgbClr val="FF0000"/>
              </a:solidFill>
            </a:endParaRPr>
          </a:p>
        </p:txBody>
      </p:sp>
      <p:sp>
        <p:nvSpPr>
          <p:cNvPr id="3" name="Content Placeholder 2"/>
          <p:cNvSpPr>
            <a:spLocks noGrp="1"/>
          </p:cNvSpPr>
          <p:nvPr>
            <p:ph idx="1"/>
          </p:nvPr>
        </p:nvSpPr>
        <p:spPr>
          <a:xfrm>
            <a:off x="179512" y="1700808"/>
            <a:ext cx="8640960" cy="4525963"/>
          </a:xfrm>
        </p:spPr>
        <p:txBody>
          <a:bodyPr/>
          <a:lstStyle/>
          <a:p>
            <a:pPr algn="r">
              <a:lnSpc>
                <a:spcPct val="150000"/>
              </a:lnSpc>
              <a:buNone/>
            </a:pPr>
            <a:r>
              <a:rPr lang="fa-IR" b="1" dirty="0" smtClean="0">
                <a:cs typeface="B Nazanin" pitchFamily="2" charset="-78"/>
              </a:rPr>
              <a:t>علامت جملات و کلمات مشابه :</a:t>
            </a:r>
            <a:endParaRPr lang="en-US" b="1" dirty="0" smtClean="0">
              <a:cs typeface="B Nazanin" pitchFamily="2" charset="-78"/>
            </a:endParaRPr>
          </a:p>
          <a:p>
            <a:pPr algn="r">
              <a:lnSpc>
                <a:spcPct val="150000"/>
              </a:lnSpc>
              <a:buNone/>
            </a:pPr>
            <a:r>
              <a:rPr lang="fa-IR" b="1" dirty="0" smtClean="0">
                <a:cs typeface="B Nazanin" pitchFamily="2" charset="-78"/>
              </a:rPr>
              <a:t>    ساده نویسی یعنی خودداری از کاربرد  کلمات پیچیده</a:t>
            </a:r>
            <a:endParaRPr lang="en-US" b="1" dirty="0" smtClean="0">
              <a:cs typeface="B Nazanin" pitchFamily="2" charset="-78"/>
            </a:endParaRPr>
          </a:p>
          <a:p>
            <a:pPr algn="r">
              <a:lnSpc>
                <a:spcPct val="150000"/>
              </a:lnSpc>
              <a:buNone/>
            </a:pPr>
            <a:r>
              <a:rPr lang="fa-IR" b="1" dirty="0" smtClean="0">
                <a:cs typeface="B Nazanin" pitchFamily="2" charset="-78"/>
              </a:rPr>
              <a:t>     ً            ً            ً           ً           ً       ً       مفاهیم بیگانه</a:t>
            </a:r>
            <a:endParaRPr lang="en-US" b="1" dirty="0" smtClean="0">
              <a:cs typeface="B Nazanin" pitchFamily="2" charset="-78"/>
            </a:endParaRPr>
          </a:p>
          <a:p>
            <a:pPr algn="r">
              <a:lnSpc>
                <a:spcPct val="150000"/>
              </a:lnSpc>
              <a:buNone/>
            </a:pPr>
            <a:r>
              <a:rPr lang="fa-IR" b="1" dirty="0" smtClean="0">
                <a:cs typeface="B Nazanin" pitchFamily="2" charset="-78"/>
              </a:rPr>
              <a:t> </a:t>
            </a:r>
            <a:endParaRPr lang="en-US" b="1" dirty="0" smtClean="0">
              <a:cs typeface="B Nazanin" pitchFamily="2" charset="-78"/>
            </a:endParaRPr>
          </a:p>
          <a:p>
            <a:pPr algn="r">
              <a:lnSpc>
                <a:spcPct val="150000"/>
              </a:lnSpc>
              <a:buNone/>
            </a:pPr>
            <a:endParaRPr lang="en-US" b="1" dirty="0" smtClean="0">
              <a:cs typeface="B Nazanin" pitchFamily="2" charset="-78"/>
            </a:endParaRPr>
          </a:p>
          <a:p>
            <a:pPr algn="r">
              <a:lnSpc>
                <a:spcPct val="150000"/>
              </a:lnSpc>
              <a:buNone/>
            </a:pPr>
            <a:endParaRPr lang="en-US" b="1" dirty="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24744"/>
            <a:ext cx="8229600" cy="4320480"/>
          </a:xfrm>
          <a:ln/>
        </p:spPr>
        <p:style>
          <a:lnRef idx="0">
            <a:schemeClr val="accent5"/>
          </a:lnRef>
          <a:fillRef idx="3">
            <a:schemeClr val="accent5"/>
          </a:fillRef>
          <a:effectRef idx="3">
            <a:schemeClr val="accent5"/>
          </a:effectRef>
          <a:fontRef idx="minor">
            <a:schemeClr val="lt1"/>
          </a:fontRef>
        </p:style>
        <p:txBody>
          <a:bodyPr>
            <a:normAutofit/>
          </a:bodyPr>
          <a:lstStyle/>
          <a:p>
            <a:r>
              <a:rPr lang="fa-IR" sz="6600" dirty="0" smtClean="0">
                <a:latin typeface="Arabic Typesetting" panose="03020402040406030203" pitchFamily="66" charset="-78"/>
                <a:cs typeface="Arabic Typesetting" panose="03020402040406030203" pitchFamily="66" charset="-78"/>
              </a:rPr>
              <a:t>درمتن زیر </a:t>
            </a:r>
            <a:r>
              <a:rPr lang="fa-IR" sz="6600" b="1" dirty="0" smtClean="0">
                <a:solidFill>
                  <a:srgbClr val="FF0000"/>
                </a:solidFill>
                <a:latin typeface="Arabic Typesetting" panose="03020402040406030203" pitchFamily="66" charset="-78"/>
                <a:cs typeface="Arabic Typesetting" panose="03020402040406030203" pitchFamily="66" charset="-78"/>
              </a:rPr>
              <a:t>نشانه های نگارشی </a:t>
            </a:r>
            <a:r>
              <a:rPr lang="fa-IR" sz="6600" dirty="0" smtClean="0">
                <a:latin typeface="Arabic Typesetting" panose="03020402040406030203" pitchFamily="66" charset="-78"/>
                <a:cs typeface="Arabic Typesetting" panose="03020402040406030203" pitchFamily="66" charset="-78"/>
              </a:rPr>
              <a:t>مناسب به کار ببرید .</a:t>
            </a:r>
            <a:endParaRPr lang="en-US" sz="6600" dirty="0">
              <a:latin typeface="Arabic Typesetting" panose="03020402040406030203" pitchFamily="66" charset="-78"/>
              <a:cs typeface="Arabic Typesetting" panose="03020402040406030203" pitchFamily="66" charset="-78"/>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88640"/>
            <a:ext cx="8784976" cy="6480720"/>
          </a:xfrm>
        </p:spPr>
        <p:txBody>
          <a:bodyPr>
            <a:noAutofit/>
          </a:bodyPr>
          <a:lstStyle/>
          <a:p>
            <a:pPr algn="r" rtl="1"/>
            <a:r>
              <a:rPr lang="fa-IR" sz="1800" b="1" dirty="0" smtClean="0">
                <a:cs typeface="B Compset" panose="00000400000000000000" pitchFamily="2" charset="-78"/>
              </a:rPr>
              <a:t> </a:t>
            </a:r>
            <a:r>
              <a:rPr lang="en-US" sz="1800" b="1" dirty="0" smtClean="0">
                <a:cs typeface="B Compset" panose="00000400000000000000" pitchFamily="2" charset="-78"/>
              </a:rPr>
              <a:t/>
            </a:r>
            <a:br>
              <a:rPr lang="en-US" sz="1800" b="1" dirty="0" smtClean="0">
                <a:cs typeface="B Compset" panose="00000400000000000000" pitchFamily="2" charset="-78"/>
              </a:rPr>
            </a:br>
            <a:r>
              <a:rPr lang="fa-IR" sz="1800" b="1" dirty="0" smtClean="0">
                <a:cs typeface="B Compset" panose="00000400000000000000" pitchFamily="2" charset="-78"/>
              </a:rPr>
              <a:t>    </a:t>
            </a:r>
            <a:r>
              <a:rPr lang="en-US" sz="1800" b="1" dirty="0" smtClean="0">
                <a:cs typeface="B Compset" panose="00000400000000000000" pitchFamily="2" charset="-78"/>
              </a:rPr>
              <a:t/>
            </a:r>
            <a:br>
              <a:rPr lang="en-US" sz="1800" b="1" dirty="0" smtClean="0">
                <a:cs typeface="B Compset" panose="00000400000000000000" pitchFamily="2" charset="-78"/>
              </a:rPr>
            </a:br>
            <a:r>
              <a:rPr lang="fa-IR" sz="1800" b="1" dirty="0" smtClean="0">
                <a:cs typeface="B Compset" panose="00000400000000000000" pitchFamily="2" charset="-78"/>
              </a:rPr>
              <a:t>          سال اول دبستان بود کلاس بزرگ بود یک اتاق پنجدری آفتاب آمده بود داخل  بیرون پاییز بود دست ما به پاییز   نمی رسید شکوه بیرون کلاس بر ما حرام بود سرهای ما تو کتاب بود نمی شد سر بلند کرد تماشای آفتاب تخلف بود دیدن کاج حیاط جریمه داشت از نمره ی گرفته دو نمره کم می شد</a:t>
            </a:r>
            <a:r>
              <a:rPr lang="en-US" sz="1800" b="1" dirty="0" smtClean="0">
                <a:cs typeface="B Compset" panose="00000400000000000000" pitchFamily="2" charset="-78"/>
              </a:rPr>
              <a:t/>
            </a:r>
            <a:br>
              <a:rPr lang="en-US" sz="1800" b="1" dirty="0" smtClean="0">
                <a:cs typeface="B Compset" panose="00000400000000000000" pitchFamily="2" charset="-78"/>
              </a:rPr>
            </a:br>
            <a:r>
              <a:rPr lang="fa-IR" sz="1800" b="1" dirty="0" smtClean="0">
                <a:cs typeface="B Compset" panose="00000400000000000000" pitchFamily="2" charset="-78"/>
              </a:rPr>
              <a:t>         ما دور تا دور اتاق روی نیمکت ها نشسته بودیم میان اتاق خالی بود و چه پهنه ای برای چوب و فلک  تخته سیاه بد جایی بود روی چند شیشه را گرفته بود نصف یک درخت را حرام کرده بود نوشته ی روی تخته سیاه خوب دیده نمی شد برگ  مرگ خوانده می شد همان روز حسن خوب را چوب خوانده بود و چوب خوبی از معلم خورده بود </a:t>
            </a:r>
            <a:r>
              <a:rPr lang="en-US" sz="1800" b="1" dirty="0" smtClean="0">
                <a:cs typeface="B Compset" panose="00000400000000000000" pitchFamily="2" charset="-78"/>
              </a:rPr>
              <a:t/>
            </a:r>
            <a:br>
              <a:rPr lang="en-US" sz="1800" b="1" dirty="0" smtClean="0">
                <a:cs typeface="B Compset" panose="00000400000000000000" pitchFamily="2" charset="-78"/>
              </a:rPr>
            </a:br>
            <a:r>
              <a:rPr lang="fa-IR" sz="1800" b="1" dirty="0" smtClean="0">
                <a:cs typeface="B Compset" panose="00000400000000000000" pitchFamily="2" charset="-78"/>
              </a:rPr>
              <a:t>       جای من نزدیک معلم بود پشت میزش نشسته بود پیدا بود آدمی بی رویاست خطمی را نمی فهمد و قصه بلد نیست درحضور او خیالات من چروک می خورد ترکه ی روی میز ادامه ی اخلاق او بود بی ترکه شمایل او نا تمام بود و ترکه همیشه بود حضوری ابدی داشت ترکه ی تنبیه ترکه ی انار بود ترکه شلاقه ی پای درخت انار بود شلاقه ها را می بریدند تا زور درخت را نگیرند شلاقه گل نمی کرد میوه نمی داد اما بی حاصل نبود شلاق می شد در تعلیم وتربیت آن روزگار درخت انار سهم داشت</a:t>
            </a:r>
            <a:r>
              <a:rPr lang="en-US" sz="1800" b="1" dirty="0" smtClean="0">
                <a:cs typeface="B Compset" panose="00000400000000000000" pitchFamily="2" charset="-78"/>
              </a:rPr>
              <a:t/>
            </a:r>
            <a:br>
              <a:rPr lang="en-US" sz="1800" b="1" dirty="0" smtClean="0">
                <a:cs typeface="B Compset" panose="00000400000000000000" pitchFamily="2" charset="-78"/>
              </a:rPr>
            </a:br>
            <a:r>
              <a:rPr lang="fa-IR" sz="1800" b="1" dirty="0" smtClean="0">
                <a:cs typeface="B Compset" panose="00000400000000000000" pitchFamily="2" charset="-78"/>
              </a:rPr>
              <a:t>      کتاب من باز بود چیزی نمی خواندم دفتر چه ام را روی کتاب باز کرده بودم و نقاشی می کردم  درخت را  تمام کرده بودم  داشتم  یک تکه ابر می کشیدم رسیده بودم به کوه که باران ضربه  بر سرم فرود آمد  فریاد معلم بلند بود  کودن همه ی درس هایت خوب است  عیب تو این  است که نقاشی می کنی کاش زنده بود و می دید هنوز این عیب را دارم تازه نقاشی هنر است هنر نفی عیب است</a:t>
            </a:r>
            <a:r>
              <a:rPr lang="en-US" sz="1800" b="1" dirty="0" smtClean="0">
                <a:cs typeface="B Compset" panose="00000400000000000000" pitchFamily="2" charset="-78"/>
              </a:rPr>
              <a:t/>
            </a:r>
            <a:br>
              <a:rPr lang="en-US" sz="1800" b="1" dirty="0" smtClean="0">
                <a:cs typeface="B Compset" panose="00000400000000000000" pitchFamily="2" charset="-78"/>
              </a:rPr>
            </a:br>
            <a:r>
              <a:rPr lang="fa-IR" sz="1800" b="1" dirty="0" smtClean="0">
                <a:cs typeface="B Compset" panose="00000400000000000000" pitchFamily="2" charset="-78"/>
              </a:rPr>
              <a:t>        من کتک خورده بودم ولی چرا  نمره های من همه خوب بود شاگرد اول بودم من کارم مرتب بود چون مرتب بار آمده بودم پریشانی مرا می ترساند و هنوز هم می ترساند من نظم را از کف نمی دادم تکلیف مدرسه ی من مرتب بود مثل طاقچه ای که در اتاق پنجدری خانه داشتم</a:t>
            </a:r>
            <a:r>
              <a:rPr lang="en-US" sz="1800" b="1" dirty="0" smtClean="0">
                <a:cs typeface="B Compset" panose="00000400000000000000" pitchFamily="2" charset="-78"/>
              </a:rPr>
              <a:t/>
            </a:r>
            <a:br>
              <a:rPr lang="en-US" sz="1800" b="1" dirty="0" smtClean="0">
                <a:cs typeface="B Compset" panose="00000400000000000000" pitchFamily="2" charset="-78"/>
              </a:rPr>
            </a:br>
            <a:r>
              <a:rPr lang="fa-IR" sz="1800" b="1" dirty="0" smtClean="0">
                <a:cs typeface="B Compset" panose="00000400000000000000" pitchFamily="2" charset="-78"/>
              </a:rPr>
              <a:t>       در مدرسه تنها یک بار چوب خوردم آن هم به جرم نقاشی من تنبیه را باور دارم تنبیه بیدار کردن است چوب را باید خورد و روشن شد جور استادرا باید کشید و راه را یافت</a:t>
            </a:r>
            <a:r>
              <a:rPr lang="en-US" sz="1800" b="1" dirty="0" smtClean="0">
                <a:cs typeface="B Compset" panose="00000400000000000000" pitchFamily="2" charset="-78"/>
              </a:rPr>
              <a:t>   </a:t>
            </a:r>
            <a:r>
              <a:rPr lang="fa-IR" sz="1800" b="1" dirty="0" smtClean="0">
                <a:cs typeface="B Compset" panose="00000400000000000000" pitchFamily="2" charset="-78"/>
              </a:rPr>
              <a:t>             </a:t>
            </a:r>
            <a:r>
              <a:rPr lang="en-US" sz="1800" b="1" dirty="0" smtClean="0">
                <a:cs typeface="B Compset" panose="00000400000000000000" pitchFamily="2" charset="-78"/>
              </a:rPr>
              <a:t>           </a:t>
            </a:r>
            <a:r>
              <a:rPr lang="fa-IR" sz="1800" b="1" dirty="0" smtClean="0">
                <a:cs typeface="B Compset" panose="00000400000000000000" pitchFamily="2" charset="-78"/>
              </a:rPr>
              <a:t/>
            </a:r>
            <a:br>
              <a:rPr lang="fa-IR" sz="1800" b="1" dirty="0" smtClean="0">
                <a:cs typeface="B Compset" panose="00000400000000000000" pitchFamily="2" charset="-78"/>
              </a:rPr>
            </a:br>
            <a:r>
              <a:rPr lang="fa-IR" sz="1800" b="1" dirty="0" smtClean="0">
                <a:cs typeface="B Compset" panose="00000400000000000000" pitchFamily="2" charset="-78"/>
              </a:rPr>
              <a:t>                    </a:t>
            </a:r>
            <a:r>
              <a:rPr lang="en-US" sz="1800" b="1" dirty="0" smtClean="0">
                <a:cs typeface="B Compset" panose="00000400000000000000" pitchFamily="2" charset="-78"/>
              </a:rPr>
              <a:t> </a:t>
            </a:r>
            <a:r>
              <a:rPr lang="fa-IR" sz="1800" b="1" dirty="0" smtClean="0">
                <a:cs typeface="B Compset" panose="00000400000000000000" pitchFamily="2" charset="-78"/>
              </a:rPr>
              <a:t>                                                            </a:t>
            </a:r>
            <a:r>
              <a:rPr lang="en-US" sz="1800" b="1" dirty="0" smtClean="0">
                <a:cs typeface="B Compset" panose="00000400000000000000" pitchFamily="2" charset="-78"/>
              </a:rPr>
              <a:t>                               </a:t>
            </a:r>
            <a:r>
              <a:rPr lang="fa-IR" sz="1800" b="1" dirty="0" smtClean="0">
                <a:cs typeface="B Compset" panose="00000400000000000000" pitchFamily="2" charset="-78"/>
              </a:rPr>
              <a:t>اتاق آبی  سهراب سپهری</a:t>
            </a:r>
            <a:r>
              <a:rPr lang="en-US" sz="1800" b="1" dirty="0" smtClean="0">
                <a:cs typeface="B Compset" panose="00000400000000000000" pitchFamily="2" charset="-78"/>
              </a:rPr>
              <a:t/>
            </a:r>
            <a:br>
              <a:rPr lang="en-US" sz="1800" b="1" dirty="0" smtClean="0">
                <a:cs typeface="B Compset" panose="00000400000000000000" pitchFamily="2" charset="-78"/>
              </a:rPr>
            </a:br>
            <a:r>
              <a:rPr lang="en-US" sz="1800" b="1" dirty="0" smtClean="0">
                <a:cs typeface="B Compset" panose="00000400000000000000" pitchFamily="2" charset="-78"/>
              </a:rPr>
              <a:t> </a:t>
            </a:r>
            <a:r>
              <a:rPr lang="fa-IR" sz="1800" b="1" dirty="0" smtClean="0">
                <a:cs typeface="B Compset" panose="00000400000000000000" pitchFamily="2" charset="-78"/>
              </a:rPr>
              <a:t>  </a:t>
            </a:r>
            <a:r>
              <a:rPr lang="en-US" sz="1800" b="1" dirty="0" smtClean="0">
                <a:cs typeface="B Compset" panose="00000400000000000000" pitchFamily="2" charset="-78"/>
              </a:rPr>
              <a:t/>
            </a:r>
            <a:br>
              <a:rPr lang="en-US" sz="1800" b="1" dirty="0" smtClean="0">
                <a:cs typeface="B Compset" panose="00000400000000000000" pitchFamily="2" charset="-78"/>
              </a:rPr>
            </a:br>
            <a:endParaRPr lang="en-US" sz="1800" b="1" dirty="0">
              <a:cs typeface="B Compset" panose="00000400000000000000" pitchFamily="2" charset="-78"/>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74638"/>
            <a:ext cx="8568952" cy="6394722"/>
          </a:xfrm>
        </p:spPr>
        <p:txBody>
          <a:bodyPr>
            <a:normAutofit fontScale="90000"/>
          </a:bodyPr>
          <a:lstStyle/>
          <a:p>
            <a:pPr algn="r">
              <a:lnSpc>
                <a:spcPct val="150000"/>
              </a:lnSpc>
            </a:pPr>
            <a:r>
              <a:rPr lang="fa-IR" sz="2000" b="1" dirty="0" smtClean="0">
                <a:cs typeface="B Compset" panose="00000400000000000000" pitchFamily="2" charset="-78"/>
              </a:rPr>
              <a:t>      سال اول دبستان بود . کلاس بزرگ بود ؛ یک اتاق پنجدری . آفتاب آمده بود ، داخل .  بیرون پاییز بود . دست ما به پاییز نمی رسید . شکوه بیرون کلاس بر ما حرام بود . سرهای ما تو کتاب بود . نمی شد ، سر ، بلند کرد . تماشای آفتاب ، تخلف بود . دیدن کاج حیاط جریمه داشت ، از نمره ی گرفته ، دو نمره کم می شد .  </a:t>
            </a:r>
            <a:r>
              <a:rPr lang="en-US" sz="2000" b="1" dirty="0" smtClean="0">
                <a:cs typeface="B Compset" panose="00000400000000000000" pitchFamily="2" charset="-78"/>
              </a:rPr>
              <a:t/>
            </a:r>
            <a:br>
              <a:rPr lang="en-US" sz="2000" b="1" dirty="0" smtClean="0">
                <a:cs typeface="B Compset" panose="00000400000000000000" pitchFamily="2" charset="-78"/>
              </a:rPr>
            </a:br>
            <a:r>
              <a:rPr lang="fa-IR" sz="2000" b="1" dirty="0" smtClean="0">
                <a:cs typeface="B Compset" panose="00000400000000000000" pitchFamily="2" charset="-78"/>
              </a:rPr>
              <a:t>         ما دور تا دور اتاق ، روی نیمکت ها نشسته بودیم . میان اتاق ، خالی بود و چه پهنه ای برای چوب و فلک ! تخته سیاه ، بد جایی بود ؛ روی چند شیشه را گرفته بود ؛ نصف یک درخت را حرام کرده بود .   نوشته ی روی تخته سیاه ، خوب دیده نمی شد ؛ برگ ، مرگ ، خوانده می شد . همان روز ، حسن ، خوب را چوب خوانده بود و چوب خوبی از معلم خورده بود . </a:t>
            </a:r>
            <a:r>
              <a:rPr lang="en-US" sz="2000" b="1" dirty="0" smtClean="0">
                <a:cs typeface="B Compset" panose="00000400000000000000" pitchFamily="2" charset="-78"/>
              </a:rPr>
              <a:t/>
            </a:r>
            <a:br>
              <a:rPr lang="en-US" sz="2000" b="1" dirty="0" smtClean="0">
                <a:cs typeface="B Compset" panose="00000400000000000000" pitchFamily="2" charset="-78"/>
              </a:rPr>
            </a:br>
            <a:r>
              <a:rPr lang="fa-IR" sz="2000" b="1" dirty="0" smtClean="0">
                <a:cs typeface="B Compset" panose="00000400000000000000" pitchFamily="2" charset="-78"/>
              </a:rPr>
              <a:t>       جای من نزدیک معلم بود . پشت میزش نشسته بود . پیدا بود ، آدمـی بی رویاست . خطمـی را      نمی فهمد و قصه بلد نیست ؛ درحضور او خیالات من چروک می خورد . ترکه ی روی میز ، ادامه ی اخلاق او بود . بی ترکه ، شمایل او نا تمام بود و ترکه همیشه بود ؛ حضوری ابدی داشت . ترکه ی تنبیه ، ترکه ی انار بود . ترکه شلاقه ی پای درخت انار بود . شلاقه ها را می بریدند تا زور درخت را نگیرند . شلاقه گل نمی کرد ؛ میوه  نمی داد ؛ اما بی حاصل نبود . شلاق می شد . در تعلیم وتربیت آن روزگار ، درخت انار سهم داشت .</a:t>
            </a:r>
            <a:endParaRPr lang="en-US" sz="2000" dirty="0">
              <a:cs typeface="B Compset" panose="00000400000000000000" pitchFamily="2" charset="-78"/>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60648"/>
            <a:ext cx="8712968" cy="6336704"/>
          </a:xfrm>
        </p:spPr>
        <p:txBody>
          <a:bodyPr>
            <a:noAutofit/>
          </a:bodyPr>
          <a:lstStyle/>
          <a:p>
            <a:pPr algn="r" rtl="1">
              <a:lnSpc>
                <a:spcPct val="150000"/>
              </a:lnSpc>
            </a:pPr>
            <a:r>
              <a:rPr lang="fa-IR" sz="2300" dirty="0" smtClean="0">
                <a:cs typeface="B Compset" panose="00000400000000000000" pitchFamily="2" charset="-78"/>
              </a:rPr>
              <a:t>       کتاب من باز بود . چیزی نمی خواندم . دفترچه ام را روی کتاب ، باز کرده بودم و نقاشی می کردم . درخت را  تمام کرده بودم ؛ داشتم ، یک تکه ابر ، می کشیدم . رسیده بودم به کوه ، که باران ضربه ، بر سرم فرود آمد . فریاد معلم ، بلند بود : « کودن ، همه ی درس هایت خوب است ، عیب تو این است که نقاشی می کنی .! » کاش ! زنده بود و می دید ، هنوز این عیب را دارم . تازه ، نقاشی ، هنر است . هنر ، نفی عیب است .</a:t>
            </a:r>
            <a:br>
              <a:rPr lang="fa-IR" sz="2300" dirty="0" smtClean="0">
                <a:cs typeface="B Compset" panose="00000400000000000000" pitchFamily="2" charset="-78"/>
              </a:rPr>
            </a:br>
            <a:r>
              <a:rPr lang="fa-IR" sz="2300" dirty="0" smtClean="0">
                <a:cs typeface="B Compset" panose="00000400000000000000" pitchFamily="2" charset="-78"/>
              </a:rPr>
              <a:t>        من کتک خورده بودم ؛ ولی چرا ؟! نمره های من ، همه خوب بود . شاگرد اول بودم . من کارم مرتب بود ؛ چون مرتب ، بار آمده بودم . پریشانی ، مرا می ترساند و هنوز هم می ترساند . من نظم را از کف نمی دادم . تکلیف مدرسه ی من ، مرتب بود ، مثل طاقچه ای که در اتاق پنجدری خانه داشتم .</a:t>
            </a:r>
            <a:r>
              <a:rPr lang="en-US" sz="2300" dirty="0" smtClean="0">
                <a:cs typeface="B Compset" panose="00000400000000000000" pitchFamily="2" charset="-78"/>
              </a:rPr>
              <a:t/>
            </a:r>
            <a:br>
              <a:rPr lang="en-US" sz="2300" dirty="0" smtClean="0">
                <a:cs typeface="B Compset" panose="00000400000000000000" pitchFamily="2" charset="-78"/>
              </a:rPr>
            </a:br>
            <a:r>
              <a:rPr lang="fa-IR" sz="2300" dirty="0" smtClean="0">
                <a:cs typeface="B Compset" panose="00000400000000000000" pitchFamily="2" charset="-78"/>
              </a:rPr>
              <a:t>       در مدرسه ، تنها یک بار ، چوب خوردم ، آن هم به جرم نقاشی ! من تنبیه را باور دارم . تنبیه ، بیدار کردن است . چوب را باید خورد و روشن شد . جور استاد را باید کشید و راه را یافت .</a:t>
            </a:r>
            <a:r>
              <a:rPr lang="en-US" sz="2300" dirty="0" smtClean="0">
                <a:cs typeface="B Compset" panose="00000400000000000000" pitchFamily="2" charset="-78"/>
              </a:rPr>
              <a:t>   </a:t>
            </a:r>
            <a:r>
              <a:rPr lang="fa-IR" sz="2300" dirty="0" smtClean="0">
                <a:cs typeface="B Compset" panose="00000400000000000000" pitchFamily="2" charset="-78"/>
              </a:rPr>
              <a:t>             </a:t>
            </a:r>
            <a:r>
              <a:rPr lang="en-US" sz="2300" dirty="0" smtClean="0">
                <a:cs typeface="B Compset" panose="00000400000000000000" pitchFamily="2" charset="-78"/>
              </a:rPr>
              <a:t> </a:t>
            </a:r>
            <a:r>
              <a:rPr lang="fa-IR" sz="2300" dirty="0" smtClean="0">
                <a:cs typeface="B Compset" panose="00000400000000000000" pitchFamily="2" charset="-78"/>
              </a:rPr>
              <a:t>      </a:t>
            </a:r>
            <a:r>
              <a:rPr lang="en-US" sz="2300" dirty="0" smtClean="0">
                <a:cs typeface="B Compset" panose="00000400000000000000" pitchFamily="2" charset="-78"/>
              </a:rPr>
              <a:t> </a:t>
            </a:r>
            <a:r>
              <a:rPr lang="fa-IR" sz="2300" dirty="0" smtClean="0">
                <a:cs typeface="B Compset" panose="00000400000000000000" pitchFamily="2" charset="-78"/>
              </a:rPr>
              <a:t>                                             ( اتاق آبی ، سهراب سپهری )</a:t>
            </a:r>
            <a:r>
              <a:rPr lang="en-US" sz="2300" dirty="0" smtClean="0">
                <a:cs typeface="B Compset" panose="00000400000000000000" pitchFamily="2" charset="-78"/>
              </a:rPr>
              <a:t/>
            </a:r>
            <a:br>
              <a:rPr lang="en-US" sz="2300" dirty="0" smtClean="0">
                <a:cs typeface="B Compset" panose="00000400000000000000" pitchFamily="2" charset="-78"/>
              </a:rPr>
            </a:br>
            <a:r>
              <a:rPr lang="en-US" sz="2300" dirty="0" smtClean="0">
                <a:cs typeface="B Compset" panose="00000400000000000000" pitchFamily="2" charset="-78"/>
              </a:rPr>
              <a:t> </a:t>
            </a:r>
            <a:endParaRPr lang="en-US" sz="2300" dirty="0">
              <a:cs typeface="B Compset" panose="00000400000000000000" pitchFamily="2"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1378</TotalTime>
  <Words>1649</Words>
  <Application>Microsoft Office PowerPoint</Application>
  <PresentationFormat>On-screen Show (4:3)</PresentationFormat>
  <Paragraphs>166</Paragraphs>
  <Slides>30</Slides>
  <Notes>0</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Office Theme</vt:lpstr>
      <vt:lpstr>بنام خدا</vt:lpstr>
      <vt:lpstr>ویرایــــــش</vt:lpstr>
      <vt:lpstr>انواع ویرایش</vt:lpstr>
      <vt:lpstr>مراحل ویرایش فنّی</vt:lpstr>
      <vt:lpstr>نمونه هایی از ویرایش فنّی</vt:lpstr>
      <vt:lpstr>نمونه هایی از ویرایش زبانی</vt:lpstr>
      <vt:lpstr>PowerPoint Presentation</vt:lpstr>
      <vt:lpstr> متن زیر را « ویرایش » نمایید.</vt:lpstr>
      <vt:lpstr>PowerPoint Presentation</vt:lpstr>
      <vt:lpstr>PowerPoint Presentation</vt:lpstr>
      <vt:lpstr>                               « نشانه گذاری »  *  از مهم ترین موارد توجه در ویرایش فنّی است . *  نوشته های فاقد نشانه های سجاوندی ( نگارشی ) به دشواری خوانده می شود . *  نوشته بدونِ ویرایش ممکن است به چند شکل خوانده شود. *  در نوشتـار به دلیـل آن کـه مکث و تکیه و آهنگ را نمی توان با  حروف الفبا منعکس کرد ، از نشانه های سجاوندی استفاده می کنیم . *  این نشانه ها بخش های مختلف کلام را به جمله و گروه تقسیم می کنند و روابط اجزای جمله را برای خواننده روشن می سازند .     </vt:lpstr>
      <vt:lpstr>نشانه های نگارشی  و  کاربرد آن</vt:lpstr>
      <vt:lpstr>                                                  موارد کاربـــــرد نقطه    .  1- در آخر همه ی جملات به جز جمله های پرسشی و عاطفی:    نویسنده ی متعهد از جاده ی حقّ و حقیقت دور نمی شود .  2- پس از حرفی که به صورت نشانه ی اختصاری به کار رفته باشد .             مولوی درگذشته به سال 642 ه . ق .            </vt:lpstr>
      <vt:lpstr> ویرگول    ،    </vt:lpstr>
      <vt:lpstr>ممیز ( خط مورب )   /</vt:lpstr>
      <vt:lpstr>علامت سوال    ؟</vt:lpstr>
      <vt:lpstr>علامت تعجب     !</vt:lpstr>
      <vt:lpstr>گیومه      «   »</vt:lpstr>
      <vt:lpstr>خط فاصله         -</vt:lpstr>
      <vt:lpstr>سه نقطه      . . .</vt:lpstr>
      <vt:lpstr>                              قلاب          [   ]  </vt:lpstr>
      <vt:lpstr>پرانتز ، کمانک ، دو هلال       (   )</vt:lpstr>
      <vt:lpstr>دو نقطه      :</vt:lpstr>
      <vt:lpstr>پیکان ( جهت نما )         ←</vt:lpstr>
      <vt:lpstr>*        ستاره   </vt:lpstr>
      <vt:lpstr>                                 ایضاً               ً  </vt:lpstr>
      <vt:lpstr>درمتن زیر نشانه های نگارشی مناسب به کار ببرید .</vt:lpstr>
      <vt:lpstr>                 سال اول دبستان بود کلاس بزرگ بود یک اتاق پنجدری آفتاب آمده بود داخل  بیرون پاییز بود دست ما به پاییز   نمی رسید شکوه بیرون کلاس بر ما حرام بود سرهای ما تو کتاب بود نمی شد سر بلند کرد تماشای آفتاب تخلف بود دیدن کاج حیاط جریمه داشت از نمره ی گرفته دو نمره کم می شد          ما دور تا دور اتاق روی نیمکت ها نشسته بودیم میان اتاق خالی بود و چه پهنه ای برای چوب و فلک  تخته سیاه بد جایی بود روی چند شیشه را گرفته بود نصف یک درخت را حرام کرده بود نوشته ی روی تخته سیاه خوب دیده نمی شد برگ  مرگ خوانده می شد همان روز حسن خوب را چوب خوانده بود و چوب خوبی از معلم خورده بود         جای من نزدیک معلم بود پشت میزش نشسته بود پیدا بود آدمی بی رویاست خطمی را نمی فهمد و قصه بلد نیست درحضور او خیالات من چروک می خورد ترکه ی روی میز ادامه ی اخلاق او بود بی ترکه شمایل او نا تمام بود و ترکه همیشه بود حضوری ابدی داشت ترکه ی تنبیه ترکه ی انار بود ترکه شلاقه ی پای درخت انار بود شلاقه ها را می بریدند تا زور درخت را نگیرند شلاقه گل نمی کرد میوه نمی داد اما بی حاصل نبود شلاق می شد در تعلیم وتربیت آن روزگار درخت انار سهم داشت       کتاب من باز بود چیزی نمی خواندم دفتر چه ام را روی کتاب باز کرده بودم و نقاشی می کردم  درخت را  تمام کرده بودم  داشتم  یک تکه ابر می کشیدم رسیده بودم به کوه که باران ضربه  بر سرم فرود آمد  فریاد معلم بلند بود  کودن همه ی درس هایت خوب است  عیب تو این  است که نقاشی می کنی کاش زنده بود و می دید هنوز این عیب را دارم تازه نقاشی هنر است هنر نفی عیب است         من کتک خورده بودم ولی چرا  نمره های من همه خوب بود شاگرد اول بودم من کارم مرتب بود چون مرتب بار آمده بودم پریشانی مرا می ترساند و هنوز هم می ترساند من نظم را از کف نمی دادم تکلیف مدرسه ی من مرتب بود مثل طاقچه ای که در اتاق پنجدری خانه داشتم        در مدرسه تنها یک بار چوب خوردم آن هم به جرم نقاشی من تنبیه را باور دارم تنبیه بیدار کردن است چوب را باید خورد و روشن شد جور استادرا باید کشید و راه را یافت                                                                                                                                            اتاق آبی  سهراب سپهری     </vt:lpstr>
      <vt:lpstr>      سال اول دبستان بود . کلاس بزرگ بود ؛ یک اتاق پنجدری . آفتاب آمده بود ، داخل .  بیرون پاییز بود . دست ما به پاییز نمی رسید . شکوه بیرون کلاس بر ما حرام بود . سرهای ما تو کتاب بود . نمی شد ، سر ، بلند کرد . تماشای آفتاب ، تخلف بود . دیدن کاج حیاط جریمه داشت ، از نمره ی گرفته ، دو نمره کم می شد .            ما دور تا دور اتاق ، روی نیمکت ها نشسته بودیم . میان اتاق ، خالی بود و چه پهنه ای برای چوب و فلک ! تخته سیاه ، بد جایی بود ؛ روی چند شیشه را گرفته بود ؛ نصف یک درخت را حرام کرده بود .   نوشته ی روی تخته سیاه ، خوب دیده نمی شد ؛ برگ ، مرگ ، خوانده می شد . همان روز ، حسن ، خوب را چوب خوانده بود و چوب خوبی از معلم خورده بود .         جای من نزدیک معلم بود . پشت میزش نشسته بود . پیدا بود ، آدمـی بی رویاست . خطمـی را      نمی فهمد و قصه بلد نیست ؛ درحضور او خیالات من چروک می خورد . ترکه ی روی میز ، ادامه ی اخلاق او بود . بی ترکه ، شمایل او نا تمام بود و ترکه همیشه بود ؛ حضوری ابدی داشت . ترکه ی تنبیه ، ترکه ی انار بود . ترکه شلاقه ی پای درخت انار بود . شلاقه ها را می بریدند تا زور درخت را نگیرند . شلاقه گل نمی کرد ؛ میوه  نمی داد ؛ اما بی حاصل نبود . شلاق می شد . در تعلیم وتربیت آن روزگار ، درخت انار سهم داشت .</vt:lpstr>
      <vt:lpstr>       کتاب من باز بود . چیزی نمی خواندم . دفترچه ام را روی کتاب ، باز کرده بودم و نقاشی می کردم . درخت را  تمام کرده بودم ؛ داشتم ، یک تکه ابر ، می کشیدم . رسیده بودم به کوه ، که باران ضربه ، بر سرم فرود آمد . فریاد معلم ، بلند بود : « کودن ، همه ی درس هایت خوب است ، عیب تو این است که نقاشی می کنی .! » کاش ! زنده بود و می دید ، هنوز این عیب را دارم . تازه ، نقاشی ، هنر است . هنر ، نفی عیب است .         من کتک خورده بودم ؛ ولی چرا ؟! نمره های من ، همه خوب بود . شاگرد اول بودم . من کارم مرتب بود ؛ چون مرتب ، بار آمده بودم . پریشانی ، مرا می ترساند و هنوز هم می ترساند . من نظم را از کف نمی دادم . تکلیف مدرسه ی من ، مرتب بود ، مثل طاقچه ای که در اتاق پنجدری خانه داشتم .        در مدرسه ، تنها یک بار ، چوب خوردم ، آن هم به جرم نقاشی ! من تنبیه را باور دارم . تنبیه ، بیدار کردن است . چوب را باید خورد و روشن شد . جور استاد را باید کشید و راه را یافت .                                                                     ( اتاق آبی ، سهراب سپهری )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Windows User</cp:lastModifiedBy>
  <cp:revision>90</cp:revision>
  <dcterms:created xsi:type="dcterms:W3CDTF">2013-12-27T10:41:45Z</dcterms:created>
  <dcterms:modified xsi:type="dcterms:W3CDTF">2020-05-20T22:27:09Z</dcterms:modified>
</cp:coreProperties>
</file>