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0B8519F-CAF3-4035-862E-FD2491854A95}" type="datetimeFigureOut">
              <a:rPr lang="en-US" smtClean="0"/>
              <a:pPr/>
              <a:t>11/7/2019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91FFA53-011A-47BA-82A2-022C77D973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2786058"/>
            <a:ext cx="7406640" cy="3500462"/>
          </a:xfrm>
        </p:spPr>
        <p:txBody>
          <a:bodyPr>
            <a:normAutofit fontScale="92500"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موضوع :</a:t>
            </a:r>
          </a:p>
          <a:p>
            <a:pPr algn="ctr"/>
            <a:r>
              <a:rPr lang="fa-IR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هخا منشیان</a:t>
            </a:r>
          </a:p>
          <a:p>
            <a:pPr algn="ctr"/>
            <a:r>
              <a:rPr lang="fa-IR" sz="8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درس  تاریخ </a:t>
            </a:r>
            <a:endParaRPr lang="en-US" sz="8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357166"/>
            <a:ext cx="7406640" cy="221457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fa-IR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کوروش :</a:t>
            </a:r>
            <a:endParaRPr lang="en-US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2428868"/>
            <a:ext cx="7406640" cy="3500462"/>
          </a:xfrm>
        </p:spPr>
        <p:txBody>
          <a:bodyPr>
            <a:noAutofit/>
          </a:bodyPr>
          <a:lstStyle/>
          <a:p>
            <a:pPr algn="justLow"/>
            <a:r>
              <a:rPr lang="fa-I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Nazanin" pitchFamily="2" charset="-78"/>
              </a:rPr>
              <a:t>کورش پس از آن که ماد ها را بر کنار کرد ، حکومت هخامنشیان را به وجد آورد . نام جدّ کورش ، هخامنش بود . به همین دلیل به حکومتی که او تأسیس  کرد ، هخا منشیان می گویند . کوروش حکومت ها ی بزرگ آن زمان ، مانند لیدی و بابل ، را شکست داد و سر زمین های آن ها را تصرّف کرد ؛ در نـتیجه ، قلمرو حکومت او بسیار گسترش یا فت .</a:t>
            </a:r>
            <a:endParaRPr lang="en-US" sz="3600" dirty="0">
              <a:cs typeface="B Nazanin" pitchFamily="2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357166"/>
            <a:ext cx="7406640" cy="221457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fa-IR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داریوش : </a:t>
            </a:r>
            <a:endParaRPr lang="en-US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2786058"/>
            <a:ext cx="7406640" cy="3500462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fa-I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Nazanin" pitchFamily="2" charset="-78"/>
              </a:rPr>
              <a:t>یکی دیگر از پادشاهان هخـامنشی داریوش بود . در زمان او ، ایـــران وسعت زیادی پیــــدا کرد . قلمرو حکـومت هخامنشیان در زمان داریوش بسیار گستـــرده است ، بـا توجّه به وسعـت قلمرو هخامنشیـــان اداره ی این کشـور پهنــاور کار ســـاده ای نبــوده است . داریوش در دوران حکومت خود کارهای مهـمّی انجام داد . ساختن راه هـا ، ضرب سکّه ی طلا ، تعیین شهربان و ایجاد سپاه جاویدان از کـار های مـهمّ او سـت .</a:t>
            </a:r>
            <a:endParaRPr lang="en-US" sz="3600" dirty="0">
              <a:cs typeface="B Nazanin" pitchFamily="2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357166"/>
            <a:ext cx="7406640" cy="2214578"/>
          </a:xfrm>
        </p:spPr>
        <p:txBody>
          <a:bodyPr>
            <a:normAutofit/>
          </a:bodyPr>
          <a:lstStyle/>
          <a:p>
            <a:pPr algn="r"/>
            <a:r>
              <a:rPr lang="fa-IR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e_Tarablus" pitchFamily="18" charset="-78"/>
                <a:cs typeface="B Elham" pitchFamily="2" charset="-78"/>
              </a:rPr>
              <a:t>ساختن راه ها :</a:t>
            </a:r>
            <a:endParaRPr lang="en-US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e_Tarablus" pitchFamily="18" charset="-78"/>
              <a:cs typeface="B Elham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2786058"/>
            <a:ext cx="7406640" cy="3500462"/>
          </a:xfrm>
        </p:spPr>
        <p:txBody>
          <a:bodyPr/>
          <a:lstStyle/>
          <a:p>
            <a:pPr algn="r"/>
            <a:r>
              <a:rPr lang="fa-IR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cs typeface="B Kamran" pitchFamily="2" charset="-78"/>
              </a:rPr>
              <a:t>به دستور داریوش ، در سر زمین پهناور ایران راه های زیادی را ساختند . راه ها مهم ترین وسیله ی ارتباط میا ن شهر ها و پایتخت بودند . مهم ترین و طولــانی ترین راه هـا راه شــاهی نام داشــت . </a:t>
            </a:r>
            <a:endParaRPr lang="en-US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cs typeface="B Kamran" pitchFamily="2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357166"/>
            <a:ext cx="7406640" cy="2214578"/>
          </a:xfrm>
        </p:spPr>
        <p:txBody>
          <a:bodyPr>
            <a:normAutofit/>
          </a:bodyPr>
          <a:lstStyle/>
          <a:p>
            <a:pPr algn="r"/>
            <a:r>
              <a:rPr lang="fa-IR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e_Tarablus" pitchFamily="18" charset="-78"/>
                <a:cs typeface="B Elham" pitchFamily="2" charset="-78"/>
              </a:rPr>
              <a:t>چاپارخانه ها و قلعه ها :</a:t>
            </a:r>
            <a:endParaRPr lang="en-US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e_Tarablus" pitchFamily="18" charset="-78"/>
              <a:cs typeface="B Elham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2786058"/>
            <a:ext cx="7406640" cy="3500462"/>
          </a:xfrm>
        </p:spPr>
        <p:txBody>
          <a:bodyPr>
            <a:noAutofit/>
          </a:bodyPr>
          <a:lstStyle/>
          <a:p>
            <a:pPr algn="justLow"/>
            <a:r>
              <a:rPr lang="fa-IR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cs typeface="B Kamran" pitchFamily="2" charset="-78"/>
              </a:rPr>
              <a:t>در کنار جادّه ها ی اصلی محل هایی به نام چاپار خانه ساخته شده بود . در این مکان ها همیشه اسب هایی تازه نفس آماده بودند تا پیک ها (نامه رسان ها ) اسب خود را عوض کنند و نامه ها را به دور ترین نقاط کشور برسانند . هم چنین ، درمسیر راه ها ، قلعه هایی ساخته بو دند که در آن ها عدّه ای ســـــرباز از راه هـا و کــــــاروان هـا محــــافظـت می کــردند.</a:t>
            </a:r>
            <a:endParaRPr lang="en-US" sz="3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cs typeface="B Kamran" pitchFamily="2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357166"/>
            <a:ext cx="7406640" cy="2214578"/>
          </a:xfrm>
        </p:spPr>
        <p:txBody>
          <a:bodyPr>
            <a:normAutofit/>
          </a:bodyPr>
          <a:lstStyle/>
          <a:p>
            <a:pPr algn="r"/>
            <a:r>
              <a:rPr lang="fa-IR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Elham" pitchFamily="2" charset="-78"/>
              </a:rPr>
              <a:t>ضرب سکّه ی طلا :</a:t>
            </a:r>
            <a:endParaRPr lang="en-US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Elham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2786058"/>
            <a:ext cx="7406640" cy="3500462"/>
          </a:xfrm>
        </p:spPr>
        <p:txBody>
          <a:bodyPr>
            <a:normAutofit/>
          </a:bodyPr>
          <a:lstStyle/>
          <a:p>
            <a:pPr algn="justLow"/>
            <a:r>
              <a:rPr lang="fa-IR" sz="4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cs typeface="B Kamran" pitchFamily="2" charset="-78"/>
              </a:rPr>
              <a:t>داریوش برای  اینکه مردم سرزمین پهناور ایــران بتوانــند  به راحتــی خرید و فروش کننــــد ،  دستور داد سکّــه هایی از طلا بسازند. </a:t>
            </a:r>
            <a:endParaRPr lang="en-US" sz="4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cs typeface="B Kamran" pitchFamily="2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357166"/>
            <a:ext cx="7406640" cy="2214578"/>
          </a:xfrm>
        </p:spPr>
        <p:txBody>
          <a:bodyPr>
            <a:normAutofit/>
          </a:bodyPr>
          <a:lstStyle/>
          <a:p>
            <a:pPr algn="r"/>
            <a:r>
              <a:rPr lang="fa-IR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Elham" pitchFamily="2" charset="-78"/>
              </a:rPr>
              <a:t>تعیین شهر بان :</a:t>
            </a:r>
            <a:endParaRPr lang="en-US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Elham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2786058"/>
            <a:ext cx="7406640" cy="3500462"/>
          </a:xfrm>
        </p:spPr>
        <p:txBody>
          <a:bodyPr>
            <a:noAutofit/>
          </a:bodyPr>
          <a:lstStyle/>
          <a:p>
            <a:pPr algn="r"/>
            <a:r>
              <a:rPr lang="fa-IR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cs typeface="B Kamran" pitchFamily="2" charset="-78"/>
              </a:rPr>
              <a:t>در زمان هخامنشیان ، کشور ایران وسعت زیادی داشت .پس ، داریوش برای اداره ی بهتر آن دستور داد کشور را به بخـش هایی تقـــسیم کنند . او برای اداره ی هر بخـش یک شهـربان انتخـــاب کرد . </a:t>
            </a:r>
            <a:endParaRPr lang="en-US" sz="3600" dirty="0">
              <a:cs typeface="B Kamran" pitchFamily="2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357166"/>
            <a:ext cx="7406640" cy="2214578"/>
          </a:xfrm>
        </p:spPr>
        <p:txBody>
          <a:bodyPr>
            <a:normAutofit/>
          </a:bodyPr>
          <a:lstStyle/>
          <a:p>
            <a:pPr algn="r"/>
            <a:r>
              <a:rPr lang="fa-IR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Elham" pitchFamily="2" charset="-78"/>
              </a:rPr>
              <a:t>ایجاد سپاه جاویدان:</a:t>
            </a:r>
            <a:endParaRPr lang="en-US" sz="6000" dirty="0">
              <a:cs typeface="B Elham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2786058"/>
            <a:ext cx="7406640" cy="3500462"/>
          </a:xfrm>
        </p:spPr>
        <p:txBody>
          <a:bodyPr>
            <a:noAutofit/>
          </a:bodyPr>
          <a:lstStyle/>
          <a:p>
            <a:pPr algn="r"/>
            <a:r>
              <a:rPr lang="fa-I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cs typeface="B Kamran" pitchFamily="2" charset="-78"/>
              </a:rPr>
              <a:t>به دستــور داریوش ، یک سپــاه ده هـزار نفـــری از سربـــازان ورزیده که همیــشه آماده به جنــگ بودند ، تشکیــل شد .</a:t>
            </a:r>
            <a:endParaRPr lang="en-US" sz="5400" dirty="0">
              <a:cs typeface="B Kamran" pitchFamily="2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357166"/>
            <a:ext cx="7406640" cy="2214578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r"/>
            <a:r>
              <a:rPr lang="fa-IR" sz="115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حمله ی اسکندر :</a:t>
            </a:r>
            <a:endParaRPr lang="en-US" sz="115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2786058"/>
            <a:ext cx="7406640" cy="3500462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/>
            <a:r>
              <a:rPr lang="fa-IR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IranNastaliq" pitchFamily="18" charset="0"/>
                <a:cs typeface="IranNastaliq" pitchFamily="18" charset="0"/>
              </a:rPr>
              <a:t>هخامنشیان </a:t>
            </a:r>
            <a:r>
              <a:rPr lang="fa-IR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IranNastaliq" pitchFamily="18" charset="0"/>
                <a:cs typeface="B Kamran" pitchFamily="2" charset="-78"/>
              </a:rPr>
              <a:t>225</a:t>
            </a:r>
            <a:r>
              <a:rPr lang="fa-IR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IranNastaliq" pitchFamily="18" charset="0"/>
                <a:cs typeface="IranNastaliq" pitchFamily="18" charset="0"/>
              </a:rPr>
              <a:t> سال حکومت کردند . آن ها  در اواخر حکومتشان ، به دلیل اختــلاف های داخلی و بی لیاقتی شاهان ، ضعیف شده بو دند . در این زمان ، اسکندر که پادشاه یونان و مقدونیه  بود و آرزو داشت همه جهان را تصرّف کند ، به ایران  حمله کرد . هخامنشیان از اسکندر شکست خوردند و  ایران را فتح        کرد .   اسکندر پایتخت معروف هخامنشیان ،   یعنی تخت جمشید ، را به  آتش کشید و  بسیاری از مردم را به قتل رساند .</a:t>
            </a:r>
            <a:endParaRPr lang="en-US" sz="4000" b="1" dirty="0">
              <a:ln w="50800"/>
              <a:solidFill>
                <a:schemeClr val="bg1">
                  <a:shade val="50000"/>
                </a:schemeClr>
              </a:solidFill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fa-IR" sz="8000" b="1" dirty="0" smtClean="0"/>
              <a:t>پایان</a:t>
            </a:r>
            <a:endParaRPr lang="fa-IR" b="1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189</TotalTime>
  <Words>484</Words>
  <Application>Microsoft Office PowerPoint</Application>
  <PresentationFormat>On-screen Show (4:3)</PresentationFormat>
  <Paragraphs>20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ae_Tarablus</vt:lpstr>
      <vt:lpstr>B Elham</vt:lpstr>
      <vt:lpstr>B Kamran</vt:lpstr>
      <vt:lpstr>B Nazanin</vt:lpstr>
      <vt:lpstr>Gill Sans MT</vt:lpstr>
      <vt:lpstr>IranNastaliq</vt:lpstr>
      <vt:lpstr>Majalla UI</vt:lpstr>
      <vt:lpstr>Verdana</vt:lpstr>
      <vt:lpstr>Wingdings 2</vt:lpstr>
      <vt:lpstr>Solstice</vt:lpstr>
      <vt:lpstr>PowerPoint Presentation</vt:lpstr>
      <vt:lpstr>کوروش :</vt:lpstr>
      <vt:lpstr>داریوش : </vt:lpstr>
      <vt:lpstr>ساختن راه ها :</vt:lpstr>
      <vt:lpstr>چاپارخانه ها و قلعه ها :</vt:lpstr>
      <vt:lpstr>ضرب سکّه ی طلا :</vt:lpstr>
      <vt:lpstr>تعیین شهر بان :</vt:lpstr>
      <vt:lpstr>ایجاد سپاه جاویدان:</vt:lpstr>
      <vt:lpstr>حمله ی اسکندر :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</dc:title>
  <dc:creator>ali</dc:creator>
  <cp:lastModifiedBy>Windows User</cp:lastModifiedBy>
  <cp:revision>39</cp:revision>
  <dcterms:created xsi:type="dcterms:W3CDTF">2012-03-05T10:38:55Z</dcterms:created>
  <dcterms:modified xsi:type="dcterms:W3CDTF">2019-11-07T16:47:28Z</dcterms:modified>
</cp:coreProperties>
</file>