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 id="2147483684" r:id="rId2"/>
    <p:sldMasterId id="2147483696" r:id="rId3"/>
  </p:sldMasterIdLst>
  <p:notesMasterIdLst>
    <p:notesMasterId r:id="rId14"/>
  </p:notesMasterIdLst>
  <p:sldIdLst>
    <p:sldId id="256" r:id="rId4"/>
    <p:sldId id="258" r:id="rId5"/>
    <p:sldId id="260" r:id="rId6"/>
    <p:sldId id="261" r:id="rId7"/>
    <p:sldId id="272" r:id="rId8"/>
    <p:sldId id="271" r:id="rId9"/>
    <p:sldId id="273" r:id="rId10"/>
    <p:sldId id="274" r:id="rId11"/>
    <p:sldId id="276" r:id="rId12"/>
    <p:sldId id="275"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showGuides="1">
      <p:cViewPr varScale="1">
        <p:scale>
          <a:sx n="69" d="100"/>
          <a:sy n="69" d="100"/>
        </p:scale>
        <p:origin x="690" y="48"/>
      </p:cViewPr>
      <p:guideLst>
        <p:guide orient="horz" pos="2160"/>
        <p:guide pos="2880"/>
      </p:guideLst>
    </p:cSldViewPr>
  </p:slideViewPr>
  <p:notesTextViewPr>
    <p:cViewPr>
      <p:scale>
        <a:sx n="1" d="1"/>
        <a:sy n="1" d="1"/>
      </p:scale>
      <p:origin x="0" y="0"/>
    </p:cViewPr>
  </p:notesTextViewPr>
  <p:notesViewPr>
    <p:cSldViewPr showGuides="1">
      <p:cViewPr varScale="1">
        <p:scale>
          <a:sx n="57" d="100"/>
          <a:sy n="57" d="100"/>
        </p:scale>
        <p:origin x="-277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247055-E53A-4588-8DC6-1C04F04C89F5}" type="doc">
      <dgm:prSet loTypeId="urn:microsoft.com/office/officeart/2008/layout/HorizontalMultiLevelHierarchy" loCatId="hierarchy" qsTypeId="urn:microsoft.com/office/officeart/2005/8/quickstyle/3d1" qsCatId="3D" csTypeId="urn:microsoft.com/office/officeart/2005/8/colors/colorful4" csCatId="colorful" phldr="1"/>
      <dgm:spPr/>
      <dgm:t>
        <a:bodyPr/>
        <a:lstStyle/>
        <a:p>
          <a:pPr rtl="1"/>
          <a:endParaRPr lang="fa-IR"/>
        </a:p>
      </dgm:t>
    </dgm:pt>
    <dgm:pt modelId="{78F418EF-37CE-40AC-9C8A-3F970360D493}">
      <dgm:prSet phldrT="[Text]" custT="1"/>
      <dgm:spPr>
        <a:solidFill>
          <a:schemeClr val="bg1">
            <a:lumMod val="85000"/>
          </a:schemeClr>
        </a:solidFill>
      </dgm:spPr>
      <dgm:t>
        <a:bodyPr/>
        <a:lstStyle/>
        <a:p>
          <a:pPr rtl="1"/>
          <a:r>
            <a:rPr lang="fa-IR" sz="2000" dirty="0" smtClean="0">
              <a:solidFill>
                <a:schemeClr val="tx1"/>
              </a:solidFill>
              <a:cs typeface="B Jadid" panose="00000700000000000000" pitchFamily="2" charset="-78"/>
            </a:rPr>
            <a:t>پیامبران آمده اند تا</a:t>
          </a:r>
          <a:endParaRPr lang="fa-IR" sz="2000" dirty="0">
            <a:solidFill>
              <a:schemeClr val="tx1"/>
            </a:solidFill>
            <a:cs typeface="B Jadid" panose="00000700000000000000" pitchFamily="2" charset="-78"/>
          </a:endParaRPr>
        </a:p>
      </dgm:t>
    </dgm:pt>
    <dgm:pt modelId="{BECE2497-C034-4397-9A75-6779F2CD8C32}" type="parTrans" cxnId="{950DC4DE-1921-4988-BD14-BEF19CC68DC8}">
      <dgm:prSet/>
      <dgm:spPr/>
      <dgm:t>
        <a:bodyPr/>
        <a:lstStyle/>
        <a:p>
          <a:pPr rtl="1"/>
          <a:endParaRPr lang="fa-IR">
            <a:solidFill>
              <a:schemeClr val="tx1"/>
            </a:solidFill>
          </a:endParaRPr>
        </a:p>
      </dgm:t>
    </dgm:pt>
    <dgm:pt modelId="{3EAC4B5A-97EF-4538-BF62-E5487C99368F}" type="sibTrans" cxnId="{950DC4DE-1921-4988-BD14-BEF19CC68DC8}">
      <dgm:prSet/>
      <dgm:spPr/>
      <dgm:t>
        <a:bodyPr/>
        <a:lstStyle/>
        <a:p>
          <a:pPr rtl="1"/>
          <a:endParaRPr lang="fa-IR">
            <a:solidFill>
              <a:schemeClr val="tx1"/>
            </a:solidFill>
          </a:endParaRPr>
        </a:p>
      </dgm:t>
    </dgm:pt>
    <dgm:pt modelId="{2C180486-79AC-4C5F-AF8E-D206501BD644}">
      <dgm:prSet phldrT="[Text]" custT="1"/>
      <dgm:spPr>
        <a:solidFill>
          <a:srgbClr val="92D050"/>
        </a:solidFill>
      </dgm:spPr>
      <dgm:t>
        <a:bodyPr/>
        <a:lstStyle/>
        <a:p>
          <a:pPr rtl="1"/>
          <a:r>
            <a:rPr lang="fa-IR" sz="2000" dirty="0" smtClean="0">
              <a:solidFill>
                <a:schemeClr val="tx1"/>
              </a:solidFill>
              <a:cs typeface="B Nazanin" panose="00000400000000000000" pitchFamily="2" charset="-78"/>
            </a:rPr>
            <a:t>1- انسان‌ها به كمال انساني خود برسند (انعام /91)</a:t>
          </a:r>
          <a:endParaRPr lang="fa-IR" sz="2000" dirty="0">
            <a:solidFill>
              <a:schemeClr val="tx1"/>
            </a:solidFill>
            <a:cs typeface="B Nazanin" panose="00000400000000000000" pitchFamily="2" charset="-78"/>
          </a:endParaRPr>
        </a:p>
      </dgm:t>
    </dgm:pt>
    <dgm:pt modelId="{3190BF5B-392A-4DEE-BB7C-386A7BD68B3B}" type="parTrans" cxnId="{0C6D1BFF-FD12-4ADC-8495-1A438AC9F698}">
      <dgm:prSet/>
      <dgm:spPr/>
      <dgm:t>
        <a:bodyPr/>
        <a:lstStyle/>
        <a:p>
          <a:pPr rtl="1"/>
          <a:endParaRPr lang="fa-IR">
            <a:solidFill>
              <a:schemeClr val="tx1"/>
            </a:solidFill>
          </a:endParaRPr>
        </a:p>
      </dgm:t>
    </dgm:pt>
    <dgm:pt modelId="{B86605C1-1AA9-429A-9033-79D5AE92DAAA}" type="sibTrans" cxnId="{0C6D1BFF-FD12-4ADC-8495-1A438AC9F698}">
      <dgm:prSet/>
      <dgm:spPr/>
      <dgm:t>
        <a:bodyPr/>
        <a:lstStyle/>
        <a:p>
          <a:pPr rtl="1"/>
          <a:endParaRPr lang="fa-IR">
            <a:solidFill>
              <a:schemeClr val="tx1"/>
            </a:solidFill>
          </a:endParaRPr>
        </a:p>
      </dgm:t>
    </dgm:pt>
    <dgm:pt modelId="{B818EA9D-7223-410D-9322-D885878128C4}">
      <dgm:prSet phldrT="[Text]" custT="1"/>
      <dgm:spPr>
        <a:solidFill>
          <a:srgbClr val="92D050"/>
        </a:solidFill>
      </dgm:spPr>
      <dgm:t>
        <a:bodyPr/>
        <a:lstStyle/>
        <a:p>
          <a:pPr rtl="1"/>
          <a:r>
            <a:rPr lang="fa-IR" sz="2000" dirty="0" smtClean="0">
              <a:solidFill>
                <a:schemeClr val="tx1"/>
              </a:solidFill>
              <a:cs typeface="B Nazanin" panose="00000400000000000000" pitchFamily="2" charset="-78"/>
            </a:rPr>
            <a:t>2- انسان‌ها از بندگي ستمگران نجات يابند.(نحل /36)</a:t>
          </a:r>
          <a:endParaRPr lang="fa-IR" sz="2000" dirty="0">
            <a:solidFill>
              <a:schemeClr val="tx1"/>
            </a:solidFill>
            <a:cs typeface="B Nazanin" panose="00000400000000000000" pitchFamily="2" charset="-78"/>
          </a:endParaRPr>
        </a:p>
      </dgm:t>
    </dgm:pt>
    <dgm:pt modelId="{C160B5A3-BD95-4E1B-BD28-EC84A0DDE0FE}" type="parTrans" cxnId="{C49751DB-1710-4604-AD3A-2AC43393F6A0}">
      <dgm:prSet/>
      <dgm:spPr/>
      <dgm:t>
        <a:bodyPr/>
        <a:lstStyle/>
        <a:p>
          <a:pPr rtl="1"/>
          <a:endParaRPr lang="fa-IR">
            <a:solidFill>
              <a:schemeClr val="tx1"/>
            </a:solidFill>
          </a:endParaRPr>
        </a:p>
      </dgm:t>
    </dgm:pt>
    <dgm:pt modelId="{2CCE82F2-B1D3-4D50-9673-74EAD883C996}" type="sibTrans" cxnId="{C49751DB-1710-4604-AD3A-2AC43393F6A0}">
      <dgm:prSet/>
      <dgm:spPr/>
      <dgm:t>
        <a:bodyPr/>
        <a:lstStyle/>
        <a:p>
          <a:pPr rtl="1"/>
          <a:endParaRPr lang="fa-IR">
            <a:solidFill>
              <a:schemeClr val="tx1"/>
            </a:solidFill>
          </a:endParaRPr>
        </a:p>
      </dgm:t>
    </dgm:pt>
    <dgm:pt modelId="{0297C6F1-8845-4F60-BA06-E8B5CAA129BB}">
      <dgm:prSet phldrT="[Text]" custT="1"/>
      <dgm:spPr>
        <a:solidFill>
          <a:srgbClr val="92D050"/>
        </a:solidFill>
      </dgm:spPr>
      <dgm:t>
        <a:bodyPr/>
        <a:lstStyle/>
        <a:p>
          <a:pPr rtl="1"/>
          <a:r>
            <a:rPr lang="fa-IR" sz="2000" dirty="0" smtClean="0">
              <a:solidFill>
                <a:schemeClr val="tx1"/>
              </a:solidFill>
              <a:cs typeface="B Nazanin" panose="00000400000000000000" pitchFamily="2" charset="-78"/>
            </a:rPr>
            <a:t>3- اخلاق انسان‌ها را تزكيه كنند.(جمعه/2)</a:t>
          </a:r>
          <a:endParaRPr lang="fa-IR" sz="2000" dirty="0">
            <a:solidFill>
              <a:schemeClr val="tx1"/>
            </a:solidFill>
            <a:cs typeface="B Nazanin" panose="00000400000000000000" pitchFamily="2" charset="-78"/>
          </a:endParaRPr>
        </a:p>
      </dgm:t>
    </dgm:pt>
    <dgm:pt modelId="{25BCC4F5-B9A8-491C-A4DF-C02B9DEDF5B1}" type="parTrans" cxnId="{888A8B93-0D59-4327-ADD4-2498A83FBF15}">
      <dgm:prSet/>
      <dgm:spPr/>
      <dgm:t>
        <a:bodyPr/>
        <a:lstStyle/>
        <a:p>
          <a:pPr rtl="1"/>
          <a:endParaRPr lang="fa-IR">
            <a:solidFill>
              <a:schemeClr val="tx1"/>
            </a:solidFill>
          </a:endParaRPr>
        </a:p>
      </dgm:t>
    </dgm:pt>
    <dgm:pt modelId="{4EEB115A-E15B-4785-8F2F-200BB428FD4C}" type="sibTrans" cxnId="{888A8B93-0D59-4327-ADD4-2498A83FBF15}">
      <dgm:prSet/>
      <dgm:spPr/>
      <dgm:t>
        <a:bodyPr/>
        <a:lstStyle/>
        <a:p>
          <a:pPr rtl="1"/>
          <a:endParaRPr lang="fa-IR">
            <a:solidFill>
              <a:schemeClr val="tx1"/>
            </a:solidFill>
          </a:endParaRPr>
        </a:p>
      </dgm:t>
    </dgm:pt>
    <dgm:pt modelId="{E0BD5A56-AA48-4A54-9A6E-915585F2A275}">
      <dgm:prSet phldrT="[Text]" custT="1"/>
      <dgm:spPr>
        <a:solidFill>
          <a:srgbClr val="92D050"/>
        </a:solidFill>
      </dgm:spPr>
      <dgm:t>
        <a:bodyPr/>
        <a:lstStyle/>
        <a:p>
          <a:pPr rtl="1"/>
          <a:r>
            <a:rPr lang="fa-IR" sz="2000" dirty="0" smtClean="0">
              <a:solidFill>
                <a:schemeClr val="tx1"/>
              </a:solidFill>
              <a:cs typeface="B Nazanin" panose="00000400000000000000" pitchFamily="2" charset="-78"/>
            </a:rPr>
            <a:t>4- كتاب و حكمت را به آدميان بياموزند. (جمعه/2)</a:t>
          </a:r>
          <a:endParaRPr lang="fa-IR" sz="2000" dirty="0">
            <a:solidFill>
              <a:schemeClr val="tx1"/>
            </a:solidFill>
            <a:cs typeface="B Nazanin" panose="00000400000000000000" pitchFamily="2" charset="-78"/>
          </a:endParaRPr>
        </a:p>
      </dgm:t>
    </dgm:pt>
    <dgm:pt modelId="{8A1FFFF5-129F-4CE8-9297-302CE285C022}" type="parTrans" cxnId="{A8498133-2393-484B-A6AD-73E11321E5A6}">
      <dgm:prSet/>
      <dgm:spPr/>
      <dgm:t>
        <a:bodyPr/>
        <a:lstStyle/>
        <a:p>
          <a:pPr rtl="1"/>
          <a:endParaRPr lang="fa-IR">
            <a:solidFill>
              <a:schemeClr val="tx1"/>
            </a:solidFill>
          </a:endParaRPr>
        </a:p>
      </dgm:t>
    </dgm:pt>
    <dgm:pt modelId="{96C3B42B-B6EA-4984-B248-51205FA2DEA7}" type="sibTrans" cxnId="{A8498133-2393-484B-A6AD-73E11321E5A6}">
      <dgm:prSet/>
      <dgm:spPr/>
      <dgm:t>
        <a:bodyPr/>
        <a:lstStyle/>
        <a:p>
          <a:pPr rtl="1"/>
          <a:endParaRPr lang="fa-IR">
            <a:solidFill>
              <a:schemeClr val="tx1"/>
            </a:solidFill>
          </a:endParaRPr>
        </a:p>
      </dgm:t>
    </dgm:pt>
    <dgm:pt modelId="{A4C22CB0-CD05-4375-AFCD-F29FAF74C04E}">
      <dgm:prSet phldrT="[Text]" custT="1"/>
      <dgm:spPr>
        <a:solidFill>
          <a:schemeClr val="bg1"/>
        </a:solidFill>
      </dgm:spPr>
      <dgm:t>
        <a:bodyPr/>
        <a:lstStyle/>
        <a:p>
          <a:pPr rtl="1"/>
          <a:r>
            <a:rPr lang="fa-IR" sz="2000" smtClean="0">
              <a:solidFill>
                <a:schemeClr val="tx1"/>
              </a:solidFill>
              <a:cs typeface="B Nazanin" panose="00000400000000000000" pitchFamily="2" charset="-78"/>
            </a:rPr>
            <a:t>5- مردم، عدالت را بر پا كنند.(حديد /26)</a:t>
          </a:r>
          <a:endParaRPr lang="fa-IR" sz="2000" dirty="0">
            <a:solidFill>
              <a:schemeClr val="tx1"/>
            </a:solidFill>
            <a:cs typeface="B Nazanin" panose="00000400000000000000" pitchFamily="2" charset="-78"/>
          </a:endParaRPr>
        </a:p>
      </dgm:t>
    </dgm:pt>
    <dgm:pt modelId="{25A11665-FE22-482F-A5E4-D8E8AE0D4664}" type="parTrans" cxnId="{2D4C03E2-779E-4379-8ED7-428C506A2F62}">
      <dgm:prSet/>
      <dgm:spPr/>
      <dgm:t>
        <a:bodyPr/>
        <a:lstStyle/>
        <a:p>
          <a:pPr rtl="1"/>
          <a:endParaRPr lang="fa-IR">
            <a:solidFill>
              <a:schemeClr val="tx1"/>
            </a:solidFill>
          </a:endParaRPr>
        </a:p>
      </dgm:t>
    </dgm:pt>
    <dgm:pt modelId="{9AAC72E0-391A-49F3-8D78-13FDDE6C9C0D}" type="sibTrans" cxnId="{2D4C03E2-779E-4379-8ED7-428C506A2F62}">
      <dgm:prSet/>
      <dgm:spPr/>
      <dgm:t>
        <a:bodyPr/>
        <a:lstStyle/>
        <a:p>
          <a:pPr rtl="1"/>
          <a:endParaRPr lang="fa-IR">
            <a:solidFill>
              <a:schemeClr val="tx1"/>
            </a:solidFill>
          </a:endParaRPr>
        </a:p>
      </dgm:t>
    </dgm:pt>
    <dgm:pt modelId="{525B2901-3795-4F9D-8AF1-E49A2C5C2C02}">
      <dgm:prSet phldrT="[Text]" custT="1"/>
      <dgm:spPr>
        <a:solidFill>
          <a:schemeClr val="bg1"/>
        </a:solidFill>
      </dgm:spPr>
      <dgm:t>
        <a:bodyPr/>
        <a:lstStyle/>
        <a:p>
          <a:pPr rtl="1"/>
          <a:r>
            <a:rPr lang="fa-IR" sz="2000" dirty="0" smtClean="0">
              <a:solidFill>
                <a:schemeClr val="tx1"/>
              </a:solidFill>
              <a:cs typeface="B Nazanin" panose="00000400000000000000" pitchFamily="2" charset="-78"/>
            </a:rPr>
            <a:t>6- مردم را از تاريك‌هاي جهالت خارج و به سوي نور هدايت كنند.(ابراهيم/5)</a:t>
          </a:r>
          <a:endParaRPr lang="fa-IR" sz="2000" dirty="0">
            <a:solidFill>
              <a:schemeClr val="tx1"/>
            </a:solidFill>
            <a:cs typeface="B Nazanin" panose="00000400000000000000" pitchFamily="2" charset="-78"/>
          </a:endParaRPr>
        </a:p>
      </dgm:t>
    </dgm:pt>
    <dgm:pt modelId="{2C241866-7279-4A5F-9D2E-33049AA7D138}" type="parTrans" cxnId="{F3950952-4F42-4768-802F-EC28520A2F9D}">
      <dgm:prSet/>
      <dgm:spPr/>
      <dgm:t>
        <a:bodyPr/>
        <a:lstStyle/>
        <a:p>
          <a:pPr rtl="1"/>
          <a:endParaRPr lang="fa-IR">
            <a:solidFill>
              <a:schemeClr val="tx1"/>
            </a:solidFill>
          </a:endParaRPr>
        </a:p>
      </dgm:t>
    </dgm:pt>
    <dgm:pt modelId="{71114D7A-BCDF-4B87-9D6C-9F3B099A9494}" type="sibTrans" cxnId="{F3950952-4F42-4768-802F-EC28520A2F9D}">
      <dgm:prSet/>
      <dgm:spPr/>
      <dgm:t>
        <a:bodyPr/>
        <a:lstStyle/>
        <a:p>
          <a:pPr rtl="1"/>
          <a:endParaRPr lang="fa-IR">
            <a:solidFill>
              <a:schemeClr val="tx1"/>
            </a:solidFill>
          </a:endParaRPr>
        </a:p>
      </dgm:t>
    </dgm:pt>
    <dgm:pt modelId="{AA813041-5285-4570-BFC3-27E79DF098A2}">
      <dgm:prSet phldrT="[Text]" custT="1"/>
      <dgm:spPr>
        <a:solidFill>
          <a:srgbClr val="FF0000"/>
        </a:solidFill>
      </dgm:spPr>
      <dgm:t>
        <a:bodyPr/>
        <a:lstStyle/>
        <a:p>
          <a:pPr rtl="1"/>
          <a:r>
            <a:rPr lang="fa-IR" sz="2000" smtClean="0">
              <a:solidFill>
                <a:schemeClr val="tx1"/>
              </a:solidFill>
              <a:cs typeface="B Nazanin" panose="00000400000000000000" pitchFamily="2" charset="-78"/>
            </a:rPr>
            <a:t>7- زنجيرهاي اسارت مردم را پاره كنند. (اعراف/157)</a:t>
          </a:r>
          <a:endParaRPr lang="fa-IR" sz="2000" dirty="0">
            <a:solidFill>
              <a:schemeClr val="tx1"/>
            </a:solidFill>
            <a:cs typeface="B Nazanin" panose="00000400000000000000" pitchFamily="2" charset="-78"/>
          </a:endParaRPr>
        </a:p>
      </dgm:t>
    </dgm:pt>
    <dgm:pt modelId="{D8F39C87-AEE6-4089-AB78-9EF8CB01EE6C}" type="parTrans" cxnId="{407EDC09-FBCC-40E3-832C-E2F46EE0412A}">
      <dgm:prSet/>
      <dgm:spPr/>
      <dgm:t>
        <a:bodyPr/>
        <a:lstStyle/>
        <a:p>
          <a:pPr rtl="1"/>
          <a:endParaRPr lang="fa-IR">
            <a:solidFill>
              <a:schemeClr val="tx1"/>
            </a:solidFill>
          </a:endParaRPr>
        </a:p>
      </dgm:t>
    </dgm:pt>
    <dgm:pt modelId="{F4980327-A288-494E-B889-CE6DE4421630}" type="sibTrans" cxnId="{407EDC09-FBCC-40E3-832C-E2F46EE0412A}">
      <dgm:prSet/>
      <dgm:spPr/>
      <dgm:t>
        <a:bodyPr/>
        <a:lstStyle/>
        <a:p>
          <a:pPr rtl="1"/>
          <a:endParaRPr lang="fa-IR">
            <a:solidFill>
              <a:schemeClr val="tx1"/>
            </a:solidFill>
          </a:endParaRPr>
        </a:p>
      </dgm:t>
    </dgm:pt>
    <dgm:pt modelId="{A370033B-5B2C-498D-8BE8-6CEC10BE948B}">
      <dgm:prSet phldrT="[Text]" custT="1"/>
      <dgm:spPr>
        <a:solidFill>
          <a:srgbClr val="FF0000"/>
        </a:solidFill>
      </dgm:spPr>
      <dgm:t>
        <a:bodyPr/>
        <a:lstStyle/>
        <a:p>
          <a:pPr rtl="1"/>
          <a:r>
            <a:rPr lang="fa-IR" sz="2000" smtClean="0">
              <a:solidFill>
                <a:schemeClr val="tx1"/>
              </a:solidFill>
              <a:cs typeface="B Nazanin" panose="00000400000000000000" pitchFamily="2" charset="-78"/>
            </a:rPr>
            <a:t>8- اختلافات بين مردم را از بين ببرند.(بقره /213)</a:t>
          </a:r>
          <a:endParaRPr lang="fa-IR" sz="2000" dirty="0">
            <a:solidFill>
              <a:schemeClr val="tx1"/>
            </a:solidFill>
            <a:cs typeface="B Nazanin" panose="00000400000000000000" pitchFamily="2" charset="-78"/>
          </a:endParaRPr>
        </a:p>
      </dgm:t>
    </dgm:pt>
    <dgm:pt modelId="{EB2712CB-DD07-4F5C-A1F7-FBF21B0EDD3F}" type="parTrans" cxnId="{51D8ADF9-62B8-4230-8FAD-1D86F12B1024}">
      <dgm:prSet/>
      <dgm:spPr/>
      <dgm:t>
        <a:bodyPr/>
        <a:lstStyle/>
        <a:p>
          <a:pPr rtl="1"/>
          <a:endParaRPr lang="fa-IR">
            <a:solidFill>
              <a:schemeClr val="tx1"/>
            </a:solidFill>
          </a:endParaRPr>
        </a:p>
      </dgm:t>
    </dgm:pt>
    <dgm:pt modelId="{8406581E-7212-4F1F-8D7D-9D71F0FEE6C9}" type="sibTrans" cxnId="{51D8ADF9-62B8-4230-8FAD-1D86F12B1024}">
      <dgm:prSet/>
      <dgm:spPr/>
      <dgm:t>
        <a:bodyPr/>
        <a:lstStyle/>
        <a:p>
          <a:pPr rtl="1"/>
          <a:endParaRPr lang="fa-IR">
            <a:solidFill>
              <a:schemeClr val="tx1"/>
            </a:solidFill>
          </a:endParaRPr>
        </a:p>
      </dgm:t>
    </dgm:pt>
    <dgm:pt modelId="{3FF947A9-4F95-4662-8303-40069E26A549}">
      <dgm:prSet phldrT="[Text]" custT="1"/>
      <dgm:spPr>
        <a:solidFill>
          <a:srgbClr val="FF0000"/>
        </a:solidFill>
      </dgm:spPr>
      <dgm:t>
        <a:bodyPr/>
        <a:lstStyle/>
        <a:p>
          <a:pPr rtl="1"/>
          <a:r>
            <a:rPr lang="fa-IR" sz="2000" dirty="0" smtClean="0">
              <a:solidFill>
                <a:schemeClr val="tx1"/>
              </a:solidFill>
              <a:cs typeface="B Nazanin" panose="00000400000000000000" pitchFamily="2" charset="-78"/>
            </a:rPr>
            <a:t>9- مردم را به سوي راه هاي سلامتي هدايت كنند.(مائده/16)</a:t>
          </a:r>
          <a:endParaRPr lang="fa-IR" sz="2000" dirty="0">
            <a:solidFill>
              <a:schemeClr val="tx1"/>
            </a:solidFill>
            <a:cs typeface="B Nazanin" panose="00000400000000000000" pitchFamily="2" charset="-78"/>
          </a:endParaRPr>
        </a:p>
      </dgm:t>
    </dgm:pt>
    <dgm:pt modelId="{577C4619-858D-427F-B98A-2BA8840C3DB8}" type="parTrans" cxnId="{2AA1742E-87BD-4A80-9AAF-ED4D32FDCE0C}">
      <dgm:prSet/>
      <dgm:spPr/>
      <dgm:t>
        <a:bodyPr/>
        <a:lstStyle/>
        <a:p>
          <a:pPr rtl="1"/>
          <a:endParaRPr lang="fa-IR">
            <a:solidFill>
              <a:schemeClr val="tx1"/>
            </a:solidFill>
          </a:endParaRPr>
        </a:p>
      </dgm:t>
    </dgm:pt>
    <dgm:pt modelId="{97960988-2B2E-421D-AD04-703C7C2540F8}" type="sibTrans" cxnId="{2AA1742E-87BD-4A80-9AAF-ED4D32FDCE0C}">
      <dgm:prSet/>
      <dgm:spPr/>
      <dgm:t>
        <a:bodyPr/>
        <a:lstStyle/>
        <a:p>
          <a:pPr rtl="1"/>
          <a:endParaRPr lang="fa-IR">
            <a:solidFill>
              <a:schemeClr val="tx1"/>
            </a:solidFill>
          </a:endParaRPr>
        </a:p>
      </dgm:t>
    </dgm:pt>
    <dgm:pt modelId="{8E4C806A-E79A-499D-B1D9-735150ACDC22}">
      <dgm:prSet phldrT="[Text]" custT="1"/>
      <dgm:spPr>
        <a:solidFill>
          <a:srgbClr val="FF0000"/>
        </a:solidFill>
      </dgm:spPr>
      <dgm:t>
        <a:bodyPr/>
        <a:lstStyle/>
        <a:p>
          <a:pPr rtl="1"/>
          <a:r>
            <a:rPr lang="fa-IR" sz="2000" dirty="0" smtClean="0">
              <a:solidFill>
                <a:schemeClr val="tx1"/>
              </a:solidFill>
              <a:cs typeface="B Nazanin" panose="00000400000000000000" pitchFamily="2" charset="-78"/>
            </a:rPr>
            <a:t>10- بر مردم اتمام حجّت كنند.(نساء /156)</a:t>
          </a:r>
          <a:endParaRPr lang="fa-IR" sz="2000" dirty="0">
            <a:solidFill>
              <a:schemeClr val="tx1"/>
            </a:solidFill>
            <a:cs typeface="B Nazanin" panose="00000400000000000000" pitchFamily="2" charset="-78"/>
          </a:endParaRPr>
        </a:p>
      </dgm:t>
    </dgm:pt>
    <dgm:pt modelId="{14184ACD-2BD3-433C-BA61-B80495A32BF0}" type="parTrans" cxnId="{D2F02FDA-EC97-4223-9D98-BC80AE1D57F7}">
      <dgm:prSet/>
      <dgm:spPr/>
      <dgm:t>
        <a:bodyPr/>
        <a:lstStyle/>
        <a:p>
          <a:pPr rtl="1"/>
          <a:endParaRPr lang="fa-IR">
            <a:solidFill>
              <a:schemeClr val="tx1"/>
            </a:solidFill>
          </a:endParaRPr>
        </a:p>
      </dgm:t>
    </dgm:pt>
    <dgm:pt modelId="{870C8232-902F-4B05-B7C7-D085BFCE5BC4}" type="sibTrans" cxnId="{D2F02FDA-EC97-4223-9D98-BC80AE1D57F7}">
      <dgm:prSet/>
      <dgm:spPr/>
      <dgm:t>
        <a:bodyPr/>
        <a:lstStyle/>
        <a:p>
          <a:pPr rtl="1"/>
          <a:endParaRPr lang="fa-IR">
            <a:solidFill>
              <a:schemeClr val="tx1"/>
            </a:solidFill>
          </a:endParaRPr>
        </a:p>
      </dgm:t>
    </dgm:pt>
    <dgm:pt modelId="{FACE7CDB-3888-468E-BA4E-0E2250F34157}" type="pres">
      <dgm:prSet presAssocID="{2C247055-E53A-4588-8DC6-1C04F04C89F5}" presName="Name0" presStyleCnt="0">
        <dgm:presLayoutVars>
          <dgm:chPref val="1"/>
          <dgm:dir/>
          <dgm:animOne val="branch"/>
          <dgm:animLvl val="lvl"/>
          <dgm:resizeHandles val="exact"/>
        </dgm:presLayoutVars>
      </dgm:prSet>
      <dgm:spPr/>
      <dgm:t>
        <a:bodyPr/>
        <a:lstStyle/>
        <a:p>
          <a:endParaRPr lang="en-US"/>
        </a:p>
      </dgm:t>
    </dgm:pt>
    <dgm:pt modelId="{E65234D0-F88E-42B1-952F-45FEB91F56BE}" type="pres">
      <dgm:prSet presAssocID="{78F418EF-37CE-40AC-9C8A-3F970360D493}" presName="root1" presStyleCnt="0"/>
      <dgm:spPr/>
    </dgm:pt>
    <dgm:pt modelId="{BB2F4719-0278-4692-89F1-0A9E1F4E5BE7}" type="pres">
      <dgm:prSet presAssocID="{78F418EF-37CE-40AC-9C8A-3F970360D493}" presName="LevelOneTextNode" presStyleLbl="node0" presStyleIdx="0" presStyleCnt="1" custScaleY="143984">
        <dgm:presLayoutVars>
          <dgm:chPref val="3"/>
        </dgm:presLayoutVars>
      </dgm:prSet>
      <dgm:spPr/>
      <dgm:t>
        <a:bodyPr/>
        <a:lstStyle/>
        <a:p>
          <a:endParaRPr lang="en-US"/>
        </a:p>
      </dgm:t>
    </dgm:pt>
    <dgm:pt modelId="{4E27C3E7-BA2C-4DA8-BAED-CA1E29089218}" type="pres">
      <dgm:prSet presAssocID="{78F418EF-37CE-40AC-9C8A-3F970360D493}" presName="level2hierChild" presStyleCnt="0"/>
      <dgm:spPr/>
    </dgm:pt>
    <dgm:pt modelId="{8877C638-55A9-483C-AC05-16343800D6D5}" type="pres">
      <dgm:prSet presAssocID="{3190BF5B-392A-4DEE-BB7C-386A7BD68B3B}" presName="conn2-1" presStyleLbl="parChTrans1D2" presStyleIdx="0" presStyleCnt="10"/>
      <dgm:spPr/>
      <dgm:t>
        <a:bodyPr/>
        <a:lstStyle/>
        <a:p>
          <a:endParaRPr lang="en-US"/>
        </a:p>
      </dgm:t>
    </dgm:pt>
    <dgm:pt modelId="{1CBC66B7-F2DB-48D2-BEDF-C843BD94E324}" type="pres">
      <dgm:prSet presAssocID="{3190BF5B-392A-4DEE-BB7C-386A7BD68B3B}" presName="connTx" presStyleLbl="parChTrans1D2" presStyleIdx="0" presStyleCnt="10"/>
      <dgm:spPr/>
      <dgm:t>
        <a:bodyPr/>
        <a:lstStyle/>
        <a:p>
          <a:endParaRPr lang="en-US"/>
        </a:p>
      </dgm:t>
    </dgm:pt>
    <dgm:pt modelId="{C0F5803A-7A4E-4F4D-B321-114168D8DA35}" type="pres">
      <dgm:prSet presAssocID="{2C180486-79AC-4C5F-AF8E-D206501BD644}" presName="root2" presStyleCnt="0"/>
      <dgm:spPr/>
    </dgm:pt>
    <dgm:pt modelId="{ACCB44F5-78CA-4741-AD1A-E454953F6AF2}" type="pres">
      <dgm:prSet presAssocID="{2C180486-79AC-4C5F-AF8E-D206501BD644}" presName="LevelTwoTextNode" presStyleLbl="node2" presStyleIdx="0" presStyleCnt="10" custScaleX="348971">
        <dgm:presLayoutVars>
          <dgm:chPref val="3"/>
        </dgm:presLayoutVars>
      </dgm:prSet>
      <dgm:spPr/>
      <dgm:t>
        <a:bodyPr/>
        <a:lstStyle/>
        <a:p>
          <a:pPr rtl="1"/>
          <a:endParaRPr lang="fa-IR"/>
        </a:p>
      </dgm:t>
    </dgm:pt>
    <dgm:pt modelId="{E188ACE2-074B-48F5-AD42-39EDEC19D3DF}" type="pres">
      <dgm:prSet presAssocID="{2C180486-79AC-4C5F-AF8E-D206501BD644}" presName="level3hierChild" presStyleCnt="0"/>
      <dgm:spPr/>
    </dgm:pt>
    <dgm:pt modelId="{4D899926-2B30-416F-89B4-41BD976D81DA}" type="pres">
      <dgm:prSet presAssocID="{C160B5A3-BD95-4E1B-BD28-EC84A0DDE0FE}" presName="conn2-1" presStyleLbl="parChTrans1D2" presStyleIdx="1" presStyleCnt="10"/>
      <dgm:spPr/>
      <dgm:t>
        <a:bodyPr/>
        <a:lstStyle/>
        <a:p>
          <a:endParaRPr lang="en-US"/>
        </a:p>
      </dgm:t>
    </dgm:pt>
    <dgm:pt modelId="{A32E182C-A809-4BA9-B0AC-A6CD9B9BD440}" type="pres">
      <dgm:prSet presAssocID="{C160B5A3-BD95-4E1B-BD28-EC84A0DDE0FE}" presName="connTx" presStyleLbl="parChTrans1D2" presStyleIdx="1" presStyleCnt="10"/>
      <dgm:spPr/>
      <dgm:t>
        <a:bodyPr/>
        <a:lstStyle/>
        <a:p>
          <a:endParaRPr lang="en-US"/>
        </a:p>
      </dgm:t>
    </dgm:pt>
    <dgm:pt modelId="{572BD3B1-0879-4790-B19B-CE2FA31252B2}" type="pres">
      <dgm:prSet presAssocID="{B818EA9D-7223-410D-9322-D885878128C4}" presName="root2" presStyleCnt="0"/>
      <dgm:spPr/>
    </dgm:pt>
    <dgm:pt modelId="{A142485F-A1B7-4E76-8052-D97C1EF04CF3}" type="pres">
      <dgm:prSet presAssocID="{B818EA9D-7223-410D-9322-D885878128C4}" presName="LevelTwoTextNode" presStyleLbl="node2" presStyleIdx="1" presStyleCnt="10" custScaleX="348971">
        <dgm:presLayoutVars>
          <dgm:chPref val="3"/>
        </dgm:presLayoutVars>
      </dgm:prSet>
      <dgm:spPr/>
      <dgm:t>
        <a:bodyPr/>
        <a:lstStyle/>
        <a:p>
          <a:pPr rtl="1"/>
          <a:endParaRPr lang="fa-IR"/>
        </a:p>
      </dgm:t>
    </dgm:pt>
    <dgm:pt modelId="{0A8CD8E8-85C4-4BED-B538-2B69FEA75989}" type="pres">
      <dgm:prSet presAssocID="{B818EA9D-7223-410D-9322-D885878128C4}" presName="level3hierChild" presStyleCnt="0"/>
      <dgm:spPr/>
    </dgm:pt>
    <dgm:pt modelId="{5BBB14B3-DB5D-4AD7-88CF-EA4665640D9B}" type="pres">
      <dgm:prSet presAssocID="{25BCC4F5-B9A8-491C-A4DF-C02B9DEDF5B1}" presName="conn2-1" presStyleLbl="parChTrans1D2" presStyleIdx="2" presStyleCnt="10"/>
      <dgm:spPr/>
      <dgm:t>
        <a:bodyPr/>
        <a:lstStyle/>
        <a:p>
          <a:endParaRPr lang="en-US"/>
        </a:p>
      </dgm:t>
    </dgm:pt>
    <dgm:pt modelId="{50927559-1990-440A-92C8-8E173846E10A}" type="pres">
      <dgm:prSet presAssocID="{25BCC4F5-B9A8-491C-A4DF-C02B9DEDF5B1}" presName="connTx" presStyleLbl="parChTrans1D2" presStyleIdx="2" presStyleCnt="10"/>
      <dgm:spPr/>
      <dgm:t>
        <a:bodyPr/>
        <a:lstStyle/>
        <a:p>
          <a:endParaRPr lang="en-US"/>
        </a:p>
      </dgm:t>
    </dgm:pt>
    <dgm:pt modelId="{85292913-AC1D-4721-AEF2-EDA136FDC8A0}" type="pres">
      <dgm:prSet presAssocID="{0297C6F1-8845-4F60-BA06-E8B5CAA129BB}" presName="root2" presStyleCnt="0"/>
      <dgm:spPr/>
    </dgm:pt>
    <dgm:pt modelId="{27040E8D-DB8D-442C-B5A3-BDBF749EB20B}" type="pres">
      <dgm:prSet presAssocID="{0297C6F1-8845-4F60-BA06-E8B5CAA129BB}" presName="LevelTwoTextNode" presStyleLbl="node2" presStyleIdx="2" presStyleCnt="10" custScaleX="348971">
        <dgm:presLayoutVars>
          <dgm:chPref val="3"/>
        </dgm:presLayoutVars>
      </dgm:prSet>
      <dgm:spPr/>
      <dgm:t>
        <a:bodyPr/>
        <a:lstStyle/>
        <a:p>
          <a:pPr rtl="1"/>
          <a:endParaRPr lang="fa-IR"/>
        </a:p>
      </dgm:t>
    </dgm:pt>
    <dgm:pt modelId="{420F982E-184B-4A2D-A4D8-2101B3EBCE24}" type="pres">
      <dgm:prSet presAssocID="{0297C6F1-8845-4F60-BA06-E8B5CAA129BB}" presName="level3hierChild" presStyleCnt="0"/>
      <dgm:spPr/>
    </dgm:pt>
    <dgm:pt modelId="{F3995510-C863-437E-AFCF-B7D61F3FFEC9}" type="pres">
      <dgm:prSet presAssocID="{8A1FFFF5-129F-4CE8-9297-302CE285C022}" presName="conn2-1" presStyleLbl="parChTrans1D2" presStyleIdx="3" presStyleCnt="10"/>
      <dgm:spPr/>
      <dgm:t>
        <a:bodyPr/>
        <a:lstStyle/>
        <a:p>
          <a:endParaRPr lang="en-US"/>
        </a:p>
      </dgm:t>
    </dgm:pt>
    <dgm:pt modelId="{A3B74089-B2D5-448D-AD7A-F1F4F5780A84}" type="pres">
      <dgm:prSet presAssocID="{8A1FFFF5-129F-4CE8-9297-302CE285C022}" presName="connTx" presStyleLbl="parChTrans1D2" presStyleIdx="3" presStyleCnt="10"/>
      <dgm:spPr/>
      <dgm:t>
        <a:bodyPr/>
        <a:lstStyle/>
        <a:p>
          <a:endParaRPr lang="en-US"/>
        </a:p>
      </dgm:t>
    </dgm:pt>
    <dgm:pt modelId="{4FC894FA-C262-40E5-AEA8-AC7B9EE221D8}" type="pres">
      <dgm:prSet presAssocID="{E0BD5A56-AA48-4A54-9A6E-915585F2A275}" presName="root2" presStyleCnt="0"/>
      <dgm:spPr/>
    </dgm:pt>
    <dgm:pt modelId="{9A42B1B7-72F0-4212-9874-7BF680649233}" type="pres">
      <dgm:prSet presAssocID="{E0BD5A56-AA48-4A54-9A6E-915585F2A275}" presName="LevelTwoTextNode" presStyleLbl="node2" presStyleIdx="3" presStyleCnt="10" custScaleX="348971">
        <dgm:presLayoutVars>
          <dgm:chPref val="3"/>
        </dgm:presLayoutVars>
      </dgm:prSet>
      <dgm:spPr/>
      <dgm:t>
        <a:bodyPr/>
        <a:lstStyle/>
        <a:p>
          <a:pPr rtl="1"/>
          <a:endParaRPr lang="fa-IR"/>
        </a:p>
      </dgm:t>
    </dgm:pt>
    <dgm:pt modelId="{033A1F2C-623C-4239-A014-FB41BC50912A}" type="pres">
      <dgm:prSet presAssocID="{E0BD5A56-AA48-4A54-9A6E-915585F2A275}" presName="level3hierChild" presStyleCnt="0"/>
      <dgm:spPr/>
    </dgm:pt>
    <dgm:pt modelId="{1FE4DB9D-FB6D-4B96-A664-BDE035B9537F}" type="pres">
      <dgm:prSet presAssocID="{25A11665-FE22-482F-A5E4-D8E8AE0D4664}" presName="conn2-1" presStyleLbl="parChTrans1D2" presStyleIdx="4" presStyleCnt="10"/>
      <dgm:spPr/>
      <dgm:t>
        <a:bodyPr/>
        <a:lstStyle/>
        <a:p>
          <a:endParaRPr lang="en-US"/>
        </a:p>
      </dgm:t>
    </dgm:pt>
    <dgm:pt modelId="{54452641-8DE7-44EF-BDD5-0763615B5E9F}" type="pres">
      <dgm:prSet presAssocID="{25A11665-FE22-482F-A5E4-D8E8AE0D4664}" presName="connTx" presStyleLbl="parChTrans1D2" presStyleIdx="4" presStyleCnt="10"/>
      <dgm:spPr/>
      <dgm:t>
        <a:bodyPr/>
        <a:lstStyle/>
        <a:p>
          <a:endParaRPr lang="en-US"/>
        </a:p>
      </dgm:t>
    </dgm:pt>
    <dgm:pt modelId="{36602380-D8AD-4495-892D-2C6B6E3728AC}" type="pres">
      <dgm:prSet presAssocID="{A4C22CB0-CD05-4375-AFCD-F29FAF74C04E}" presName="root2" presStyleCnt="0"/>
      <dgm:spPr/>
    </dgm:pt>
    <dgm:pt modelId="{A4EB5FCF-CDDF-4D79-8FB2-40985BB8FFE8}" type="pres">
      <dgm:prSet presAssocID="{A4C22CB0-CD05-4375-AFCD-F29FAF74C04E}" presName="LevelTwoTextNode" presStyleLbl="node2" presStyleIdx="4" presStyleCnt="10" custScaleX="348971">
        <dgm:presLayoutVars>
          <dgm:chPref val="3"/>
        </dgm:presLayoutVars>
      </dgm:prSet>
      <dgm:spPr/>
      <dgm:t>
        <a:bodyPr/>
        <a:lstStyle/>
        <a:p>
          <a:pPr rtl="1"/>
          <a:endParaRPr lang="fa-IR"/>
        </a:p>
      </dgm:t>
    </dgm:pt>
    <dgm:pt modelId="{6AD75B28-0A72-405B-A3B5-6C9089879FEE}" type="pres">
      <dgm:prSet presAssocID="{A4C22CB0-CD05-4375-AFCD-F29FAF74C04E}" presName="level3hierChild" presStyleCnt="0"/>
      <dgm:spPr/>
    </dgm:pt>
    <dgm:pt modelId="{DCC6D709-EA1A-420A-B4E8-AEA170266FAC}" type="pres">
      <dgm:prSet presAssocID="{2C241866-7279-4A5F-9D2E-33049AA7D138}" presName="conn2-1" presStyleLbl="parChTrans1D2" presStyleIdx="5" presStyleCnt="10"/>
      <dgm:spPr/>
      <dgm:t>
        <a:bodyPr/>
        <a:lstStyle/>
        <a:p>
          <a:endParaRPr lang="en-US"/>
        </a:p>
      </dgm:t>
    </dgm:pt>
    <dgm:pt modelId="{CCD86B28-7FB4-4637-A81D-4F1785221F12}" type="pres">
      <dgm:prSet presAssocID="{2C241866-7279-4A5F-9D2E-33049AA7D138}" presName="connTx" presStyleLbl="parChTrans1D2" presStyleIdx="5" presStyleCnt="10"/>
      <dgm:spPr/>
      <dgm:t>
        <a:bodyPr/>
        <a:lstStyle/>
        <a:p>
          <a:endParaRPr lang="en-US"/>
        </a:p>
      </dgm:t>
    </dgm:pt>
    <dgm:pt modelId="{100DFFB8-9426-44D7-9A56-BD288904DE5F}" type="pres">
      <dgm:prSet presAssocID="{525B2901-3795-4F9D-8AF1-E49A2C5C2C02}" presName="root2" presStyleCnt="0"/>
      <dgm:spPr/>
    </dgm:pt>
    <dgm:pt modelId="{807A88C0-63CA-4164-BD0E-7736FAD40647}" type="pres">
      <dgm:prSet presAssocID="{525B2901-3795-4F9D-8AF1-E49A2C5C2C02}" presName="LevelTwoTextNode" presStyleLbl="node2" presStyleIdx="5" presStyleCnt="10" custScaleX="348971">
        <dgm:presLayoutVars>
          <dgm:chPref val="3"/>
        </dgm:presLayoutVars>
      </dgm:prSet>
      <dgm:spPr/>
      <dgm:t>
        <a:bodyPr/>
        <a:lstStyle/>
        <a:p>
          <a:pPr rtl="1"/>
          <a:endParaRPr lang="fa-IR"/>
        </a:p>
      </dgm:t>
    </dgm:pt>
    <dgm:pt modelId="{67B6FE18-69E0-49FA-BB78-D7E991ED2FF3}" type="pres">
      <dgm:prSet presAssocID="{525B2901-3795-4F9D-8AF1-E49A2C5C2C02}" presName="level3hierChild" presStyleCnt="0"/>
      <dgm:spPr/>
    </dgm:pt>
    <dgm:pt modelId="{BFC263A8-6378-4403-B901-1C2B78B196B3}" type="pres">
      <dgm:prSet presAssocID="{D8F39C87-AEE6-4089-AB78-9EF8CB01EE6C}" presName="conn2-1" presStyleLbl="parChTrans1D2" presStyleIdx="6" presStyleCnt="10"/>
      <dgm:spPr/>
      <dgm:t>
        <a:bodyPr/>
        <a:lstStyle/>
        <a:p>
          <a:endParaRPr lang="en-US"/>
        </a:p>
      </dgm:t>
    </dgm:pt>
    <dgm:pt modelId="{B8F6DC72-2C1B-4C35-B28E-737E7186D9CD}" type="pres">
      <dgm:prSet presAssocID="{D8F39C87-AEE6-4089-AB78-9EF8CB01EE6C}" presName="connTx" presStyleLbl="parChTrans1D2" presStyleIdx="6" presStyleCnt="10"/>
      <dgm:spPr/>
      <dgm:t>
        <a:bodyPr/>
        <a:lstStyle/>
        <a:p>
          <a:endParaRPr lang="en-US"/>
        </a:p>
      </dgm:t>
    </dgm:pt>
    <dgm:pt modelId="{0CCB9F9B-FE85-4430-8609-220C7DA1A06D}" type="pres">
      <dgm:prSet presAssocID="{AA813041-5285-4570-BFC3-27E79DF098A2}" presName="root2" presStyleCnt="0"/>
      <dgm:spPr/>
    </dgm:pt>
    <dgm:pt modelId="{42123FBB-3423-4B68-9BEE-2EDCFCC0778B}" type="pres">
      <dgm:prSet presAssocID="{AA813041-5285-4570-BFC3-27E79DF098A2}" presName="LevelTwoTextNode" presStyleLbl="node2" presStyleIdx="6" presStyleCnt="10" custScaleX="348971">
        <dgm:presLayoutVars>
          <dgm:chPref val="3"/>
        </dgm:presLayoutVars>
      </dgm:prSet>
      <dgm:spPr/>
      <dgm:t>
        <a:bodyPr/>
        <a:lstStyle/>
        <a:p>
          <a:pPr rtl="1"/>
          <a:endParaRPr lang="fa-IR"/>
        </a:p>
      </dgm:t>
    </dgm:pt>
    <dgm:pt modelId="{26E4347B-3781-4729-92C2-4894325E2B99}" type="pres">
      <dgm:prSet presAssocID="{AA813041-5285-4570-BFC3-27E79DF098A2}" presName="level3hierChild" presStyleCnt="0"/>
      <dgm:spPr/>
    </dgm:pt>
    <dgm:pt modelId="{A62B3336-550C-40A8-A0FD-8A358595DCB7}" type="pres">
      <dgm:prSet presAssocID="{EB2712CB-DD07-4F5C-A1F7-FBF21B0EDD3F}" presName="conn2-1" presStyleLbl="parChTrans1D2" presStyleIdx="7" presStyleCnt="10"/>
      <dgm:spPr/>
      <dgm:t>
        <a:bodyPr/>
        <a:lstStyle/>
        <a:p>
          <a:endParaRPr lang="en-US"/>
        </a:p>
      </dgm:t>
    </dgm:pt>
    <dgm:pt modelId="{DA8D3B7C-ADB2-45A5-80F3-06A075179F74}" type="pres">
      <dgm:prSet presAssocID="{EB2712CB-DD07-4F5C-A1F7-FBF21B0EDD3F}" presName="connTx" presStyleLbl="parChTrans1D2" presStyleIdx="7" presStyleCnt="10"/>
      <dgm:spPr/>
      <dgm:t>
        <a:bodyPr/>
        <a:lstStyle/>
        <a:p>
          <a:endParaRPr lang="en-US"/>
        </a:p>
      </dgm:t>
    </dgm:pt>
    <dgm:pt modelId="{4910E394-9016-47CC-B322-9B0EE373B640}" type="pres">
      <dgm:prSet presAssocID="{A370033B-5B2C-498D-8BE8-6CEC10BE948B}" presName="root2" presStyleCnt="0"/>
      <dgm:spPr/>
    </dgm:pt>
    <dgm:pt modelId="{4A4921B1-D96F-47DE-AFDB-D9A97749E6C8}" type="pres">
      <dgm:prSet presAssocID="{A370033B-5B2C-498D-8BE8-6CEC10BE948B}" presName="LevelTwoTextNode" presStyleLbl="node2" presStyleIdx="7" presStyleCnt="10" custScaleX="348971">
        <dgm:presLayoutVars>
          <dgm:chPref val="3"/>
        </dgm:presLayoutVars>
      </dgm:prSet>
      <dgm:spPr/>
      <dgm:t>
        <a:bodyPr/>
        <a:lstStyle/>
        <a:p>
          <a:pPr rtl="1"/>
          <a:endParaRPr lang="fa-IR"/>
        </a:p>
      </dgm:t>
    </dgm:pt>
    <dgm:pt modelId="{AEA21573-5044-4333-95DD-125A7BBBB0D7}" type="pres">
      <dgm:prSet presAssocID="{A370033B-5B2C-498D-8BE8-6CEC10BE948B}" presName="level3hierChild" presStyleCnt="0"/>
      <dgm:spPr/>
    </dgm:pt>
    <dgm:pt modelId="{C652E8E0-6562-467F-A06C-358E8A350000}" type="pres">
      <dgm:prSet presAssocID="{577C4619-858D-427F-B98A-2BA8840C3DB8}" presName="conn2-1" presStyleLbl="parChTrans1D2" presStyleIdx="8" presStyleCnt="10"/>
      <dgm:spPr/>
      <dgm:t>
        <a:bodyPr/>
        <a:lstStyle/>
        <a:p>
          <a:endParaRPr lang="en-US"/>
        </a:p>
      </dgm:t>
    </dgm:pt>
    <dgm:pt modelId="{489340FE-67AF-425A-9F91-ECEBEE8CE40E}" type="pres">
      <dgm:prSet presAssocID="{577C4619-858D-427F-B98A-2BA8840C3DB8}" presName="connTx" presStyleLbl="parChTrans1D2" presStyleIdx="8" presStyleCnt="10"/>
      <dgm:spPr/>
      <dgm:t>
        <a:bodyPr/>
        <a:lstStyle/>
        <a:p>
          <a:endParaRPr lang="en-US"/>
        </a:p>
      </dgm:t>
    </dgm:pt>
    <dgm:pt modelId="{16E9DDAC-E1C0-471E-B001-1ECCCF9A724D}" type="pres">
      <dgm:prSet presAssocID="{3FF947A9-4F95-4662-8303-40069E26A549}" presName="root2" presStyleCnt="0"/>
      <dgm:spPr/>
    </dgm:pt>
    <dgm:pt modelId="{B1A79B17-E8A7-45E1-89AA-81BDFD57A0B6}" type="pres">
      <dgm:prSet presAssocID="{3FF947A9-4F95-4662-8303-40069E26A549}" presName="LevelTwoTextNode" presStyleLbl="node2" presStyleIdx="8" presStyleCnt="10" custScaleX="348971">
        <dgm:presLayoutVars>
          <dgm:chPref val="3"/>
        </dgm:presLayoutVars>
      </dgm:prSet>
      <dgm:spPr/>
      <dgm:t>
        <a:bodyPr/>
        <a:lstStyle/>
        <a:p>
          <a:pPr rtl="1"/>
          <a:endParaRPr lang="fa-IR"/>
        </a:p>
      </dgm:t>
    </dgm:pt>
    <dgm:pt modelId="{DA1E2982-B595-4A20-B5DF-A4E159D696CE}" type="pres">
      <dgm:prSet presAssocID="{3FF947A9-4F95-4662-8303-40069E26A549}" presName="level3hierChild" presStyleCnt="0"/>
      <dgm:spPr/>
    </dgm:pt>
    <dgm:pt modelId="{8BA31B96-F5B1-4F93-8F5B-D5F2B21804E2}" type="pres">
      <dgm:prSet presAssocID="{14184ACD-2BD3-433C-BA61-B80495A32BF0}" presName="conn2-1" presStyleLbl="parChTrans1D2" presStyleIdx="9" presStyleCnt="10"/>
      <dgm:spPr/>
      <dgm:t>
        <a:bodyPr/>
        <a:lstStyle/>
        <a:p>
          <a:endParaRPr lang="en-US"/>
        </a:p>
      </dgm:t>
    </dgm:pt>
    <dgm:pt modelId="{0E99E84A-C328-454C-B009-43EC2046DD15}" type="pres">
      <dgm:prSet presAssocID="{14184ACD-2BD3-433C-BA61-B80495A32BF0}" presName="connTx" presStyleLbl="parChTrans1D2" presStyleIdx="9" presStyleCnt="10"/>
      <dgm:spPr/>
      <dgm:t>
        <a:bodyPr/>
        <a:lstStyle/>
        <a:p>
          <a:endParaRPr lang="en-US"/>
        </a:p>
      </dgm:t>
    </dgm:pt>
    <dgm:pt modelId="{788B0815-78B0-4C6E-B4B1-8BABCCF60DAA}" type="pres">
      <dgm:prSet presAssocID="{8E4C806A-E79A-499D-B1D9-735150ACDC22}" presName="root2" presStyleCnt="0"/>
      <dgm:spPr/>
    </dgm:pt>
    <dgm:pt modelId="{8AD5081B-9F24-4236-A362-1CE2DE4DFFA6}" type="pres">
      <dgm:prSet presAssocID="{8E4C806A-E79A-499D-B1D9-735150ACDC22}" presName="LevelTwoTextNode" presStyleLbl="node2" presStyleIdx="9" presStyleCnt="10" custScaleX="348971">
        <dgm:presLayoutVars>
          <dgm:chPref val="3"/>
        </dgm:presLayoutVars>
      </dgm:prSet>
      <dgm:spPr/>
      <dgm:t>
        <a:bodyPr/>
        <a:lstStyle/>
        <a:p>
          <a:pPr rtl="1"/>
          <a:endParaRPr lang="fa-IR"/>
        </a:p>
      </dgm:t>
    </dgm:pt>
    <dgm:pt modelId="{2A79D15F-4EA1-416E-B234-EA8C1EB50DB2}" type="pres">
      <dgm:prSet presAssocID="{8E4C806A-E79A-499D-B1D9-735150ACDC22}" presName="level3hierChild" presStyleCnt="0"/>
      <dgm:spPr/>
    </dgm:pt>
  </dgm:ptLst>
  <dgm:cxnLst>
    <dgm:cxn modelId="{F7A35B9F-0567-46CC-B84C-753659AE4DF2}" type="presOf" srcId="{14184ACD-2BD3-433C-BA61-B80495A32BF0}" destId="{0E99E84A-C328-454C-B009-43EC2046DD15}" srcOrd="1" destOrd="0" presId="urn:microsoft.com/office/officeart/2008/layout/HorizontalMultiLevelHierarchy"/>
    <dgm:cxn modelId="{8E0B788E-6EA8-48D2-87E3-2DAB6227156D}" type="presOf" srcId="{C160B5A3-BD95-4E1B-BD28-EC84A0DDE0FE}" destId="{4D899926-2B30-416F-89B4-41BD976D81DA}" srcOrd="0" destOrd="0" presId="urn:microsoft.com/office/officeart/2008/layout/HorizontalMultiLevelHierarchy"/>
    <dgm:cxn modelId="{11478755-D421-4ACC-8703-4918741043FF}" type="presOf" srcId="{577C4619-858D-427F-B98A-2BA8840C3DB8}" destId="{C652E8E0-6562-467F-A06C-358E8A350000}" srcOrd="0" destOrd="0" presId="urn:microsoft.com/office/officeart/2008/layout/HorizontalMultiLevelHierarchy"/>
    <dgm:cxn modelId="{3D706BC6-8DA2-4193-ACD3-69ACCAE1D284}" type="presOf" srcId="{D8F39C87-AEE6-4089-AB78-9EF8CB01EE6C}" destId="{B8F6DC72-2C1B-4C35-B28E-737E7186D9CD}" srcOrd="1" destOrd="0" presId="urn:microsoft.com/office/officeart/2008/layout/HorizontalMultiLevelHierarchy"/>
    <dgm:cxn modelId="{0A1E7EAA-0040-4613-A507-917E6571B5B0}" type="presOf" srcId="{25A11665-FE22-482F-A5E4-D8E8AE0D4664}" destId="{1FE4DB9D-FB6D-4B96-A664-BDE035B9537F}" srcOrd="0" destOrd="0" presId="urn:microsoft.com/office/officeart/2008/layout/HorizontalMultiLevelHierarchy"/>
    <dgm:cxn modelId="{A2E8FCDC-FE92-4DC3-9CFD-ADB80EB92CBC}" type="presOf" srcId="{577C4619-858D-427F-B98A-2BA8840C3DB8}" destId="{489340FE-67AF-425A-9F91-ECEBEE8CE40E}" srcOrd="1" destOrd="0" presId="urn:microsoft.com/office/officeart/2008/layout/HorizontalMultiLevelHierarchy"/>
    <dgm:cxn modelId="{5C2383F2-D2C9-4F4E-A14C-0D8AC92D6D16}" type="presOf" srcId="{B818EA9D-7223-410D-9322-D885878128C4}" destId="{A142485F-A1B7-4E76-8052-D97C1EF04CF3}" srcOrd="0" destOrd="0" presId="urn:microsoft.com/office/officeart/2008/layout/HorizontalMultiLevelHierarchy"/>
    <dgm:cxn modelId="{7EEBA9C1-B104-4C7B-9C81-BEB4905DE9CA}" type="presOf" srcId="{78F418EF-37CE-40AC-9C8A-3F970360D493}" destId="{BB2F4719-0278-4692-89F1-0A9E1F4E5BE7}" srcOrd="0" destOrd="0" presId="urn:microsoft.com/office/officeart/2008/layout/HorizontalMultiLevelHierarchy"/>
    <dgm:cxn modelId="{950DC4DE-1921-4988-BD14-BEF19CC68DC8}" srcId="{2C247055-E53A-4588-8DC6-1C04F04C89F5}" destId="{78F418EF-37CE-40AC-9C8A-3F970360D493}" srcOrd="0" destOrd="0" parTransId="{BECE2497-C034-4397-9A75-6779F2CD8C32}" sibTransId="{3EAC4B5A-97EF-4538-BF62-E5487C99368F}"/>
    <dgm:cxn modelId="{07A9A123-0193-49D3-A811-41D3179B5D6F}" type="presOf" srcId="{3FF947A9-4F95-4662-8303-40069E26A549}" destId="{B1A79B17-E8A7-45E1-89AA-81BDFD57A0B6}" srcOrd="0" destOrd="0" presId="urn:microsoft.com/office/officeart/2008/layout/HorizontalMultiLevelHierarchy"/>
    <dgm:cxn modelId="{2D4C03E2-779E-4379-8ED7-428C506A2F62}" srcId="{78F418EF-37CE-40AC-9C8A-3F970360D493}" destId="{A4C22CB0-CD05-4375-AFCD-F29FAF74C04E}" srcOrd="4" destOrd="0" parTransId="{25A11665-FE22-482F-A5E4-D8E8AE0D4664}" sibTransId="{9AAC72E0-391A-49F3-8D78-13FDDE6C9C0D}"/>
    <dgm:cxn modelId="{FF2B60BF-23BA-40D7-B913-56AF0D7E0E89}" type="presOf" srcId="{8A1FFFF5-129F-4CE8-9297-302CE285C022}" destId="{F3995510-C863-437E-AFCF-B7D61F3FFEC9}" srcOrd="0" destOrd="0" presId="urn:microsoft.com/office/officeart/2008/layout/HorizontalMultiLevelHierarchy"/>
    <dgm:cxn modelId="{6D141027-1494-492E-AC66-3877E579FED3}" type="presOf" srcId="{3190BF5B-392A-4DEE-BB7C-386A7BD68B3B}" destId="{8877C638-55A9-483C-AC05-16343800D6D5}" srcOrd="0" destOrd="0" presId="urn:microsoft.com/office/officeart/2008/layout/HorizontalMultiLevelHierarchy"/>
    <dgm:cxn modelId="{41507413-91E9-4C0A-960F-BF06882DFAF6}" type="presOf" srcId="{D8F39C87-AEE6-4089-AB78-9EF8CB01EE6C}" destId="{BFC263A8-6378-4403-B901-1C2B78B196B3}" srcOrd="0" destOrd="0" presId="urn:microsoft.com/office/officeart/2008/layout/HorizontalMultiLevelHierarchy"/>
    <dgm:cxn modelId="{40F29705-48FA-454E-8F6C-320A45CE37BB}" type="presOf" srcId="{2C180486-79AC-4C5F-AF8E-D206501BD644}" destId="{ACCB44F5-78CA-4741-AD1A-E454953F6AF2}" srcOrd="0" destOrd="0" presId="urn:microsoft.com/office/officeart/2008/layout/HorizontalMultiLevelHierarchy"/>
    <dgm:cxn modelId="{8A2AFCE9-3DD8-46CD-8B5B-6F3A0811AFDF}" type="presOf" srcId="{E0BD5A56-AA48-4A54-9A6E-915585F2A275}" destId="{9A42B1B7-72F0-4212-9874-7BF680649233}" srcOrd="0" destOrd="0" presId="urn:microsoft.com/office/officeart/2008/layout/HorizontalMultiLevelHierarchy"/>
    <dgm:cxn modelId="{19AF88F3-ACB1-46D6-AC8E-025FC5653075}" type="presOf" srcId="{C160B5A3-BD95-4E1B-BD28-EC84A0DDE0FE}" destId="{A32E182C-A809-4BA9-B0AC-A6CD9B9BD440}" srcOrd="1" destOrd="0" presId="urn:microsoft.com/office/officeart/2008/layout/HorizontalMultiLevelHierarchy"/>
    <dgm:cxn modelId="{A4EE800A-7F80-468A-B517-49D86D9E22B6}" type="presOf" srcId="{2C247055-E53A-4588-8DC6-1C04F04C89F5}" destId="{FACE7CDB-3888-468E-BA4E-0E2250F34157}" srcOrd="0" destOrd="0" presId="urn:microsoft.com/office/officeart/2008/layout/HorizontalMultiLevelHierarchy"/>
    <dgm:cxn modelId="{66A4B9F8-1BEB-4A7C-ADCA-46A8B7187EF1}" type="presOf" srcId="{25A11665-FE22-482F-A5E4-D8E8AE0D4664}" destId="{54452641-8DE7-44EF-BDD5-0763615B5E9F}" srcOrd="1" destOrd="0" presId="urn:microsoft.com/office/officeart/2008/layout/HorizontalMultiLevelHierarchy"/>
    <dgm:cxn modelId="{AC755F51-E193-45CE-853A-607E125C767B}" type="presOf" srcId="{8E4C806A-E79A-499D-B1D9-735150ACDC22}" destId="{8AD5081B-9F24-4236-A362-1CE2DE4DFFA6}" srcOrd="0" destOrd="0" presId="urn:microsoft.com/office/officeart/2008/layout/HorizontalMultiLevelHierarchy"/>
    <dgm:cxn modelId="{D2F02FDA-EC97-4223-9D98-BC80AE1D57F7}" srcId="{78F418EF-37CE-40AC-9C8A-3F970360D493}" destId="{8E4C806A-E79A-499D-B1D9-735150ACDC22}" srcOrd="9" destOrd="0" parTransId="{14184ACD-2BD3-433C-BA61-B80495A32BF0}" sibTransId="{870C8232-902F-4B05-B7C7-D085BFCE5BC4}"/>
    <dgm:cxn modelId="{C49751DB-1710-4604-AD3A-2AC43393F6A0}" srcId="{78F418EF-37CE-40AC-9C8A-3F970360D493}" destId="{B818EA9D-7223-410D-9322-D885878128C4}" srcOrd="1" destOrd="0" parTransId="{C160B5A3-BD95-4E1B-BD28-EC84A0DDE0FE}" sibTransId="{2CCE82F2-B1D3-4D50-9673-74EAD883C996}"/>
    <dgm:cxn modelId="{1CD96F3C-EB22-4668-87C6-36318193CAD7}" type="presOf" srcId="{2C241866-7279-4A5F-9D2E-33049AA7D138}" destId="{DCC6D709-EA1A-420A-B4E8-AEA170266FAC}" srcOrd="0" destOrd="0" presId="urn:microsoft.com/office/officeart/2008/layout/HorizontalMultiLevelHierarchy"/>
    <dgm:cxn modelId="{E3BD71F6-9DBD-4512-ACA3-64B836C35204}" type="presOf" srcId="{EB2712CB-DD07-4F5C-A1F7-FBF21B0EDD3F}" destId="{DA8D3B7C-ADB2-45A5-80F3-06A075179F74}" srcOrd="1" destOrd="0" presId="urn:microsoft.com/office/officeart/2008/layout/HorizontalMultiLevelHierarchy"/>
    <dgm:cxn modelId="{091A31E2-BB14-4CC1-B90C-FEC540AC3591}" type="presOf" srcId="{A4C22CB0-CD05-4375-AFCD-F29FAF74C04E}" destId="{A4EB5FCF-CDDF-4D79-8FB2-40985BB8FFE8}" srcOrd="0" destOrd="0" presId="urn:microsoft.com/office/officeart/2008/layout/HorizontalMultiLevelHierarchy"/>
    <dgm:cxn modelId="{7E10FBDC-24D5-446A-ACE0-250494895B46}" type="presOf" srcId="{0297C6F1-8845-4F60-BA06-E8B5CAA129BB}" destId="{27040E8D-DB8D-442C-B5A3-BDBF749EB20B}" srcOrd="0" destOrd="0" presId="urn:microsoft.com/office/officeart/2008/layout/HorizontalMultiLevelHierarchy"/>
    <dgm:cxn modelId="{51D8ADF9-62B8-4230-8FAD-1D86F12B1024}" srcId="{78F418EF-37CE-40AC-9C8A-3F970360D493}" destId="{A370033B-5B2C-498D-8BE8-6CEC10BE948B}" srcOrd="7" destOrd="0" parTransId="{EB2712CB-DD07-4F5C-A1F7-FBF21B0EDD3F}" sibTransId="{8406581E-7212-4F1F-8D7D-9D71F0FEE6C9}"/>
    <dgm:cxn modelId="{2AA1742E-87BD-4A80-9AAF-ED4D32FDCE0C}" srcId="{78F418EF-37CE-40AC-9C8A-3F970360D493}" destId="{3FF947A9-4F95-4662-8303-40069E26A549}" srcOrd="8" destOrd="0" parTransId="{577C4619-858D-427F-B98A-2BA8840C3DB8}" sibTransId="{97960988-2B2E-421D-AD04-703C7C2540F8}"/>
    <dgm:cxn modelId="{463F65A9-6094-4F85-8C54-67BC2C672A3D}" type="presOf" srcId="{AA813041-5285-4570-BFC3-27E79DF098A2}" destId="{42123FBB-3423-4B68-9BEE-2EDCFCC0778B}" srcOrd="0" destOrd="0" presId="urn:microsoft.com/office/officeart/2008/layout/HorizontalMultiLevelHierarchy"/>
    <dgm:cxn modelId="{9B418E40-137C-4008-BBA0-F9C7C0BA972F}" type="presOf" srcId="{25BCC4F5-B9A8-491C-A4DF-C02B9DEDF5B1}" destId="{5BBB14B3-DB5D-4AD7-88CF-EA4665640D9B}" srcOrd="0" destOrd="0" presId="urn:microsoft.com/office/officeart/2008/layout/HorizontalMultiLevelHierarchy"/>
    <dgm:cxn modelId="{888A8B93-0D59-4327-ADD4-2498A83FBF15}" srcId="{78F418EF-37CE-40AC-9C8A-3F970360D493}" destId="{0297C6F1-8845-4F60-BA06-E8B5CAA129BB}" srcOrd="2" destOrd="0" parTransId="{25BCC4F5-B9A8-491C-A4DF-C02B9DEDF5B1}" sibTransId="{4EEB115A-E15B-4785-8F2F-200BB428FD4C}"/>
    <dgm:cxn modelId="{0C6D1BFF-FD12-4ADC-8495-1A438AC9F698}" srcId="{78F418EF-37CE-40AC-9C8A-3F970360D493}" destId="{2C180486-79AC-4C5F-AF8E-D206501BD644}" srcOrd="0" destOrd="0" parTransId="{3190BF5B-392A-4DEE-BB7C-386A7BD68B3B}" sibTransId="{B86605C1-1AA9-429A-9033-79D5AE92DAAA}"/>
    <dgm:cxn modelId="{38B3E47B-2B87-4914-9C22-E2F229CEFF16}" type="presOf" srcId="{14184ACD-2BD3-433C-BA61-B80495A32BF0}" destId="{8BA31B96-F5B1-4F93-8F5B-D5F2B21804E2}" srcOrd="0" destOrd="0" presId="urn:microsoft.com/office/officeart/2008/layout/HorizontalMultiLevelHierarchy"/>
    <dgm:cxn modelId="{49486AD9-A2B4-4B55-B630-D08712607D73}" type="presOf" srcId="{EB2712CB-DD07-4F5C-A1F7-FBF21B0EDD3F}" destId="{A62B3336-550C-40A8-A0FD-8A358595DCB7}" srcOrd="0" destOrd="0" presId="urn:microsoft.com/office/officeart/2008/layout/HorizontalMultiLevelHierarchy"/>
    <dgm:cxn modelId="{A8498133-2393-484B-A6AD-73E11321E5A6}" srcId="{78F418EF-37CE-40AC-9C8A-3F970360D493}" destId="{E0BD5A56-AA48-4A54-9A6E-915585F2A275}" srcOrd="3" destOrd="0" parTransId="{8A1FFFF5-129F-4CE8-9297-302CE285C022}" sibTransId="{96C3B42B-B6EA-4984-B248-51205FA2DEA7}"/>
    <dgm:cxn modelId="{6DB0C573-1C65-4460-96A0-7B3B9E971F37}" type="presOf" srcId="{A370033B-5B2C-498D-8BE8-6CEC10BE948B}" destId="{4A4921B1-D96F-47DE-AFDB-D9A97749E6C8}" srcOrd="0" destOrd="0" presId="urn:microsoft.com/office/officeart/2008/layout/HorizontalMultiLevelHierarchy"/>
    <dgm:cxn modelId="{407EDC09-FBCC-40E3-832C-E2F46EE0412A}" srcId="{78F418EF-37CE-40AC-9C8A-3F970360D493}" destId="{AA813041-5285-4570-BFC3-27E79DF098A2}" srcOrd="6" destOrd="0" parTransId="{D8F39C87-AEE6-4089-AB78-9EF8CB01EE6C}" sibTransId="{F4980327-A288-494E-B889-CE6DE4421630}"/>
    <dgm:cxn modelId="{F3950952-4F42-4768-802F-EC28520A2F9D}" srcId="{78F418EF-37CE-40AC-9C8A-3F970360D493}" destId="{525B2901-3795-4F9D-8AF1-E49A2C5C2C02}" srcOrd="5" destOrd="0" parTransId="{2C241866-7279-4A5F-9D2E-33049AA7D138}" sibTransId="{71114D7A-BCDF-4B87-9D6C-9F3B099A9494}"/>
    <dgm:cxn modelId="{F856EA99-20A4-4DE9-8B11-E627D31461D3}" type="presOf" srcId="{3190BF5B-392A-4DEE-BB7C-386A7BD68B3B}" destId="{1CBC66B7-F2DB-48D2-BEDF-C843BD94E324}" srcOrd="1" destOrd="0" presId="urn:microsoft.com/office/officeart/2008/layout/HorizontalMultiLevelHierarchy"/>
    <dgm:cxn modelId="{1A436CFC-10FD-49D7-BF3A-C92CE9EA1BF1}" type="presOf" srcId="{8A1FFFF5-129F-4CE8-9297-302CE285C022}" destId="{A3B74089-B2D5-448D-AD7A-F1F4F5780A84}" srcOrd="1" destOrd="0" presId="urn:microsoft.com/office/officeart/2008/layout/HorizontalMultiLevelHierarchy"/>
    <dgm:cxn modelId="{CD515302-9FAB-4340-BDA6-D57AB78C31FD}" type="presOf" srcId="{25BCC4F5-B9A8-491C-A4DF-C02B9DEDF5B1}" destId="{50927559-1990-440A-92C8-8E173846E10A}" srcOrd="1" destOrd="0" presId="urn:microsoft.com/office/officeart/2008/layout/HorizontalMultiLevelHierarchy"/>
    <dgm:cxn modelId="{8A4C08D9-EDF0-4578-858E-923A45E24AF5}" type="presOf" srcId="{2C241866-7279-4A5F-9D2E-33049AA7D138}" destId="{CCD86B28-7FB4-4637-A81D-4F1785221F12}" srcOrd="1" destOrd="0" presId="urn:microsoft.com/office/officeart/2008/layout/HorizontalMultiLevelHierarchy"/>
    <dgm:cxn modelId="{BA74460A-1211-4E0E-8498-30736DDB9AF2}" type="presOf" srcId="{525B2901-3795-4F9D-8AF1-E49A2C5C2C02}" destId="{807A88C0-63CA-4164-BD0E-7736FAD40647}" srcOrd="0" destOrd="0" presId="urn:microsoft.com/office/officeart/2008/layout/HorizontalMultiLevelHierarchy"/>
    <dgm:cxn modelId="{5485E578-0E02-421C-BB89-754E84F619EA}" type="presParOf" srcId="{FACE7CDB-3888-468E-BA4E-0E2250F34157}" destId="{E65234D0-F88E-42B1-952F-45FEB91F56BE}" srcOrd="0" destOrd="0" presId="urn:microsoft.com/office/officeart/2008/layout/HorizontalMultiLevelHierarchy"/>
    <dgm:cxn modelId="{CA20C80A-54A2-4EDE-B8DE-2436252029A4}" type="presParOf" srcId="{E65234D0-F88E-42B1-952F-45FEB91F56BE}" destId="{BB2F4719-0278-4692-89F1-0A9E1F4E5BE7}" srcOrd="0" destOrd="0" presId="urn:microsoft.com/office/officeart/2008/layout/HorizontalMultiLevelHierarchy"/>
    <dgm:cxn modelId="{78A61F98-931D-4838-99ED-92F12D4E3FBB}" type="presParOf" srcId="{E65234D0-F88E-42B1-952F-45FEB91F56BE}" destId="{4E27C3E7-BA2C-4DA8-BAED-CA1E29089218}" srcOrd="1" destOrd="0" presId="urn:microsoft.com/office/officeart/2008/layout/HorizontalMultiLevelHierarchy"/>
    <dgm:cxn modelId="{7CF9D98E-F520-4905-A0EB-03BBF1C61956}" type="presParOf" srcId="{4E27C3E7-BA2C-4DA8-BAED-CA1E29089218}" destId="{8877C638-55A9-483C-AC05-16343800D6D5}" srcOrd="0" destOrd="0" presId="urn:microsoft.com/office/officeart/2008/layout/HorizontalMultiLevelHierarchy"/>
    <dgm:cxn modelId="{EC4EB7BC-5EA1-42EB-B117-4404F88A0F33}" type="presParOf" srcId="{8877C638-55A9-483C-AC05-16343800D6D5}" destId="{1CBC66B7-F2DB-48D2-BEDF-C843BD94E324}" srcOrd="0" destOrd="0" presId="urn:microsoft.com/office/officeart/2008/layout/HorizontalMultiLevelHierarchy"/>
    <dgm:cxn modelId="{33D2838D-6BAB-439C-A28A-91AEE5E375E1}" type="presParOf" srcId="{4E27C3E7-BA2C-4DA8-BAED-CA1E29089218}" destId="{C0F5803A-7A4E-4F4D-B321-114168D8DA35}" srcOrd="1" destOrd="0" presId="urn:microsoft.com/office/officeart/2008/layout/HorizontalMultiLevelHierarchy"/>
    <dgm:cxn modelId="{244A2183-C384-44E8-AE13-A9FF4EF1047C}" type="presParOf" srcId="{C0F5803A-7A4E-4F4D-B321-114168D8DA35}" destId="{ACCB44F5-78CA-4741-AD1A-E454953F6AF2}" srcOrd="0" destOrd="0" presId="urn:microsoft.com/office/officeart/2008/layout/HorizontalMultiLevelHierarchy"/>
    <dgm:cxn modelId="{DE80085D-B7F6-4FD7-B772-691A1BFB86F0}" type="presParOf" srcId="{C0F5803A-7A4E-4F4D-B321-114168D8DA35}" destId="{E188ACE2-074B-48F5-AD42-39EDEC19D3DF}" srcOrd="1" destOrd="0" presId="urn:microsoft.com/office/officeart/2008/layout/HorizontalMultiLevelHierarchy"/>
    <dgm:cxn modelId="{52398F59-8688-4E53-ADB8-6A1E116AE8C3}" type="presParOf" srcId="{4E27C3E7-BA2C-4DA8-BAED-CA1E29089218}" destId="{4D899926-2B30-416F-89B4-41BD976D81DA}" srcOrd="2" destOrd="0" presId="urn:microsoft.com/office/officeart/2008/layout/HorizontalMultiLevelHierarchy"/>
    <dgm:cxn modelId="{1DD2A6F2-8B43-479E-BE05-5FE94FEE58B5}" type="presParOf" srcId="{4D899926-2B30-416F-89B4-41BD976D81DA}" destId="{A32E182C-A809-4BA9-B0AC-A6CD9B9BD440}" srcOrd="0" destOrd="0" presId="urn:microsoft.com/office/officeart/2008/layout/HorizontalMultiLevelHierarchy"/>
    <dgm:cxn modelId="{03D70D73-E51B-4E55-A21F-255D53DC8D5B}" type="presParOf" srcId="{4E27C3E7-BA2C-4DA8-BAED-CA1E29089218}" destId="{572BD3B1-0879-4790-B19B-CE2FA31252B2}" srcOrd="3" destOrd="0" presId="urn:microsoft.com/office/officeart/2008/layout/HorizontalMultiLevelHierarchy"/>
    <dgm:cxn modelId="{520125CE-3F00-4423-9C29-C9F0FB432AB2}" type="presParOf" srcId="{572BD3B1-0879-4790-B19B-CE2FA31252B2}" destId="{A142485F-A1B7-4E76-8052-D97C1EF04CF3}" srcOrd="0" destOrd="0" presId="urn:microsoft.com/office/officeart/2008/layout/HorizontalMultiLevelHierarchy"/>
    <dgm:cxn modelId="{B3448FB6-BFEF-4443-A9E8-9E7B357D7206}" type="presParOf" srcId="{572BD3B1-0879-4790-B19B-CE2FA31252B2}" destId="{0A8CD8E8-85C4-4BED-B538-2B69FEA75989}" srcOrd="1" destOrd="0" presId="urn:microsoft.com/office/officeart/2008/layout/HorizontalMultiLevelHierarchy"/>
    <dgm:cxn modelId="{3A1A61EA-59EE-4FEA-A374-717DFAC42A6C}" type="presParOf" srcId="{4E27C3E7-BA2C-4DA8-BAED-CA1E29089218}" destId="{5BBB14B3-DB5D-4AD7-88CF-EA4665640D9B}" srcOrd="4" destOrd="0" presId="urn:microsoft.com/office/officeart/2008/layout/HorizontalMultiLevelHierarchy"/>
    <dgm:cxn modelId="{4497417D-C479-40D8-9B31-E87F3127C166}" type="presParOf" srcId="{5BBB14B3-DB5D-4AD7-88CF-EA4665640D9B}" destId="{50927559-1990-440A-92C8-8E173846E10A}" srcOrd="0" destOrd="0" presId="urn:microsoft.com/office/officeart/2008/layout/HorizontalMultiLevelHierarchy"/>
    <dgm:cxn modelId="{AA11BE4F-BAE9-4FC4-AE89-34A9EC891C77}" type="presParOf" srcId="{4E27C3E7-BA2C-4DA8-BAED-CA1E29089218}" destId="{85292913-AC1D-4721-AEF2-EDA136FDC8A0}" srcOrd="5" destOrd="0" presId="urn:microsoft.com/office/officeart/2008/layout/HorizontalMultiLevelHierarchy"/>
    <dgm:cxn modelId="{71D94EC8-B366-48E3-A2A5-9017AD0084B6}" type="presParOf" srcId="{85292913-AC1D-4721-AEF2-EDA136FDC8A0}" destId="{27040E8D-DB8D-442C-B5A3-BDBF749EB20B}" srcOrd="0" destOrd="0" presId="urn:microsoft.com/office/officeart/2008/layout/HorizontalMultiLevelHierarchy"/>
    <dgm:cxn modelId="{51430CB0-4420-4DE9-8124-834DFEF642A7}" type="presParOf" srcId="{85292913-AC1D-4721-AEF2-EDA136FDC8A0}" destId="{420F982E-184B-4A2D-A4D8-2101B3EBCE24}" srcOrd="1" destOrd="0" presId="urn:microsoft.com/office/officeart/2008/layout/HorizontalMultiLevelHierarchy"/>
    <dgm:cxn modelId="{C03749BF-5030-4CBB-8E1D-0FE64EAE41F2}" type="presParOf" srcId="{4E27C3E7-BA2C-4DA8-BAED-CA1E29089218}" destId="{F3995510-C863-437E-AFCF-B7D61F3FFEC9}" srcOrd="6" destOrd="0" presId="urn:microsoft.com/office/officeart/2008/layout/HorizontalMultiLevelHierarchy"/>
    <dgm:cxn modelId="{885A3308-2806-4139-AED6-3F89A8C1B178}" type="presParOf" srcId="{F3995510-C863-437E-AFCF-B7D61F3FFEC9}" destId="{A3B74089-B2D5-448D-AD7A-F1F4F5780A84}" srcOrd="0" destOrd="0" presId="urn:microsoft.com/office/officeart/2008/layout/HorizontalMultiLevelHierarchy"/>
    <dgm:cxn modelId="{893EC84F-701A-4E5E-B5DC-002FD8DDCA56}" type="presParOf" srcId="{4E27C3E7-BA2C-4DA8-BAED-CA1E29089218}" destId="{4FC894FA-C262-40E5-AEA8-AC7B9EE221D8}" srcOrd="7" destOrd="0" presId="urn:microsoft.com/office/officeart/2008/layout/HorizontalMultiLevelHierarchy"/>
    <dgm:cxn modelId="{A238A787-882D-4FCF-8DB1-D807D7FC6BDA}" type="presParOf" srcId="{4FC894FA-C262-40E5-AEA8-AC7B9EE221D8}" destId="{9A42B1B7-72F0-4212-9874-7BF680649233}" srcOrd="0" destOrd="0" presId="urn:microsoft.com/office/officeart/2008/layout/HorizontalMultiLevelHierarchy"/>
    <dgm:cxn modelId="{52433C13-0C87-44B3-8BBC-CE6BB055D17B}" type="presParOf" srcId="{4FC894FA-C262-40E5-AEA8-AC7B9EE221D8}" destId="{033A1F2C-623C-4239-A014-FB41BC50912A}" srcOrd="1" destOrd="0" presId="urn:microsoft.com/office/officeart/2008/layout/HorizontalMultiLevelHierarchy"/>
    <dgm:cxn modelId="{D68ED223-FD4D-432F-9C7B-37D9527BC26B}" type="presParOf" srcId="{4E27C3E7-BA2C-4DA8-BAED-CA1E29089218}" destId="{1FE4DB9D-FB6D-4B96-A664-BDE035B9537F}" srcOrd="8" destOrd="0" presId="urn:microsoft.com/office/officeart/2008/layout/HorizontalMultiLevelHierarchy"/>
    <dgm:cxn modelId="{057D6088-F889-439A-A398-B1E25565BBAB}" type="presParOf" srcId="{1FE4DB9D-FB6D-4B96-A664-BDE035B9537F}" destId="{54452641-8DE7-44EF-BDD5-0763615B5E9F}" srcOrd="0" destOrd="0" presId="urn:microsoft.com/office/officeart/2008/layout/HorizontalMultiLevelHierarchy"/>
    <dgm:cxn modelId="{60E74205-1D25-48AB-BAE0-E7041AF5167A}" type="presParOf" srcId="{4E27C3E7-BA2C-4DA8-BAED-CA1E29089218}" destId="{36602380-D8AD-4495-892D-2C6B6E3728AC}" srcOrd="9" destOrd="0" presId="urn:microsoft.com/office/officeart/2008/layout/HorizontalMultiLevelHierarchy"/>
    <dgm:cxn modelId="{796D036F-AFFF-4C5D-91CE-20DE35E54417}" type="presParOf" srcId="{36602380-D8AD-4495-892D-2C6B6E3728AC}" destId="{A4EB5FCF-CDDF-4D79-8FB2-40985BB8FFE8}" srcOrd="0" destOrd="0" presId="urn:microsoft.com/office/officeart/2008/layout/HorizontalMultiLevelHierarchy"/>
    <dgm:cxn modelId="{70966CB7-ED0E-49A1-B03F-5D9F5C94E41C}" type="presParOf" srcId="{36602380-D8AD-4495-892D-2C6B6E3728AC}" destId="{6AD75B28-0A72-405B-A3B5-6C9089879FEE}" srcOrd="1" destOrd="0" presId="urn:microsoft.com/office/officeart/2008/layout/HorizontalMultiLevelHierarchy"/>
    <dgm:cxn modelId="{CA4F6CD7-3FB4-47C4-A30C-E29B032955F3}" type="presParOf" srcId="{4E27C3E7-BA2C-4DA8-BAED-CA1E29089218}" destId="{DCC6D709-EA1A-420A-B4E8-AEA170266FAC}" srcOrd="10" destOrd="0" presId="urn:microsoft.com/office/officeart/2008/layout/HorizontalMultiLevelHierarchy"/>
    <dgm:cxn modelId="{F9AF6BF9-8AC9-40DA-9F3A-812482E27C58}" type="presParOf" srcId="{DCC6D709-EA1A-420A-B4E8-AEA170266FAC}" destId="{CCD86B28-7FB4-4637-A81D-4F1785221F12}" srcOrd="0" destOrd="0" presId="urn:microsoft.com/office/officeart/2008/layout/HorizontalMultiLevelHierarchy"/>
    <dgm:cxn modelId="{74198DD8-6E50-4B5A-9ED7-E00B1F64131D}" type="presParOf" srcId="{4E27C3E7-BA2C-4DA8-BAED-CA1E29089218}" destId="{100DFFB8-9426-44D7-9A56-BD288904DE5F}" srcOrd="11" destOrd="0" presId="urn:microsoft.com/office/officeart/2008/layout/HorizontalMultiLevelHierarchy"/>
    <dgm:cxn modelId="{00B45FE2-5F19-451A-8F35-669564BFB97C}" type="presParOf" srcId="{100DFFB8-9426-44D7-9A56-BD288904DE5F}" destId="{807A88C0-63CA-4164-BD0E-7736FAD40647}" srcOrd="0" destOrd="0" presId="urn:microsoft.com/office/officeart/2008/layout/HorizontalMultiLevelHierarchy"/>
    <dgm:cxn modelId="{28CDD138-7D46-49F6-A21E-2634FEF82DD6}" type="presParOf" srcId="{100DFFB8-9426-44D7-9A56-BD288904DE5F}" destId="{67B6FE18-69E0-49FA-BB78-D7E991ED2FF3}" srcOrd="1" destOrd="0" presId="urn:microsoft.com/office/officeart/2008/layout/HorizontalMultiLevelHierarchy"/>
    <dgm:cxn modelId="{F60D7A12-324A-4DD2-A2DD-9687ABA56DA5}" type="presParOf" srcId="{4E27C3E7-BA2C-4DA8-BAED-CA1E29089218}" destId="{BFC263A8-6378-4403-B901-1C2B78B196B3}" srcOrd="12" destOrd="0" presId="urn:microsoft.com/office/officeart/2008/layout/HorizontalMultiLevelHierarchy"/>
    <dgm:cxn modelId="{9BD23718-8E82-489F-AC9D-6CB88C86AE03}" type="presParOf" srcId="{BFC263A8-6378-4403-B901-1C2B78B196B3}" destId="{B8F6DC72-2C1B-4C35-B28E-737E7186D9CD}" srcOrd="0" destOrd="0" presId="urn:microsoft.com/office/officeart/2008/layout/HorizontalMultiLevelHierarchy"/>
    <dgm:cxn modelId="{78BA806C-FD9A-4D9C-8F93-5D01512ECFC0}" type="presParOf" srcId="{4E27C3E7-BA2C-4DA8-BAED-CA1E29089218}" destId="{0CCB9F9B-FE85-4430-8609-220C7DA1A06D}" srcOrd="13" destOrd="0" presId="urn:microsoft.com/office/officeart/2008/layout/HorizontalMultiLevelHierarchy"/>
    <dgm:cxn modelId="{6BE20826-1DFA-4347-8AA3-A0CD5101578F}" type="presParOf" srcId="{0CCB9F9B-FE85-4430-8609-220C7DA1A06D}" destId="{42123FBB-3423-4B68-9BEE-2EDCFCC0778B}" srcOrd="0" destOrd="0" presId="urn:microsoft.com/office/officeart/2008/layout/HorizontalMultiLevelHierarchy"/>
    <dgm:cxn modelId="{CF11DCE3-07B6-4166-BC36-9D264062A71A}" type="presParOf" srcId="{0CCB9F9B-FE85-4430-8609-220C7DA1A06D}" destId="{26E4347B-3781-4729-92C2-4894325E2B99}" srcOrd="1" destOrd="0" presId="urn:microsoft.com/office/officeart/2008/layout/HorizontalMultiLevelHierarchy"/>
    <dgm:cxn modelId="{A7F669FF-C3E5-4070-ABDA-DE89A90777DA}" type="presParOf" srcId="{4E27C3E7-BA2C-4DA8-BAED-CA1E29089218}" destId="{A62B3336-550C-40A8-A0FD-8A358595DCB7}" srcOrd="14" destOrd="0" presId="urn:microsoft.com/office/officeart/2008/layout/HorizontalMultiLevelHierarchy"/>
    <dgm:cxn modelId="{47A74B4A-F5D8-46E6-BEC6-52ECDDD798B4}" type="presParOf" srcId="{A62B3336-550C-40A8-A0FD-8A358595DCB7}" destId="{DA8D3B7C-ADB2-45A5-80F3-06A075179F74}" srcOrd="0" destOrd="0" presId="urn:microsoft.com/office/officeart/2008/layout/HorizontalMultiLevelHierarchy"/>
    <dgm:cxn modelId="{DF048690-2BBD-419F-B5E5-607CDE77CF32}" type="presParOf" srcId="{4E27C3E7-BA2C-4DA8-BAED-CA1E29089218}" destId="{4910E394-9016-47CC-B322-9B0EE373B640}" srcOrd="15" destOrd="0" presId="urn:microsoft.com/office/officeart/2008/layout/HorizontalMultiLevelHierarchy"/>
    <dgm:cxn modelId="{AA9A3FA0-26CB-421F-9981-7C6733335C20}" type="presParOf" srcId="{4910E394-9016-47CC-B322-9B0EE373B640}" destId="{4A4921B1-D96F-47DE-AFDB-D9A97749E6C8}" srcOrd="0" destOrd="0" presId="urn:microsoft.com/office/officeart/2008/layout/HorizontalMultiLevelHierarchy"/>
    <dgm:cxn modelId="{08E39691-DF02-4532-B68C-AF48ADD0EEB0}" type="presParOf" srcId="{4910E394-9016-47CC-B322-9B0EE373B640}" destId="{AEA21573-5044-4333-95DD-125A7BBBB0D7}" srcOrd="1" destOrd="0" presId="urn:microsoft.com/office/officeart/2008/layout/HorizontalMultiLevelHierarchy"/>
    <dgm:cxn modelId="{B694F9B5-759C-4113-9ABF-87B7A8A044B9}" type="presParOf" srcId="{4E27C3E7-BA2C-4DA8-BAED-CA1E29089218}" destId="{C652E8E0-6562-467F-A06C-358E8A350000}" srcOrd="16" destOrd="0" presId="urn:microsoft.com/office/officeart/2008/layout/HorizontalMultiLevelHierarchy"/>
    <dgm:cxn modelId="{7E660BF0-4DAB-4440-A242-B20ED7EBB648}" type="presParOf" srcId="{C652E8E0-6562-467F-A06C-358E8A350000}" destId="{489340FE-67AF-425A-9F91-ECEBEE8CE40E}" srcOrd="0" destOrd="0" presId="urn:microsoft.com/office/officeart/2008/layout/HorizontalMultiLevelHierarchy"/>
    <dgm:cxn modelId="{3AB634A4-808C-4571-A832-24C4B40638AD}" type="presParOf" srcId="{4E27C3E7-BA2C-4DA8-BAED-CA1E29089218}" destId="{16E9DDAC-E1C0-471E-B001-1ECCCF9A724D}" srcOrd="17" destOrd="0" presId="urn:microsoft.com/office/officeart/2008/layout/HorizontalMultiLevelHierarchy"/>
    <dgm:cxn modelId="{C718D9A9-C48C-49A5-A423-D03D0BE253F4}" type="presParOf" srcId="{16E9DDAC-E1C0-471E-B001-1ECCCF9A724D}" destId="{B1A79B17-E8A7-45E1-89AA-81BDFD57A0B6}" srcOrd="0" destOrd="0" presId="urn:microsoft.com/office/officeart/2008/layout/HorizontalMultiLevelHierarchy"/>
    <dgm:cxn modelId="{EE51F072-3CEB-4F5B-805F-A70D81407F02}" type="presParOf" srcId="{16E9DDAC-E1C0-471E-B001-1ECCCF9A724D}" destId="{DA1E2982-B595-4A20-B5DF-A4E159D696CE}" srcOrd="1" destOrd="0" presId="urn:microsoft.com/office/officeart/2008/layout/HorizontalMultiLevelHierarchy"/>
    <dgm:cxn modelId="{25CE0D48-BFF7-4FFE-B7E2-D8D6D9F98C7D}" type="presParOf" srcId="{4E27C3E7-BA2C-4DA8-BAED-CA1E29089218}" destId="{8BA31B96-F5B1-4F93-8F5B-D5F2B21804E2}" srcOrd="18" destOrd="0" presId="urn:microsoft.com/office/officeart/2008/layout/HorizontalMultiLevelHierarchy"/>
    <dgm:cxn modelId="{FF8E5F65-066A-4874-9C6D-BE997031AF52}" type="presParOf" srcId="{8BA31B96-F5B1-4F93-8F5B-D5F2B21804E2}" destId="{0E99E84A-C328-454C-B009-43EC2046DD15}" srcOrd="0" destOrd="0" presId="urn:microsoft.com/office/officeart/2008/layout/HorizontalMultiLevelHierarchy"/>
    <dgm:cxn modelId="{93875CDE-9C8D-4C01-AFC5-C2E3E30C4F4F}" type="presParOf" srcId="{4E27C3E7-BA2C-4DA8-BAED-CA1E29089218}" destId="{788B0815-78B0-4C6E-B4B1-8BABCCF60DAA}" srcOrd="19" destOrd="0" presId="urn:microsoft.com/office/officeart/2008/layout/HorizontalMultiLevelHierarchy"/>
    <dgm:cxn modelId="{AAECCE9D-F7C3-4479-BB77-73921D8AA594}" type="presParOf" srcId="{788B0815-78B0-4C6E-B4B1-8BABCCF60DAA}" destId="{8AD5081B-9F24-4236-A362-1CE2DE4DFFA6}" srcOrd="0" destOrd="0" presId="urn:microsoft.com/office/officeart/2008/layout/HorizontalMultiLevelHierarchy"/>
    <dgm:cxn modelId="{FAC3CBA2-C352-4E3E-AF67-C850BB48C7FB}" type="presParOf" srcId="{788B0815-78B0-4C6E-B4B1-8BABCCF60DAA}" destId="{2A79D15F-4EA1-416E-B234-EA8C1EB50DB2}"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31B96-F5B1-4F93-8F5B-D5F2B21804E2}">
      <dsp:nvSpPr>
        <dsp:cNvPr id="0" name=""/>
        <dsp:cNvSpPr/>
      </dsp:nvSpPr>
      <dsp:spPr>
        <a:xfrm>
          <a:off x="1278186" y="3204356"/>
          <a:ext cx="342501" cy="2936848"/>
        </a:xfrm>
        <a:custGeom>
          <a:avLst/>
          <a:gdLst/>
          <a:ahLst/>
          <a:cxnLst/>
          <a:rect l="0" t="0" r="0" b="0"/>
          <a:pathLst>
            <a:path>
              <a:moveTo>
                <a:pt x="0" y="0"/>
              </a:moveTo>
              <a:lnTo>
                <a:pt x="171250" y="0"/>
              </a:lnTo>
              <a:lnTo>
                <a:pt x="171250" y="2936848"/>
              </a:lnTo>
              <a:lnTo>
                <a:pt x="342501" y="2936848"/>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rtl="1">
            <a:lnSpc>
              <a:spcPct val="90000"/>
            </a:lnSpc>
            <a:spcBef>
              <a:spcPct val="0"/>
            </a:spcBef>
            <a:spcAft>
              <a:spcPct val="35000"/>
            </a:spcAft>
          </a:pPr>
          <a:endParaRPr lang="fa-IR" sz="1100" kern="1200">
            <a:solidFill>
              <a:schemeClr val="tx1"/>
            </a:solidFill>
          </a:endParaRPr>
        </a:p>
      </dsp:txBody>
      <dsp:txXfrm>
        <a:off x="1375518" y="4598861"/>
        <a:ext cx="147837" cy="147837"/>
      </dsp:txXfrm>
    </dsp:sp>
    <dsp:sp modelId="{C652E8E0-6562-467F-A06C-358E8A350000}">
      <dsp:nvSpPr>
        <dsp:cNvPr id="0" name=""/>
        <dsp:cNvSpPr/>
      </dsp:nvSpPr>
      <dsp:spPr>
        <a:xfrm>
          <a:off x="1278186" y="3204356"/>
          <a:ext cx="342501" cy="2284215"/>
        </a:xfrm>
        <a:custGeom>
          <a:avLst/>
          <a:gdLst/>
          <a:ahLst/>
          <a:cxnLst/>
          <a:rect l="0" t="0" r="0" b="0"/>
          <a:pathLst>
            <a:path>
              <a:moveTo>
                <a:pt x="0" y="0"/>
              </a:moveTo>
              <a:lnTo>
                <a:pt x="171250" y="0"/>
              </a:lnTo>
              <a:lnTo>
                <a:pt x="171250" y="2284215"/>
              </a:lnTo>
              <a:lnTo>
                <a:pt x="342501" y="2284215"/>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rtl="1">
            <a:lnSpc>
              <a:spcPct val="90000"/>
            </a:lnSpc>
            <a:spcBef>
              <a:spcPct val="0"/>
            </a:spcBef>
            <a:spcAft>
              <a:spcPct val="35000"/>
            </a:spcAft>
          </a:pPr>
          <a:endParaRPr lang="fa-IR" sz="800" kern="1200">
            <a:solidFill>
              <a:schemeClr val="tx1"/>
            </a:solidFill>
          </a:endParaRPr>
        </a:p>
      </dsp:txBody>
      <dsp:txXfrm>
        <a:off x="1391693" y="4288719"/>
        <a:ext cx="115487" cy="115487"/>
      </dsp:txXfrm>
    </dsp:sp>
    <dsp:sp modelId="{A62B3336-550C-40A8-A0FD-8A358595DCB7}">
      <dsp:nvSpPr>
        <dsp:cNvPr id="0" name=""/>
        <dsp:cNvSpPr/>
      </dsp:nvSpPr>
      <dsp:spPr>
        <a:xfrm>
          <a:off x="1278186" y="3204356"/>
          <a:ext cx="342501" cy="1631582"/>
        </a:xfrm>
        <a:custGeom>
          <a:avLst/>
          <a:gdLst/>
          <a:ahLst/>
          <a:cxnLst/>
          <a:rect l="0" t="0" r="0" b="0"/>
          <a:pathLst>
            <a:path>
              <a:moveTo>
                <a:pt x="0" y="0"/>
              </a:moveTo>
              <a:lnTo>
                <a:pt x="171250" y="0"/>
              </a:lnTo>
              <a:lnTo>
                <a:pt x="171250" y="1631582"/>
              </a:lnTo>
              <a:lnTo>
                <a:pt x="342501" y="1631582"/>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rtl="1">
            <a:lnSpc>
              <a:spcPct val="90000"/>
            </a:lnSpc>
            <a:spcBef>
              <a:spcPct val="0"/>
            </a:spcBef>
            <a:spcAft>
              <a:spcPct val="35000"/>
            </a:spcAft>
          </a:pPr>
          <a:endParaRPr lang="fa-IR" sz="600" kern="1200">
            <a:solidFill>
              <a:schemeClr val="tx1"/>
            </a:solidFill>
          </a:endParaRPr>
        </a:p>
      </dsp:txBody>
      <dsp:txXfrm>
        <a:off x="1407759" y="3978468"/>
        <a:ext cx="83357" cy="83357"/>
      </dsp:txXfrm>
    </dsp:sp>
    <dsp:sp modelId="{BFC263A8-6378-4403-B901-1C2B78B196B3}">
      <dsp:nvSpPr>
        <dsp:cNvPr id="0" name=""/>
        <dsp:cNvSpPr/>
      </dsp:nvSpPr>
      <dsp:spPr>
        <a:xfrm>
          <a:off x="1278186" y="3204356"/>
          <a:ext cx="342501" cy="978949"/>
        </a:xfrm>
        <a:custGeom>
          <a:avLst/>
          <a:gdLst/>
          <a:ahLst/>
          <a:cxnLst/>
          <a:rect l="0" t="0" r="0" b="0"/>
          <a:pathLst>
            <a:path>
              <a:moveTo>
                <a:pt x="0" y="0"/>
              </a:moveTo>
              <a:lnTo>
                <a:pt x="171250" y="0"/>
              </a:lnTo>
              <a:lnTo>
                <a:pt x="171250" y="978949"/>
              </a:lnTo>
              <a:lnTo>
                <a:pt x="342501" y="978949"/>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fa-IR" sz="500" kern="1200">
            <a:solidFill>
              <a:schemeClr val="tx1"/>
            </a:solidFill>
          </a:endParaRPr>
        </a:p>
      </dsp:txBody>
      <dsp:txXfrm>
        <a:off x="1423509" y="3667902"/>
        <a:ext cx="51856" cy="51856"/>
      </dsp:txXfrm>
    </dsp:sp>
    <dsp:sp modelId="{DCC6D709-EA1A-420A-B4E8-AEA170266FAC}">
      <dsp:nvSpPr>
        <dsp:cNvPr id="0" name=""/>
        <dsp:cNvSpPr/>
      </dsp:nvSpPr>
      <dsp:spPr>
        <a:xfrm>
          <a:off x="1278186" y="3204356"/>
          <a:ext cx="342501" cy="326316"/>
        </a:xfrm>
        <a:custGeom>
          <a:avLst/>
          <a:gdLst/>
          <a:ahLst/>
          <a:cxnLst/>
          <a:rect l="0" t="0" r="0" b="0"/>
          <a:pathLst>
            <a:path>
              <a:moveTo>
                <a:pt x="0" y="0"/>
              </a:moveTo>
              <a:lnTo>
                <a:pt x="171250" y="0"/>
              </a:lnTo>
              <a:lnTo>
                <a:pt x="171250" y="326316"/>
              </a:lnTo>
              <a:lnTo>
                <a:pt x="342501" y="326316"/>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fa-IR" sz="500" kern="1200">
            <a:solidFill>
              <a:schemeClr val="tx1"/>
            </a:solidFill>
          </a:endParaRPr>
        </a:p>
      </dsp:txBody>
      <dsp:txXfrm>
        <a:off x="1437611" y="3355687"/>
        <a:ext cx="23653" cy="23653"/>
      </dsp:txXfrm>
    </dsp:sp>
    <dsp:sp modelId="{1FE4DB9D-FB6D-4B96-A664-BDE035B9537F}">
      <dsp:nvSpPr>
        <dsp:cNvPr id="0" name=""/>
        <dsp:cNvSpPr/>
      </dsp:nvSpPr>
      <dsp:spPr>
        <a:xfrm>
          <a:off x="1278186" y="2878039"/>
          <a:ext cx="342501" cy="326316"/>
        </a:xfrm>
        <a:custGeom>
          <a:avLst/>
          <a:gdLst/>
          <a:ahLst/>
          <a:cxnLst/>
          <a:rect l="0" t="0" r="0" b="0"/>
          <a:pathLst>
            <a:path>
              <a:moveTo>
                <a:pt x="0" y="326316"/>
              </a:moveTo>
              <a:lnTo>
                <a:pt x="171250" y="326316"/>
              </a:lnTo>
              <a:lnTo>
                <a:pt x="171250" y="0"/>
              </a:lnTo>
              <a:lnTo>
                <a:pt x="342501" y="0"/>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fa-IR" sz="500" kern="1200">
            <a:solidFill>
              <a:schemeClr val="tx1"/>
            </a:solidFill>
          </a:endParaRPr>
        </a:p>
      </dsp:txBody>
      <dsp:txXfrm>
        <a:off x="1437611" y="3029371"/>
        <a:ext cx="23653" cy="23653"/>
      </dsp:txXfrm>
    </dsp:sp>
    <dsp:sp modelId="{F3995510-C863-437E-AFCF-B7D61F3FFEC9}">
      <dsp:nvSpPr>
        <dsp:cNvPr id="0" name=""/>
        <dsp:cNvSpPr/>
      </dsp:nvSpPr>
      <dsp:spPr>
        <a:xfrm>
          <a:off x="1278186" y="2225406"/>
          <a:ext cx="342501" cy="978949"/>
        </a:xfrm>
        <a:custGeom>
          <a:avLst/>
          <a:gdLst/>
          <a:ahLst/>
          <a:cxnLst/>
          <a:rect l="0" t="0" r="0" b="0"/>
          <a:pathLst>
            <a:path>
              <a:moveTo>
                <a:pt x="0" y="978949"/>
              </a:moveTo>
              <a:lnTo>
                <a:pt x="171250" y="978949"/>
              </a:lnTo>
              <a:lnTo>
                <a:pt x="171250" y="0"/>
              </a:lnTo>
              <a:lnTo>
                <a:pt x="342501" y="0"/>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fa-IR" sz="500" kern="1200">
            <a:solidFill>
              <a:schemeClr val="tx1"/>
            </a:solidFill>
          </a:endParaRPr>
        </a:p>
      </dsp:txBody>
      <dsp:txXfrm>
        <a:off x="1423509" y="2688952"/>
        <a:ext cx="51856" cy="51856"/>
      </dsp:txXfrm>
    </dsp:sp>
    <dsp:sp modelId="{5BBB14B3-DB5D-4AD7-88CF-EA4665640D9B}">
      <dsp:nvSpPr>
        <dsp:cNvPr id="0" name=""/>
        <dsp:cNvSpPr/>
      </dsp:nvSpPr>
      <dsp:spPr>
        <a:xfrm>
          <a:off x="1278186" y="1572773"/>
          <a:ext cx="342501" cy="1631582"/>
        </a:xfrm>
        <a:custGeom>
          <a:avLst/>
          <a:gdLst/>
          <a:ahLst/>
          <a:cxnLst/>
          <a:rect l="0" t="0" r="0" b="0"/>
          <a:pathLst>
            <a:path>
              <a:moveTo>
                <a:pt x="0" y="1631582"/>
              </a:moveTo>
              <a:lnTo>
                <a:pt x="171250" y="1631582"/>
              </a:lnTo>
              <a:lnTo>
                <a:pt x="171250" y="0"/>
              </a:lnTo>
              <a:lnTo>
                <a:pt x="342501" y="0"/>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rtl="1">
            <a:lnSpc>
              <a:spcPct val="90000"/>
            </a:lnSpc>
            <a:spcBef>
              <a:spcPct val="0"/>
            </a:spcBef>
            <a:spcAft>
              <a:spcPct val="35000"/>
            </a:spcAft>
          </a:pPr>
          <a:endParaRPr lang="fa-IR" sz="600" kern="1200">
            <a:solidFill>
              <a:schemeClr val="tx1"/>
            </a:solidFill>
          </a:endParaRPr>
        </a:p>
      </dsp:txBody>
      <dsp:txXfrm>
        <a:off x="1407759" y="2346886"/>
        <a:ext cx="83357" cy="83357"/>
      </dsp:txXfrm>
    </dsp:sp>
    <dsp:sp modelId="{4D899926-2B30-416F-89B4-41BD976D81DA}">
      <dsp:nvSpPr>
        <dsp:cNvPr id="0" name=""/>
        <dsp:cNvSpPr/>
      </dsp:nvSpPr>
      <dsp:spPr>
        <a:xfrm>
          <a:off x="1278186" y="920140"/>
          <a:ext cx="342501" cy="2284215"/>
        </a:xfrm>
        <a:custGeom>
          <a:avLst/>
          <a:gdLst/>
          <a:ahLst/>
          <a:cxnLst/>
          <a:rect l="0" t="0" r="0" b="0"/>
          <a:pathLst>
            <a:path>
              <a:moveTo>
                <a:pt x="0" y="2284215"/>
              </a:moveTo>
              <a:lnTo>
                <a:pt x="171250" y="2284215"/>
              </a:lnTo>
              <a:lnTo>
                <a:pt x="171250" y="0"/>
              </a:lnTo>
              <a:lnTo>
                <a:pt x="342501" y="0"/>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rtl="1">
            <a:lnSpc>
              <a:spcPct val="90000"/>
            </a:lnSpc>
            <a:spcBef>
              <a:spcPct val="0"/>
            </a:spcBef>
            <a:spcAft>
              <a:spcPct val="35000"/>
            </a:spcAft>
          </a:pPr>
          <a:endParaRPr lang="fa-IR" sz="800" kern="1200">
            <a:solidFill>
              <a:schemeClr val="tx1"/>
            </a:solidFill>
          </a:endParaRPr>
        </a:p>
      </dsp:txBody>
      <dsp:txXfrm>
        <a:off x="1391693" y="2004504"/>
        <a:ext cx="115487" cy="115487"/>
      </dsp:txXfrm>
    </dsp:sp>
    <dsp:sp modelId="{8877C638-55A9-483C-AC05-16343800D6D5}">
      <dsp:nvSpPr>
        <dsp:cNvPr id="0" name=""/>
        <dsp:cNvSpPr/>
      </dsp:nvSpPr>
      <dsp:spPr>
        <a:xfrm>
          <a:off x="1278186" y="267507"/>
          <a:ext cx="342501" cy="2936848"/>
        </a:xfrm>
        <a:custGeom>
          <a:avLst/>
          <a:gdLst/>
          <a:ahLst/>
          <a:cxnLst/>
          <a:rect l="0" t="0" r="0" b="0"/>
          <a:pathLst>
            <a:path>
              <a:moveTo>
                <a:pt x="0" y="2936848"/>
              </a:moveTo>
              <a:lnTo>
                <a:pt x="171250" y="2936848"/>
              </a:lnTo>
              <a:lnTo>
                <a:pt x="171250" y="0"/>
              </a:lnTo>
              <a:lnTo>
                <a:pt x="342501" y="0"/>
              </a:lnTo>
            </a:path>
          </a:pathLst>
        </a:custGeom>
        <a:noFill/>
        <a:ln w="2540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88950" rtl="1">
            <a:lnSpc>
              <a:spcPct val="90000"/>
            </a:lnSpc>
            <a:spcBef>
              <a:spcPct val="0"/>
            </a:spcBef>
            <a:spcAft>
              <a:spcPct val="35000"/>
            </a:spcAft>
          </a:pPr>
          <a:endParaRPr lang="fa-IR" sz="1100" kern="1200">
            <a:solidFill>
              <a:schemeClr val="tx1"/>
            </a:solidFill>
          </a:endParaRPr>
        </a:p>
      </dsp:txBody>
      <dsp:txXfrm>
        <a:off x="1375518" y="1662013"/>
        <a:ext cx="147837" cy="147837"/>
      </dsp:txXfrm>
    </dsp:sp>
    <dsp:sp modelId="{BB2F4719-0278-4692-89F1-0A9E1F4E5BE7}">
      <dsp:nvSpPr>
        <dsp:cNvPr id="0" name=""/>
        <dsp:cNvSpPr/>
      </dsp:nvSpPr>
      <dsp:spPr>
        <a:xfrm rot="16200000">
          <a:off x="-961154" y="2943302"/>
          <a:ext cx="3956576" cy="522106"/>
        </a:xfrm>
        <a:prstGeom prst="rect">
          <a:avLst/>
        </a:prstGeom>
        <a:solidFill>
          <a:schemeClr val="bg1">
            <a:lumMod val="85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solidFill>
                <a:schemeClr val="tx1"/>
              </a:solidFill>
              <a:cs typeface="B Jadid" panose="00000700000000000000" pitchFamily="2" charset="-78"/>
            </a:rPr>
            <a:t>پیامبران آمده اند تا</a:t>
          </a:r>
          <a:endParaRPr lang="fa-IR" sz="2000" kern="1200" dirty="0">
            <a:solidFill>
              <a:schemeClr val="tx1"/>
            </a:solidFill>
            <a:cs typeface="B Jadid" panose="00000700000000000000" pitchFamily="2" charset="-78"/>
          </a:endParaRPr>
        </a:p>
      </dsp:txBody>
      <dsp:txXfrm>
        <a:off x="-961154" y="2943302"/>
        <a:ext cx="3956576" cy="522106"/>
      </dsp:txXfrm>
    </dsp:sp>
    <dsp:sp modelId="{ACCB44F5-78CA-4741-AD1A-E454953F6AF2}">
      <dsp:nvSpPr>
        <dsp:cNvPr id="0" name=""/>
        <dsp:cNvSpPr/>
      </dsp:nvSpPr>
      <dsp:spPr>
        <a:xfrm>
          <a:off x="1620688" y="6454"/>
          <a:ext cx="5976158" cy="522106"/>
        </a:xfrm>
        <a:prstGeom prst="rect">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solidFill>
                <a:schemeClr val="tx1"/>
              </a:solidFill>
              <a:cs typeface="B Nazanin" panose="00000400000000000000" pitchFamily="2" charset="-78"/>
            </a:rPr>
            <a:t>1- انسان‌ها به كمال انساني خود برسند (انعام /91)</a:t>
          </a:r>
          <a:endParaRPr lang="fa-IR" sz="2000" kern="1200" dirty="0">
            <a:solidFill>
              <a:schemeClr val="tx1"/>
            </a:solidFill>
            <a:cs typeface="B Nazanin" panose="00000400000000000000" pitchFamily="2" charset="-78"/>
          </a:endParaRPr>
        </a:p>
      </dsp:txBody>
      <dsp:txXfrm>
        <a:off x="1620688" y="6454"/>
        <a:ext cx="5976158" cy="522106"/>
      </dsp:txXfrm>
    </dsp:sp>
    <dsp:sp modelId="{A142485F-A1B7-4E76-8052-D97C1EF04CF3}">
      <dsp:nvSpPr>
        <dsp:cNvPr id="0" name=""/>
        <dsp:cNvSpPr/>
      </dsp:nvSpPr>
      <dsp:spPr>
        <a:xfrm>
          <a:off x="1620688" y="659087"/>
          <a:ext cx="5976158" cy="522106"/>
        </a:xfrm>
        <a:prstGeom prst="rect">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solidFill>
                <a:schemeClr val="tx1"/>
              </a:solidFill>
              <a:cs typeface="B Nazanin" panose="00000400000000000000" pitchFamily="2" charset="-78"/>
            </a:rPr>
            <a:t>2- انسان‌ها از بندگي ستمگران نجات يابند.(نحل /36)</a:t>
          </a:r>
          <a:endParaRPr lang="fa-IR" sz="2000" kern="1200" dirty="0">
            <a:solidFill>
              <a:schemeClr val="tx1"/>
            </a:solidFill>
            <a:cs typeface="B Nazanin" panose="00000400000000000000" pitchFamily="2" charset="-78"/>
          </a:endParaRPr>
        </a:p>
      </dsp:txBody>
      <dsp:txXfrm>
        <a:off x="1620688" y="659087"/>
        <a:ext cx="5976158" cy="522106"/>
      </dsp:txXfrm>
    </dsp:sp>
    <dsp:sp modelId="{27040E8D-DB8D-442C-B5A3-BDBF749EB20B}">
      <dsp:nvSpPr>
        <dsp:cNvPr id="0" name=""/>
        <dsp:cNvSpPr/>
      </dsp:nvSpPr>
      <dsp:spPr>
        <a:xfrm>
          <a:off x="1620688" y="1311720"/>
          <a:ext cx="5976158" cy="522106"/>
        </a:xfrm>
        <a:prstGeom prst="rect">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solidFill>
                <a:schemeClr val="tx1"/>
              </a:solidFill>
              <a:cs typeface="B Nazanin" panose="00000400000000000000" pitchFamily="2" charset="-78"/>
            </a:rPr>
            <a:t>3- اخلاق انسان‌ها را تزكيه كنند.(جمعه/2)</a:t>
          </a:r>
          <a:endParaRPr lang="fa-IR" sz="2000" kern="1200" dirty="0">
            <a:solidFill>
              <a:schemeClr val="tx1"/>
            </a:solidFill>
            <a:cs typeface="B Nazanin" panose="00000400000000000000" pitchFamily="2" charset="-78"/>
          </a:endParaRPr>
        </a:p>
      </dsp:txBody>
      <dsp:txXfrm>
        <a:off x="1620688" y="1311720"/>
        <a:ext cx="5976158" cy="522106"/>
      </dsp:txXfrm>
    </dsp:sp>
    <dsp:sp modelId="{9A42B1B7-72F0-4212-9874-7BF680649233}">
      <dsp:nvSpPr>
        <dsp:cNvPr id="0" name=""/>
        <dsp:cNvSpPr/>
      </dsp:nvSpPr>
      <dsp:spPr>
        <a:xfrm>
          <a:off x="1620688" y="1964353"/>
          <a:ext cx="5976158" cy="522106"/>
        </a:xfrm>
        <a:prstGeom prst="rect">
          <a:avLst/>
        </a:prstGeom>
        <a:solidFill>
          <a:srgbClr val="92D05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solidFill>
                <a:schemeClr val="tx1"/>
              </a:solidFill>
              <a:cs typeface="B Nazanin" panose="00000400000000000000" pitchFamily="2" charset="-78"/>
            </a:rPr>
            <a:t>4- كتاب و حكمت را به آدميان بياموزند. (جمعه/2)</a:t>
          </a:r>
          <a:endParaRPr lang="fa-IR" sz="2000" kern="1200" dirty="0">
            <a:solidFill>
              <a:schemeClr val="tx1"/>
            </a:solidFill>
            <a:cs typeface="B Nazanin" panose="00000400000000000000" pitchFamily="2" charset="-78"/>
          </a:endParaRPr>
        </a:p>
      </dsp:txBody>
      <dsp:txXfrm>
        <a:off x="1620688" y="1964353"/>
        <a:ext cx="5976158" cy="522106"/>
      </dsp:txXfrm>
    </dsp:sp>
    <dsp:sp modelId="{A4EB5FCF-CDDF-4D79-8FB2-40985BB8FFE8}">
      <dsp:nvSpPr>
        <dsp:cNvPr id="0" name=""/>
        <dsp:cNvSpPr/>
      </dsp:nvSpPr>
      <dsp:spPr>
        <a:xfrm>
          <a:off x="1620688" y="2616986"/>
          <a:ext cx="5976158" cy="522106"/>
        </a:xfrm>
        <a:prstGeom prst="rect">
          <a:avLst/>
        </a:prstGeom>
        <a:solidFill>
          <a:schemeClr val="bg1"/>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smtClean="0">
              <a:solidFill>
                <a:schemeClr val="tx1"/>
              </a:solidFill>
              <a:cs typeface="B Nazanin" panose="00000400000000000000" pitchFamily="2" charset="-78"/>
            </a:rPr>
            <a:t>5- مردم، عدالت را بر پا كنند.(حديد /26)</a:t>
          </a:r>
          <a:endParaRPr lang="fa-IR" sz="2000" kern="1200" dirty="0">
            <a:solidFill>
              <a:schemeClr val="tx1"/>
            </a:solidFill>
            <a:cs typeface="B Nazanin" panose="00000400000000000000" pitchFamily="2" charset="-78"/>
          </a:endParaRPr>
        </a:p>
      </dsp:txBody>
      <dsp:txXfrm>
        <a:off x="1620688" y="2616986"/>
        <a:ext cx="5976158" cy="522106"/>
      </dsp:txXfrm>
    </dsp:sp>
    <dsp:sp modelId="{807A88C0-63CA-4164-BD0E-7736FAD40647}">
      <dsp:nvSpPr>
        <dsp:cNvPr id="0" name=""/>
        <dsp:cNvSpPr/>
      </dsp:nvSpPr>
      <dsp:spPr>
        <a:xfrm>
          <a:off x="1620688" y="3269619"/>
          <a:ext cx="5976158" cy="522106"/>
        </a:xfrm>
        <a:prstGeom prst="rect">
          <a:avLst/>
        </a:prstGeom>
        <a:solidFill>
          <a:schemeClr val="bg1"/>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solidFill>
                <a:schemeClr val="tx1"/>
              </a:solidFill>
              <a:cs typeface="B Nazanin" panose="00000400000000000000" pitchFamily="2" charset="-78"/>
            </a:rPr>
            <a:t>6- مردم را از تاريك‌هاي جهالت خارج و به سوي نور هدايت كنند.(ابراهيم/5)</a:t>
          </a:r>
          <a:endParaRPr lang="fa-IR" sz="2000" kern="1200" dirty="0">
            <a:solidFill>
              <a:schemeClr val="tx1"/>
            </a:solidFill>
            <a:cs typeface="B Nazanin" panose="00000400000000000000" pitchFamily="2" charset="-78"/>
          </a:endParaRPr>
        </a:p>
      </dsp:txBody>
      <dsp:txXfrm>
        <a:off x="1620688" y="3269619"/>
        <a:ext cx="5976158" cy="522106"/>
      </dsp:txXfrm>
    </dsp:sp>
    <dsp:sp modelId="{42123FBB-3423-4B68-9BEE-2EDCFCC0778B}">
      <dsp:nvSpPr>
        <dsp:cNvPr id="0" name=""/>
        <dsp:cNvSpPr/>
      </dsp:nvSpPr>
      <dsp:spPr>
        <a:xfrm>
          <a:off x="1620688" y="3922252"/>
          <a:ext cx="5976158" cy="522106"/>
        </a:xfrm>
        <a:prstGeom prst="rect">
          <a:avLst/>
        </a:prstGeom>
        <a:solidFill>
          <a:srgbClr val="FF0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smtClean="0">
              <a:solidFill>
                <a:schemeClr val="tx1"/>
              </a:solidFill>
              <a:cs typeface="B Nazanin" panose="00000400000000000000" pitchFamily="2" charset="-78"/>
            </a:rPr>
            <a:t>7- زنجيرهاي اسارت مردم را پاره كنند. (اعراف/157)</a:t>
          </a:r>
          <a:endParaRPr lang="fa-IR" sz="2000" kern="1200" dirty="0">
            <a:solidFill>
              <a:schemeClr val="tx1"/>
            </a:solidFill>
            <a:cs typeface="B Nazanin" panose="00000400000000000000" pitchFamily="2" charset="-78"/>
          </a:endParaRPr>
        </a:p>
      </dsp:txBody>
      <dsp:txXfrm>
        <a:off x="1620688" y="3922252"/>
        <a:ext cx="5976158" cy="522106"/>
      </dsp:txXfrm>
    </dsp:sp>
    <dsp:sp modelId="{4A4921B1-D96F-47DE-AFDB-D9A97749E6C8}">
      <dsp:nvSpPr>
        <dsp:cNvPr id="0" name=""/>
        <dsp:cNvSpPr/>
      </dsp:nvSpPr>
      <dsp:spPr>
        <a:xfrm>
          <a:off x="1620688" y="4574885"/>
          <a:ext cx="5976158" cy="522106"/>
        </a:xfrm>
        <a:prstGeom prst="rect">
          <a:avLst/>
        </a:prstGeom>
        <a:solidFill>
          <a:srgbClr val="FF0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smtClean="0">
              <a:solidFill>
                <a:schemeClr val="tx1"/>
              </a:solidFill>
              <a:cs typeface="B Nazanin" panose="00000400000000000000" pitchFamily="2" charset="-78"/>
            </a:rPr>
            <a:t>8- اختلافات بين مردم را از بين ببرند.(بقره /213)</a:t>
          </a:r>
          <a:endParaRPr lang="fa-IR" sz="2000" kern="1200" dirty="0">
            <a:solidFill>
              <a:schemeClr val="tx1"/>
            </a:solidFill>
            <a:cs typeface="B Nazanin" panose="00000400000000000000" pitchFamily="2" charset="-78"/>
          </a:endParaRPr>
        </a:p>
      </dsp:txBody>
      <dsp:txXfrm>
        <a:off x="1620688" y="4574885"/>
        <a:ext cx="5976158" cy="522106"/>
      </dsp:txXfrm>
    </dsp:sp>
    <dsp:sp modelId="{B1A79B17-E8A7-45E1-89AA-81BDFD57A0B6}">
      <dsp:nvSpPr>
        <dsp:cNvPr id="0" name=""/>
        <dsp:cNvSpPr/>
      </dsp:nvSpPr>
      <dsp:spPr>
        <a:xfrm>
          <a:off x="1620688" y="5227518"/>
          <a:ext cx="5976158" cy="522106"/>
        </a:xfrm>
        <a:prstGeom prst="rect">
          <a:avLst/>
        </a:prstGeom>
        <a:solidFill>
          <a:srgbClr val="FF0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solidFill>
                <a:schemeClr val="tx1"/>
              </a:solidFill>
              <a:cs typeface="B Nazanin" panose="00000400000000000000" pitchFamily="2" charset="-78"/>
            </a:rPr>
            <a:t>9- مردم را به سوي راه هاي سلامتي هدايت كنند.(مائده/16)</a:t>
          </a:r>
          <a:endParaRPr lang="fa-IR" sz="2000" kern="1200" dirty="0">
            <a:solidFill>
              <a:schemeClr val="tx1"/>
            </a:solidFill>
            <a:cs typeface="B Nazanin" panose="00000400000000000000" pitchFamily="2" charset="-78"/>
          </a:endParaRPr>
        </a:p>
      </dsp:txBody>
      <dsp:txXfrm>
        <a:off x="1620688" y="5227518"/>
        <a:ext cx="5976158" cy="522106"/>
      </dsp:txXfrm>
    </dsp:sp>
    <dsp:sp modelId="{8AD5081B-9F24-4236-A362-1CE2DE4DFFA6}">
      <dsp:nvSpPr>
        <dsp:cNvPr id="0" name=""/>
        <dsp:cNvSpPr/>
      </dsp:nvSpPr>
      <dsp:spPr>
        <a:xfrm>
          <a:off x="1620688" y="5880150"/>
          <a:ext cx="5976158" cy="522106"/>
        </a:xfrm>
        <a:prstGeom prst="rect">
          <a:avLst/>
        </a:prstGeom>
        <a:solidFill>
          <a:srgbClr val="FF0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fa-IR" sz="2000" kern="1200" dirty="0" smtClean="0">
              <a:solidFill>
                <a:schemeClr val="tx1"/>
              </a:solidFill>
              <a:cs typeface="B Nazanin" panose="00000400000000000000" pitchFamily="2" charset="-78"/>
            </a:rPr>
            <a:t>10- بر مردم اتمام حجّت كنند.(نساء /156)</a:t>
          </a:r>
          <a:endParaRPr lang="fa-IR" sz="2000" kern="1200" dirty="0">
            <a:solidFill>
              <a:schemeClr val="tx1"/>
            </a:solidFill>
            <a:cs typeface="B Nazanin" panose="00000400000000000000" pitchFamily="2" charset="-78"/>
          </a:endParaRPr>
        </a:p>
      </dsp:txBody>
      <dsp:txXfrm>
        <a:off x="1620688" y="5880150"/>
        <a:ext cx="5976158" cy="522106"/>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5488DB63-CBBD-4E48-B16D-D02CB98A705E}" type="datetimeFigureOut">
              <a:rPr lang="fa-IR" smtClean="0"/>
              <a:t>03/07/1441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2C6C936-A779-4C1D-84E2-D75357EFCB1E}" type="slidenum">
              <a:rPr lang="fa-IR" smtClean="0"/>
              <a:t>‹#›</a:t>
            </a:fld>
            <a:endParaRPr lang="fa-IR"/>
          </a:p>
        </p:txBody>
      </p:sp>
    </p:spTree>
    <p:extLst>
      <p:ext uri="{BB962C8B-B14F-4D97-AF65-F5344CB8AC3E}">
        <p14:creationId xmlns:p14="http://schemas.microsoft.com/office/powerpoint/2010/main" val="83392764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2C6C936-A779-4C1D-84E2-D75357EFCB1E}" type="slidenum">
              <a:rPr lang="fa-IR" smtClean="0"/>
              <a:t>1</a:t>
            </a:fld>
            <a:endParaRPr lang="fa-IR"/>
          </a:p>
        </p:txBody>
      </p:sp>
    </p:spTree>
    <p:extLst>
      <p:ext uri="{BB962C8B-B14F-4D97-AF65-F5344CB8AC3E}">
        <p14:creationId xmlns:p14="http://schemas.microsoft.com/office/powerpoint/2010/main" val="32273428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12C6C936-A779-4C1D-84E2-D75357EFCB1E}" type="slidenum">
              <a:rPr lang="fa-IR" smtClean="0"/>
              <a:t>2</a:t>
            </a:fld>
            <a:endParaRPr lang="fa-IR"/>
          </a:p>
        </p:txBody>
      </p:sp>
    </p:spTree>
    <p:extLst>
      <p:ext uri="{BB962C8B-B14F-4D97-AF65-F5344CB8AC3E}">
        <p14:creationId xmlns:p14="http://schemas.microsoft.com/office/powerpoint/2010/main" val="1000190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fa-IR" sz="1200" b="1" kern="1200" dirty="0" smtClean="0">
                <a:solidFill>
                  <a:schemeClr val="tx1"/>
                </a:solidFill>
                <a:effectLst/>
                <a:latin typeface="+mn-lt"/>
                <a:ea typeface="+mn-ea"/>
                <a:cs typeface="+mn-cs"/>
              </a:rPr>
              <a:t>اثبات توحید با استفاده از برهان فطرت</a:t>
            </a:r>
            <a:endParaRPr lang="en-US"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C6C936-A779-4C1D-84E2-D75357EFCB1E}" type="slidenum">
              <a:rPr lang="fa-IR" smtClean="0"/>
              <a:t>3</a:t>
            </a:fld>
            <a:endParaRPr lang="fa-IR"/>
          </a:p>
        </p:txBody>
      </p:sp>
    </p:spTree>
    <p:extLst>
      <p:ext uri="{BB962C8B-B14F-4D97-AF65-F5344CB8AC3E}">
        <p14:creationId xmlns:p14="http://schemas.microsoft.com/office/powerpoint/2010/main" val="1872046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12C6C936-A779-4C1D-84E2-D75357EFCB1E}" type="slidenum">
              <a:rPr lang="fa-IR" smtClean="0"/>
              <a:t>4</a:t>
            </a:fld>
            <a:endParaRPr lang="fa-IR"/>
          </a:p>
        </p:txBody>
      </p:sp>
    </p:spTree>
    <p:extLst>
      <p:ext uri="{BB962C8B-B14F-4D97-AF65-F5344CB8AC3E}">
        <p14:creationId xmlns:p14="http://schemas.microsoft.com/office/powerpoint/2010/main" val="5741785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12C6C936-A779-4C1D-84E2-D75357EFCB1E}" type="slidenum">
              <a:rPr lang="fa-IR" smtClean="0"/>
              <a:t>5</a:t>
            </a:fld>
            <a:endParaRPr lang="fa-IR"/>
          </a:p>
        </p:txBody>
      </p:sp>
    </p:spTree>
    <p:extLst>
      <p:ext uri="{BB962C8B-B14F-4D97-AF65-F5344CB8AC3E}">
        <p14:creationId xmlns:p14="http://schemas.microsoft.com/office/powerpoint/2010/main" val="1000190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a-IR" dirty="0" smtClean="0"/>
              <a:t>1. </a:t>
            </a:r>
            <a:r>
              <a:rPr lang="fa-IR" dirty="0"/>
              <a:t>رياحين الشريعه، ج 5، ص 279 تا 282.</a:t>
            </a:r>
            <a:endParaRPr lang="en-US" dirty="0"/>
          </a:p>
        </p:txBody>
      </p:sp>
      <p:sp>
        <p:nvSpPr>
          <p:cNvPr id="4" name="Slide Number Placeholder 3"/>
          <p:cNvSpPr>
            <a:spLocks noGrp="1"/>
          </p:cNvSpPr>
          <p:nvPr>
            <p:ph type="sldNum" sz="quarter" idx="10"/>
          </p:nvPr>
        </p:nvSpPr>
        <p:spPr/>
        <p:txBody>
          <a:bodyPr/>
          <a:lstStyle/>
          <a:p>
            <a:fld id="{12C6C936-A779-4C1D-84E2-D75357EFCB1E}" type="slidenum">
              <a:rPr lang="fa-IR" smtClean="0"/>
              <a:t>6</a:t>
            </a:fld>
            <a:endParaRPr lang="fa-IR"/>
          </a:p>
        </p:txBody>
      </p:sp>
    </p:spTree>
    <p:extLst>
      <p:ext uri="{BB962C8B-B14F-4D97-AF65-F5344CB8AC3E}">
        <p14:creationId xmlns:p14="http://schemas.microsoft.com/office/powerpoint/2010/main" val="932145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a-IR" dirty="0" smtClean="0"/>
              <a:t>1.</a:t>
            </a:r>
            <a:r>
              <a:rPr lang="fa-IR" dirty="0"/>
              <a:t> </a:t>
            </a:r>
            <a:r>
              <a:rPr lang="fa-IR" dirty="0" smtClean="0"/>
              <a:t>مسابقه راز </a:t>
            </a:r>
            <a:r>
              <a:rPr lang="fa-IR" dirty="0"/>
              <a:t>دايره‌ها </a:t>
            </a:r>
            <a:endParaRPr lang="en-US" dirty="0"/>
          </a:p>
          <a:p>
            <a:r>
              <a:rPr lang="fa-IR" dirty="0"/>
              <a:t> </a:t>
            </a:r>
            <a:endParaRPr lang="en-US" dirty="0"/>
          </a:p>
          <a:p>
            <a:r>
              <a:rPr lang="fa-IR" dirty="0" smtClean="0"/>
              <a:t>پيامبر </a:t>
            </a:r>
            <a:r>
              <a:rPr lang="fa-IR" dirty="0"/>
              <a:t>اكرم (ص) 			امين				است. </a:t>
            </a:r>
            <a:endParaRPr lang="en-US" dirty="0"/>
          </a:p>
          <a:p>
            <a:r>
              <a:rPr lang="fa-IR" dirty="0"/>
              <a:t>راز دايره‌ها: پيامبر اكرم(ص) ( سرمش خوبي براي شما) است. </a:t>
            </a:r>
            <a:endParaRPr lang="en-US" dirty="0"/>
          </a:p>
        </p:txBody>
      </p:sp>
      <p:sp>
        <p:nvSpPr>
          <p:cNvPr id="4" name="Slide Number Placeholder 3"/>
          <p:cNvSpPr>
            <a:spLocks noGrp="1"/>
          </p:cNvSpPr>
          <p:nvPr>
            <p:ph type="sldNum" sz="quarter" idx="10"/>
          </p:nvPr>
        </p:nvSpPr>
        <p:spPr/>
        <p:txBody>
          <a:bodyPr/>
          <a:lstStyle/>
          <a:p>
            <a:fld id="{12C6C936-A779-4C1D-84E2-D75357EFCB1E}" type="slidenum">
              <a:rPr lang="fa-IR" smtClean="0"/>
              <a:t>8</a:t>
            </a:fld>
            <a:endParaRPr lang="fa-IR"/>
          </a:p>
        </p:txBody>
      </p:sp>
    </p:spTree>
    <p:extLst>
      <p:ext uri="{BB962C8B-B14F-4D97-AF65-F5344CB8AC3E}">
        <p14:creationId xmlns:p14="http://schemas.microsoft.com/office/powerpoint/2010/main" val="4272731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355976" y="517351"/>
            <a:ext cx="3528392" cy="851223"/>
          </a:xfrm>
        </p:spPr>
        <p:txBody>
          <a:bodyPr/>
          <a:lstStyle/>
          <a:p>
            <a:r>
              <a:rPr lang="en-US" smtClean="0"/>
              <a:t>Click to edit Master title style</a:t>
            </a:r>
            <a:endParaRPr lang="fa-IR"/>
          </a:p>
        </p:txBody>
      </p:sp>
      <p:sp>
        <p:nvSpPr>
          <p:cNvPr id="6" name="Slide Number Placeholder 5"/>
          <p:cNvSpPr>
            <a:spLocks noGrp="1"/>
          </p:cNvSpPr>
          <p:nvPr>
            <p:ph type="sldNum" sz="quarter" idx="12"/>
          </p:nvPr>
        </p:nvSpPr>
        <p:spPr>
          <a:xfrm>
            <a:off x="4350804" y="6525344"/>
            <a:ext cx="442392" cy="338866"/>
          </a:xfrm>
          <a:prstGeom prst="rect">
            <a:avLst/>
          </a:prstGeom>
        </p:spPr>
        <p:txBody>
          <a:bodyPr/>
          <a:lstStyle>
            <a:lvl1pPr>
              <a:defRPr sz="1600"/>
            </a:lvl1pPr>
          </a:lstStyle>
          <a:p>
            <a:fld id="{E0E6F8A6-0130-46EC-8109-64C8607AEB92}" type="slidenum">
              <a:rPr lang="fa-IR" smtClean="0"/>
              <a:pPr/>
              <a:t>‹#›</a:t>
            </a:fld>
            <a:endParaRPr lang="fa-IR" dirty="0"/>
          </a:p>
        </p:txBody>
      </p:sp>
    </p:spTree>
    <p:extLst>
      <p:ext uri="{BB962C8B-B14F-4D97-AF65-F5344CB8AC3E}">
        <p14:creationId xmlns:p14="http://schemas.microsoft.com/office/powerpoint/2010/main" val="161573295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5" name="Footer Placeholder 4"/>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6" name="Slide Number Placeholder 5"/>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255738633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5" name="Footer Placeholder 4"/>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6" name="Slide Number Placeholder 5"/>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1052802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6" name="Footer Placeholder 5"/>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7" name="Slide Number Placeholder 6"/>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3766415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8" name="Footer Placeholder 7"/>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9" name="Slide Number Placeholder 8"/>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2527664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4" name="Footer Placeholder 3"/>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5" name="Slide Number Placeholder 4"/>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228030262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3" name="Footer Placeholder 2"/>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4" name="Slide Number Placeholder 3"/>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1469991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6" name="Footer Placeholder 5"/>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7" name="Slide Number Placeholder 6"/>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3564531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fa-I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6" name="Footer Placeholder 5"/>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7" name="Slide Number Placeholder 6"/>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350646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5" name="Footer Placeholder 4"/>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6" name="Slide Number Placeholder 5"/>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1264731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a:xfrm>
            <a:off x="457200" y="6245225"/>
            <a:ext cx="2133600" cy="476250"/>
          </a:xfrm>
          <a:prstGeom prst="rect">
            <a:avLst/>
          </a:prstGeom>
        </p:spPr>
        <p:txBody>
          <a:bodyPr/>
          <a:lstStyle>
            <a:lvl1pPr>
              <a:defRPr/>
            </a:lvl1pPr>
          </a:lstStyle>
          <a:p>
            <a:endParaRPr lang="fa-IR"/>
          </a:p>
        </p:txBody>
      </p:sp>
      <p:sp>
        <p:nvSpPr>
          <p:cNvPr id="5" name="Footer Placeholder 4"/>
          <p:cNvSpPr>
            <a:spLocks noGrp="1"/>
          </p:cNvSpPr>
          <p:nvPr>
            <p:ph type="ftr" sz="quarter" idx="11"/>
          </p:nvPr>
        </p:nvSpPr>
        <p:spPr>
          <a:xfrm>
            <a:off x="3124200" y="6245225"/>
            <a:ext cx="2895600" cy="476250"/>
          </a:xfrm>
          <a:prstGeom prst="rect">
            <a:avLst/>
          </a:prstGeom>
        </p:spPr>
        <p:txBody>
          <a:bodyPr/>
          <a:lstStyle>
            <a:lvl1pPr>
              <a:defRPr/>
            </a:lvl1pPr>
          </a:lstStyle>
          <a:p>
            <a:endParaRPr lang="fa-IR"/>
          </a:p>
        </p:txBody>
      </p:sp>
      <p:sp>
        <p:nvSpPr>
          <p:cNvPr id="6" name="Slide Number Placeholder 5"/>
          <p:cNvSpPr>
            <a:spLocks noGrp="1"/>
          </p:cNvSpPr>
          <p:nvPr>
            <p:ph type="sldNum" sz="quarter" idx="12"/>
          </p:nvPr>
        </p:nvSpPr>
        <p:spPr>
          <a:xfrm>
            <a:off x="6553200" y="6245225"/>
            <a:ext cx="2133600" cy="476250"/>
          </a:xfrm>
          <a:prstGeom prst="rect">
            <a:avLst/>
          </a:prstGeom>
        </p:spPr>
        <p:txBody>
          <a:bodyPr/>
          <a:lstStyle>
            <a:lvl1pPr>
              <a:defRPr/>
            </a:lvl1pPr>
          </a:lstStyle>
          <a:p>
            <a:fld id="{E0E6F8A6-0130-46EC-8109-64C8607AEB92}" type="slidenum">
              <a:rPr lang="fa-IR" smtClean="0"/>
              <a:t>‹#›</a:t>
            </a:fld>
            <a:endParaRPr lang="fa-IR"/>
          </a:p>
        </p:txBody>
      </p:sp>
    </p:spTree>
    <p:extLst>
      <p:ext uri="{BB962C8B-B14F-4D97-AF65-F5344CB8AC3E}">
        <p14:creationId xmlns:p14="http://schemas.microsoft.com/office/powerpoint/2010/main" val="3742631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p>
        </p:txBody>
      </p:sp>
      <p:sp>
        <p:nvSpPr>
          <p:cNvPr id="6" name="Slide Number Placeholder 5"/>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148245507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p>
        </p:txBody>
      </p:sp>
      <p:sp>
        <p:nvSpPr>
          <p:cNvPr id="6" name="Slide Number Placeholder 5"/>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12179619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p>
        </p:txBody>
      </p:sp>
      <p:sp>
        <p:nvSpPr>
          <p:cNvPr id="6" name="Slide Number Placeholder 5"/>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23459209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a:xfrm>
            <a:off x="6553200" y="6356350"/>
            <a:ext cx="2133600" cy="365125"/>
          </a:xfrm>
          <a:prstGeom prst="rect">
            <a:avLst/>
          </a:prstGeom>
        </p:spPr>
        <p:txBody>
          <a:bodyPr/>
          <a:lstStyle/>
          <a:p>
            <a:endParaRPr lang="fa-I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fa-IR"/>
          </a:p>
        </p:txBody>
      </p:sp>
      <p:sp>
        <p:nvSpPr>
          <p:cNvPr id="7" name="Slide Number Placeholder 6"/>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486631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a:xfrm>
            <a:off x="6553200" y="6356350"/>
            <a:ext cx="2133600" cy="365125"/>
          </a:xfrm>
          <a:prstGeom prst="rect">
            <a:avLst/>
          </a:prstGeom>
        </p:spPr>
        <p:txBody>
          <a:bodyPr/>
          <a:lstStyle/>
          <a:p>
            <a:endParaRPr lang="fa-I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fa-IR"/>
          </a:p>
        </p:txBody>
      </p:sp>
      <p:sp>
        <p:nvSpPr>
          <p:cNvPr id="9" name="Slide Number Placeholder 8"/>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7062971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a:xfrm>
            <a:off x="6553200" y="6356350"/>
            <a:ext cx="2133600" cy="365125"/>
          </a:xfrm>
          <a:prstGeom prst="rect">
            <a:avLst/>
          </a:prstGeom>
        </p:spPr>
        <p:txBody>
          <a:bodyPr/>
          <a:lstStyle/>
          <a:p>
            <a:endParaRPr lang="fa-I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fa-IR"/>
          </a:p>
        </p:txBody>
      </p:sp>
      <p:sp>
        <p:nvSpPr>
          <p:cNvPr id="5" name="Slide Number Placeholder 4"/>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41378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553200" y="6356350"/>
            <a:ext cx="2133600" cy="365125"/>
          </a:xfrm>
          <a:prstGeom prst="rect">
            <a:avLst/>
          </a:prstGeom>
        </p:spPr>
        <p:txBody>
          <a:bodyPr/>
          <a:lstStyle/>
          <a:p>
            <a:endParaRPr lang="fa-I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fa-IR"/>
          </a:p>
        </p:txBody>
      </p:sp>
      <p:sp>
        <p:nvSpPr>
          <p:cNvPr id="4" name="Slide Number Placeholder 3"/>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36730663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553200" y="6356350"/>
            <a:ext cx="2133600" cy="365125"/>
          </a:xfrm>
          <a:prstGeom prst="rect">
            <a:avLst/>
          </a:prstGeom>
        </p:spPr>
        <p:txBody>
          <a:bodyPr/>
          <a:lstStyle/>
          <a:p>
            <a:endParaRPr lang="fa-I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fa-IR"/>
          </a:p>
        </p:txBody>
      </p:sp>
      <p:sp>
        <p:nvSpPr>
          <p:cNvPr id="7" name="Slide Number Placeholder 6"/>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14832184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553200" y="6356350"/>
            <a:ext cx="2133600" cy="365125"/>
          </a:xfrm>
          <a:prstGeom prst="rect">
            <a:avLst/>
          </a:prstGeom>
        </p:spPr>
        <p:txBody>
          <a:bodyPr/>
          <a:lstStyle/>
          <a:p>
            <a:endParaRPr lang="fa-I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fa-IR"/>
          </a:p>
        </p:txBody>
      </p:sp>
      <p:sp>
        <p:nvSpPr>
          <p:cNvPr id="7" name="Slide Number Placeholder 6"/>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32298469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p>
        </p:txBody>
      </p:sp>
      <p:sp>
        <p:nvSpPr>
          <p:cNvPr id="6" name="Slide Number Placeholder 5"/>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26422685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p>
        </p:txBody>
      </p:sp>
      <p:sp>
        <p:nvSpPr>
          <p:cNvPr id="6" name="Slide Number Placeholder 5"/>
          <p:cNvSpPr>
            <a:spLocks noGrp="1"/>
          </p:cNvSpPr>
          <p:nvPr>
            <p:ph type="sldNum" sz="quarter" idx="12"/>
          </p:nvPr>
        </p:nvSpPr>
        <p:spPr/>
        <p:txBody>
          <a:bodyPr/>
          <a:lstStyle/>
          <a:p>
            <a:fld id="{F302EF63-6CB9-4942-8D88-032FF5070FBF}" type="slidenum">
              <a:rPr lang="fa-IR" smtClean="0"/>
              <a:t>‹#›</a:t>
            </a:fld>
            <a:endParaRPr lang="fa-IR"/>
          </a:p>
        </p:txBody>
      </p:sp>
    </p:spTree>
    <p:extLst>
      <p:ext uri="{BB962C8B-B14F-4D97-AF65-F5344CB8AC3E}">
        <p14:creationId xmlns:p14="http://schemas.microsoft.com/office/powerpoint/2010/main" val="10250948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6" name="Slide Number Placeholder 5"/>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99963599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6" name="Slide Number Placeholder 5"/>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9911625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6" name="Slide Number Placeholder 5"/>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522066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7" name="Slide Number Placeholder 6"/>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6553281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9" name="Slide Number Placeholder 8"/>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5343448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5" name="Slide Number Placeholder 4"/>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4059416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4" name="Slide Number Placeholder 3"/>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5569877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7" name="Slide Number Placeholder 6"/>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22850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7" name="Slide Number Placeholder 6"/>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18295154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6" name="Slide Number Placeholder 5"/>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7649001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a:xfrm>
            <a:off x="6553200" y="6356350"/>
            <a:ext cx="2133600" cy="365125"/>
          </a:xfrm>
          <a:prstGeom prst="rect">
            <a:avLst/>
          </a:prstGeom>
        </p:spPr>
        <p:txBody>
          <a:bodyPr/>
          <a:lstStyle/>
          <a:p>
            <a:endParaRPr lang="fa-IR">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fa-IR">
              <a:solidFill>
                <a:prstClr val="black"/>
              </a:solidFill>
            </a:endParaRPr>
          </a:p>
        </p:txBody>
      </p:sp>
      <p:sp>
        <p:nvSpPr>
          <p:cNvPr id="6" name="Slide Number Placeholder 5"/>
          <p:cNvSpPr>
            <a:spLocks noGrp="1"/>
          </p:cNvSpPr>
          <p:nvPr>
            <p:ph type="sldNum" sz="quarter" idx="12"/>
          </p:nvPr>
        </p:nvSpPr>
        <p:spPr/>
        <p:txBody>
          <a:body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3733062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499992" y="261154"/>
            <a:ext cx="3394720" cy="626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fa-IR" dirty="0" smtClean="0"/>
              <a:t>Haga clic para cambiar el estilo de título	</a:t>
            </a:r>
          </a:p>
        </p:txBody>
      </p:sp>
      <p:pic>
        <p:nvPicPr>
          <p:cNvPr id="4" name="Picture 3"/>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rot="16200000" flipV="1">
            <a:off x="6417878" y="1501142"/>
            <a:ext cx="4834508" cy="1613495"/>
          </a:xfrm>
          <a:prstGeom prst="rect">
            <a:avLst/>
          </a:prstGeom>
          <a:ln>
            <a:noFill/>
          </a:ln>
        </p:spPr>
      </p:pic>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rot="16200000">
            <a:off x="-2072382" y="3654698"/>
            <a:ext cx="4834508" cy="1770880"/>
          </a:xfrm>
          <a:prstGeom prst="rect">
            <a:avLst/>
          </a:prstGeom>
          <a:ln>
            <a:noFill/>
          </a:ln>
        </p:spPr>
      </p:pic>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par>
    </p:tnLst>
  </p:timing>
  <p:hf hdr="0" ftr="0" dt="0"/>
  <p:txStyles>
    <p:titleStyle>
      <a:lvl1pPr algn="ctr" rtl="1" eaLnBrk="1" fontAlgn="base" hangingPunct="1">
        <a:spcBef>
          <a:spcPct val="0"/>
        </a:spcBef>
        <a:spcAft>
          <a:spcPct val="0"/>
        </a:spcAft>
        <a:defRPr sz="4400">
          <a:solidFill>
            <a:schemeClr val="tx2"/>
          </a:solidFill>
          <a:latin typeface="+mj-lt"/>
          <a:ea typeface="+mj-ea"/>
          <a:cs typeface="+mj-cs"/>
        </a:defRPr>
      </a:lvl1pPr>
      <a:lvl2pPr algn="ctr" rtl="1" eaLnBrk="1" fontAlgn="base" hangingPunct="1">
        <a:spcBef>
          <a:spcPct val="0"/>
        </a:spcBef>
        <a:spcAft>
          <a:spcPct val="0"/>
        </a:spcAft>
        <a:defRPr sz="4400">
          <a:solidFill>
            <a:schemeClr val="tx2"/>
          </a:solidFill>
          <a:latin typeface="Arial" charset="0"/>
          <a:cs typeface="Arial" charset="0"/>
        </a:defRPr>
      </a:lvl2pPr>
      <a:lvl3pPr algn="ctr" rtl="1" eaLnBrk="1" fontAlgn="base" hangingPunct="1">
        <a:spcBef>
          <a:spcPct val="0"/>
        </a:spcBef>
        <a:spcAft>
          <a:spcPct val="0"/>
        </a:spcAft>
        <a:defRPr sz="4400">
          <a:solidFill>
            <a:schemeClr val="tx2"/>
          </a:solidFill>
          <a:latin typeface="Arial" charset="0"/>
          <a:cs typeface="Arial" charset="0"/>
        </a:defRPr>
      </a:lvl3pPr>
      <a:lvl4pPr algn="ctr" rtl="1" eaLnBrk="1" fontAlgn="base" hangingPunct="1">
        <a:spcBef>
          <a:spcPct val="0"/>
        </a:spcBef>
        <a:spcAft>
          <a:spcPct val="0"/>
        </a:spcAft>
        <a:defRPr sz="4400">
          <a:solidFill>
            <a:schemeClr val="tx2"/>
          </a:solidFill>
          <a:latin typeface="Arial" charset="0"/>
          <a:cs typeface="Arial" charset="0"/>
        </a:defRPr>
      </a:lvl4pPr>
      <a:lvl5pPr algn="ctr" rtl="1" eaLnBrk="1" fontAlgn="base" hangingPunct="1">
        <a:spcBef>
          <a:spcPct val="0"/>
        </a:spcBef>
        <a:spcAft>
          <a:spcPct val="0"/>
        </a:spcAft>
        <a:defRPr sz="4400">
          <a:solidFill>
            <a:schemeClr val="tx2"/>
          </a:solidFill>
          <a:latin typeface="Arial" charset="0"/>
          <a:cs typeface="Arial" charset="0"/>
        </a:defRPr>
      </a:lvl5pPr>
      <a:lvl6pPr marL="457200" algn="ctr" rtl="1" eaLnBrk="1" fontAlgn="base" hangingPunct="1">
        <a:spcBef>
          <a:spcPct val="0"/>
        </a:spcBef>
        <a:spcAft>
          <a:spcPct val="0"/>
        </a:spcAft>
        <a:defRPr sz="4400">
          <a:solidFill>
            <a:schemeClr val="tx2"/>
          </a:solidFill>
          <a:latin typeface="Arial" charset="0"/>
          <a:cs typeface="Arial" charset="0"/>
        </a:defRPr>
      </a:lvl6pPr>
      <a:lvl7pPr marL="914400" algn="ctr" rtl="1" eaLnBrk="1" fontAlgn="base" hangingPunct="1">
        <a:spcBef>
          <a:spcPct val="0"/>
        </a:spcBef>
        <a:spcAft>
          <a:spcPct val="0"/>
        </a:spcAft>
        <a:defRPr sz="4400">
          <a:solidFill>
            <a:schemeClr val="tx2"/>
          </a:solidFill>
          <a:latin typeface="Arial" charset="0"/>
          <a:cs typeface="Arial" charset="0"/>
        </a:defRPr>
      </a:lvl7pPr>
      <a:lvl8pPr marL="1371600" algn="ctr" rtl="1" eaLnBrk="1" fontAlgn="base" hangingPunct="1">
        <a:spcBef>
          <a:spcPct val="0"/>
        </a:spcBef>
        <a:spcAft>
          <a:spcPct val="0"/>
        </a:spcAft>
        <a:defRPr sz="4400">
          <a:solidFill>
            <a:schemeClr val="tx2"/>
          </a:solidFill>
          <a:latin typeface="Arial" charset="0"/>
          <a:cs typeface="Arial" charset="0"/>
        </a:defRPr>
      </a:lvl8pPr>
      <a:lvl9pPr marL="1828800" algn="ctr" rtl="1"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r" rtl="1" eaLnBrk="1" fontAlgn="base" hangingPunct="1">
        <a:spcBef>
          <a:spcPct val="20000"/>
        </a:spcBef>
        <a:spcAft>
          <a:spcPct val="0"/>
        </a:spcAft>
        <a:buChar char="•"/>
        <a:defRPr sz="3200">
          <a:solidFill>
            <a:schemeClr val="tx1"/>
          </a:solidFill>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latin typeface="+mn-lt"/>
          <a:cs typeface="+mn-cs"/>
        </a:defRPr>
      </a:lvl2pPr>
      <a:lvl3pPr marL="1143000" indent="-228600" algn="r" rtl="1" eaLnBrk="1" fontAlgn="base" hangingPunct="1">
        <a:spcBef>
          <a:spcPct val="20000"/>
        </a:spcBef>
        <a:spcAft>
          <a:spcPct val="0"/>
        </a:spcAft>
        <a:buChar char="•"/>
        <a:defRPr sz="2400">
          <a:solidFill>
            <a:schemeClr val="tx1"/>
          </a:solidFill>
          <a:latin typeface="+mn-lt"/>
          <a:cs typeface="+mn-cs"/>
        </a:defRPr>
      </a:lvl3pPr>
      <a:lvl4pPr marL="1600200" indent="-228600" algn="r" rtl="1" eaLnBrk="1" fontAlgn="base" hangingPunct="1">
        <a:spcBef>
          <a:spcPct val="20000"/>
        </a:spcBef>
        <a:spcAft>
          <a:spcPct val="0"/>
        </a:spcAft>
        <a:buChar char="–"/>
        <a:defRPr sz="2000">
          <a:solidFill>
            <a:schemeClr val="tx1"/>
          </a:solidFill>
          <a:latin typeface="+mn-lt"/>
          <a:cs typeface="+mn-cs"/>
        </a:defRPr>
      </a:lvl4pPr>
      <a:lvl5pPr marL="2057400" indent="-228600" algn="r" rtl="1" eaLnBrk="1" fontAlgn="base" hangingPunct="1">
        <a:spcBef>
          <a:spcPct val="20000"/>
        </a:spcBef>
        <a:spcAft>
          <a:spcPct val="0"/>
        </a:spcAft>
        <a:buChar char="»"/>
        <a:defRPr sz="2000">
          <a:solidFill>
            <a:schemeClr val="tx1"/>
          </a:solidFill>
          <a:latin typeface="+mn-lt"/>
          <a:cs typeface="+mn-cs"/>
        </a:defRPr>
      </a:lvl5pPr>
      <a:lvl6pPr marL="2514600" indent="-228600" algn="r" rtl="1" eaLnBrk="1" fontAlgn="base" hangingPunct="1">
        <a:spcBef>
          <a:spcPct val="20000"/>
        </a:spcBef>
        <a:spcAft>
          <a:spcPct val="0"/>
        </a:spcAft>
        <a:buChar char="»"/>
        <a:defRPr sz="2000">
          <a:solidFill>
            <a:schemeClr val="tx1"/>
          </a:solidFill>
          <a:latin typeface="+mn-lt"/>
          <a:cs typeface="+mn-cs"/>
        </a:defRPr>
      </a:lvl6pPr>
      <a:lvl7pPr marL="2971800" indent="-228600" algn="r" rtl="1" eaLnBrk="1" fontAlgn="base" hangingPunct="1">
        <a:spcBef>
          <a:spcPct val="20000"/>
        </a:spcBef>
        <a:spcAft>
          <a:spcPct val="0"/>
        </a:spcAft>
        <a:buChar char="»"/>
        <a:defRPr sz="2000">
          <a:solidFill>
            <a:schemeClr val="tx1"/>
          </a:solidFill>
          <a:latin typeface="+mn-lt"/>
          <a:cs typeface="+mn-cs"/>
        </a:defRPr>
      </a:lvl7pPr>
      <a:lvl8pPr marL="3429000" indent="-228600" algn="r" rtl="1" eaLnBrk="1" fontAlgn="base" hangingPunct="1">
        <a:spcBef>
          <a:spcPct val="20000"/>
        </a:spcBef>
        <a:spcAft>
          <a:spcPct val="0"/>
        </a:spcAft>
        <a:buChar char="»"/>
        <a:defRPr sz="2000">
          <a:solidFill>
            <a:schemeClr val="tx1"/>
          </a:solidFill>
          <a:latin typeface="+mn-lt"/>
          <a:cs typeface="+mn-cs"/>
        </a:defRPr>
      </a:lvl8pPr>
      <a:lvl9pPr marL="3886200" indent="-228600" algn="r" rtl="1" eaLnBrk="1" fontAlgn="base" hangingPunct="1">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Slide Number Placeholder 5"/>
          <p:cNvSpPr>
            <a:spLocks noGrp="1"/>
          </p:cNvSpPr>
          <p:nvPr>
            <p:ph type="sldNum" sz="quarter" idx="4"/>
          </p:nvPr>
        </p:nvSpPr>
        <p:spPr>
          <a:xfrm>
            <a:off x="457200" y="6356350"/>
            <a:ext cx="586408"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F302EF63-6CB9-4942-8D88-032FF5070FBF}" type="slidenum">
              <a:rPr lang="fa-IR" smtClean="0"/>
              <a:t>‹#›</a:t>
            </a:fld>
            <a:endParaRPr lang="fa-IR"/>
          </a:p>
        </p:txBody>
      </p:sp>
    </p:spTree>
    <p:extLst>
      <p:ext uri="{BB962C8B-B14F-4D97-AF65-F5344CB8AC3E}">
        <p14:creationId xmlns:p14="http://schemas.microsoft.com/office/powerpoint/2010/main" val="7659501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Slide Number Placeholder 5"/>
          <p:cNvSpPr>
            <a:spLocks noGrp="1"/>
          </p:cNvSpPr>
          <p:nvPr>
            <p:ph type="sldNum" sz="quarter" idx="4"/>
          </p:nvPr>
        </p:nvSpPr>
        <p:spPr>
          <a:xfrm>
            <a:off x="457200" y="6356350"/>
            <a:ext cx="586408"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F302EF63-6CB9-4942-8D88-032FF5070FBF}" type="slidenum">
              <a:rPr lang="fa-IR" smtClean="0">
                <a:solidFill>
                  <a:prstClr val="black">
                    <a:tint val="75000"/>
                  </a:prstClr>
                </a:solidFill>
              </a:rPr>
              <a:pPr/>
              <a:t>‹#›</a:t>
            </a:fld>
            <a:endParaRPr lang="fa-IR">
              <a:solidFill>
                <a:prstClr val="black">
                  <a:tint val="75000"/>
                </a:prstClr>
              </a:solidFill>
            </a:endParaRPr>
          </a:p>
        </p:txBody>
      </p:sp>
    </p:spTree>
    <p:extLst>
      <p:ext uri="{BB962C8B-B14F-4D97-AF65-F5344CB8AC3E}">
        <p14:creationId xmlns:p14="http://schemas.microsoft.com/office/powerpoint/2010/main" val="258900319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6084168" y="2060848"/>
            <a:ext cx="1944216" cy="749945"/>
          </a:xfrm>
        </p:spPr>
        <p:txBody>
          <a:bodyPr/>
          <a:lstStyle/>
          <a:p>
            <a:r>
              <a:rPr lang="fa-IR" sz="3600" b="1" dirty="0">
                <a:ln w="18000">
                  <a:solidFill>
                    <a:srgbClr val="0070C0"/>
                  </a:solidFill>
                  <a:prstDash val="solid"/>
                  <a:miter lim="800000"/>
                </a:ln>
                <a:solidFill>
                  <a:srgbClr val="FFC000"/>
                </a:solidFill>
                <a:effectLst>
                  <a:outerShdw blurRad="25500" dist="23000" dir="7020000" algn="tl">
                    <a:srgbClr val="000000">
                      <a:alpha val="50000"/>
                    </a:srgbClr>
                  </a:outerShdw>
                </a:effectLst>
                <a:latin typeface="+mn-lt"/>
                <a:ea typeface="+mn-ea"/>
                <a:cs typeface="B Titr" panose="00000700000000000000" pitchFamily="2" charset="-78"/>
              </a:rPr>
              <a:t>درس </a:t>
            </a:r>
            <a:r>
              <a:rPr lang="fa-IR" sz="3600" b="1" dirty="0" smtClean="0">
                <a:ln w="18000">
                  <a:solidFill>
                    <a:srgbClr val="0070C0"/>
                  </a:solidFill>
                  <a:prstDash val="solid"/>
                  <a:miter lim="800000"/>
                </a:ln>
                <a:solidFill>
                  <a:srgbClr val="FFC000"/>
                </a:solidFill>
                <a:effectLst>
                  <a:outerShdw blurRad="25500" dist="23000" dir="7020000" algn="tl">
                    <a:srgbClr val="000000">
                      <a:alpha val="50000"/>
                    </a:srgbClr>
                  </a:outerShdw>
                </a:effectLst>
                <a:latin typeface="+mn-lt"/>
                <a:ea typeface="+mn-ea"/>
                <a:cs typeface="B Titr" panose="00000700000000000000" pitchFamily="2" charset="-78"/>
              </a:rPr>
              <a:t>سوم</a:t>
            </a:r>
            <a:endParaRPr lang="fa-IR" sz="3600" b="1" dirty="0">
              <a:ln w="18000">
                <a:solidFill>
                  <a:srgbClr val="0070C0"/>
                </a:solidFill>
                <a:prstDash val="solid"/>
                <a:miter lim="800000"/>
              </a:ln>
              <a:solidFill>
                <a:srgbClr val="FFC000"/>
              </a:solidFill>
              <a:effectLst>
                <a:outerShdw blurRad="25500" dist="23000" dir="7020000" algn="tl">
                  <a:srgbClr val="000000">
                    <a:alpha val="50000"/>
                  </a:srgbClr>
                </a:outerShdw>
              </a:effectLst>
              <a:latin typeface="+mn-lt"/>
              <a:ea typeface="+mn-ea"/>
              <a:cs typeface="B Titr" panose="00000700000000000000" pitchFamily="2" charset="-78"/>
            </a:endParaRPr>
          </a:p>
        </p:txBody>
      </p:sp>
      <p:sp>
        <p:nvSpPr>
          <p:cNvPr id="3" name="Slide Number Placeholder 2"/>
          <p:cNvSpPr>
            <a:spLocks noGrp="1"/>
          </p:cNvSpPr>
          <p:nvPr>
            <p:ph type="sldNum" sz="quarter" idx="12"/>
          </p:nvPr>
        </p:nvSpPr>
        <p:spPr/>
        <p:txBody>
          <a:bodyPr/>
          <a:lstStyle/>
          <a:p>
            <a:fld id="{E0E6F8A6-0130-46EC-8109-64C8607AEB92}" type="slidenum">
              <a:rPr lang="fa-IR" smtClean="0"/>
              <a:t>1</a:t>
            </a:fld>
            <a:endParaRPr lang="fa-I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056" y="2993095"/>
            <a:ext cx="7095336" cy="2371700"/>
          </a:xfrm>
          <a:prstGeom prst="rect">
            <a:avLst/>
          </a:prstGeom>
        </p:spPr>
      </p:pic>
    </p:spTree>
    <p:extLst>
      <p:ext uri="{BB962C8B-B14F-4D97-AF65-F5344CB8AC3E}">
        <p14:creationId xmlns:p14="http://schemas.microsoft.com/office/powerpoint/2010/main" val="497371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E0E6F8A6-0130-46EC-8109-64C8607AEB92}" type="slidenum">
              <a:rPr lang="fa-IR" smtClean="0"/>
              <a:t>2</a:t>
            </a:fld>
            <a:endParaRPr lang="fa-IR"/>
          </a:p>
        </p:txBody>
      </p:sp>
      <p:sp>
        <p:nvSpPr>
          <p:cNvPr id="3" name="Content Placeholder 2"/>
          <p:cNvSpPr>
            <a:spLocks noGrp="1"/>
          </p:cNvSpPr>
          <p:nvPr>
            <p:ph idx="1"/>
          </p:nvPr>
        </p:nvSpPr>
        <p:spPr>
          <a:xfrm>
            <a:off x="457200" y="991269"/>
            <a:ext cx="8229600" cy="1645643"/>
          </a:xfrm>
        </p:spPr>
        <p:txBody>
          <a:bodyPr/>
          <a:lstStyle/>
          <a:p>
            <a:pPr algn="just"/>
            <a:r>
              <a:rPr lang="fa-IR" sz="2800" dirty="0">
                <a:cs typeface="B Nazanin" panose="00000400000000000000" pitchFamily="2" charset="-78"/>
              </a:rPr>
              <a:t>امام رضا (ع) فرمود: « بعضي سؤال مي‌كنند ما چه احتياجي به پيامبران و اطاعت از آنها داريم؟» </a:t>
            </a:r>
            <a:endParaRPr lang="en-US" sz="2800" dirty="0">
              <a:cs typeface="B Nazanin" panose="00000400000000000000" pitchFamily="2" charset="-78"/>
            </a:endParaRPr>
          </a:p>
          <a:p>
            <a:pPr algn="just"/>
            <a:r>
              <a:rPr lang="fa-IR" sz="2800" dirty="0">
                <a:cs typeface="B Nazanin" panose="00000400000000000000" pitchFamily="2" charset="-78"/>
              </a:rPr>
              <a:t>جواب اين سؤال اين است كه: </a:t>
            </a:r>
            <a:endParaRPr lang="en-US" sz="2800" dirty="0">
              <a:cs typeface="B Nazanin" panose="00000400000000000000" pitchFamily="2" charset="-78"/>
            </a:endParaRPr>
          </a:p>
        </p:txBody>
      </p:sp>
      <p:sp>
        <p:nvSpPr>
          <p:cNvPr id="5" name="TextBox 4"/>
          <p:cNvSpPr txBox="1"/>
          <p:nvPr/>
        </p:nvSpPr>
        <p:spPr>
          <a:xfrm>
            <a:off x="5724128" y="260648"/>
            <a:ext cx="2664296" cy="584775"/>
          </a:xfrm>
          <a:prstGeom prst="rect">
            <a:avLst/>
          </a:prstGeom>
          <a:noFill/>
        </p:spPr>
        <p:txBody>
          <a:bodyPr wrap="square" rtlCol="1">
            <a:spAutoFit/>
          </a:bodyPr>
          <a:lstStyle/>
          <a:p>
            <a:r>
              <a:rPr lang="fa-IR" sz="3200" b="1" dirty="0" smtClean="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cs typeface="B Jadid" panose="00000700000000000000" pitchFamily="2" charset="-78"/>
              </a:rPr>
              <a:t>نیاز به پیامبران</a:t>
            </a:r>
            <a:endParaRPr lang="fa-IR" sz="3200" b="1" dirty="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cs typeface="B Jadid" panose="00000700000000000000" pitchFamily="2" charset="-78"/>
            </a:endParaRPr>
          </a:p>
        </p:txBody>
      </p:sp>
      <p:sp>
        <p:nvSpPr>
          <p:cNvPr id="43" name="Content Placeholder 2"/>
          <p:cNvSpPr txBox="1">
            <a:spLocks/>
          </p:cNvSpPr>
          <p:nvPr/>
        </p:nvSpPr>
        <p:spPr>
          <a:xfrm>
            <a:off x="457200" y="2924944"/>
            <a:ext cx="8229600" cy="1645643"/>
          </a:xfrm>
          <a:prstGeom prst="rect">
            <a:avLst/>
          </a:prstGeom>
        </p:spPr>
        <p:txBody>
          <a:bodyPr/>
          <a:lstStyle>
            <a:lvl1pPr marL="342900" indent="-342900" algn="r" rtl="1" eaLnBrk="1" fontAlgn="base" hangingPunct="1">
              <a:spcBef>
                <a:spcPct val="20000"/>
              </a:spcBef>
              <a:spcAft>
                <a:spcPct val="0"/>
              </a:spcAft>
              <a:buChar char="•"/>
              <a:defRPr sz="3200">
                <a:solidFill>
                  <a:schemeClr val="tx1"/>
                </a:solidFill>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latin typeface="+mn-lt"/>
                <a:cs typeface="+mn-cs"/>
              </a:defRPr>
            </a:lvl2pPr>
            <a:lvl3pPr marL="1143000" indent="-228600" algn="r" rtl="1" eaLnBrk="1" fontAlgn="base" hangingPunct="1">
              <a:spcBef>
                <a:spcPct val="20000"/>
              </a:spcBef>
              <a:spcAft>
                <a:spcPct val="0"/>
              </a:spcAft>
              <a:buChar char="•"/>
              <a:defRPr sz="2400">
                <a:solidFill>
                  <a:schemeClr val="tx1"/>
                </a:solidFill>
                <a:latin typeface="+mn-lt"/>
                <a:cs typeface="+mn-cs"/>
              </a:defRPr>
            </a:lvl3pPr>
            <a:lvl4pPr marL="1600200" indent="-228600" algn="r" rtl="1" eaLnBrk="1" fontAlgn="base" hangingPunct="1">
              <a:spcBef>
                <a:spcPct val="20000"/>
              </a:spcBef>
              <a:spcAft>
                <a:spcPct val="0"/>
              </a:spcAft>
              <a:buChar char="–"/>
              <a:defRPr sz="2000">
                <a:solidFill>
                  <a:schemeClr val="tx1"/>
                </a:solidFill>
                <a:latin typeface="+mn-lt"/>
                <a:cs typeface="+mn-cs"/>
              </a:defRPr>
            </a:lvl4pPr>
            <a:lvl5pPr marL="2057400" indent="-228600" algn="r" rtl="1" eaLnBrk="1" fontAlgn="base" hangingPunct="1">
              <a:spcBef>
                <a:spcPct val="20000"/>
              </a:spcBef>
              <a:spcAft>
                <a:spcPct val="0"/>
              </a:spcAft>
              <a:buChar char="»"/>
              <a:defRPr sz="2000">
                <a:solidFill>
                  <a:schemeClr val="tx1"/>
                </a:solidFill>
                <a:latin typeface="+mn-lt"/>
                <a:cs typeface="+mn-cs"/>
              </a:defRPr>
            </a:lvl5pPr>
            <a:lvl6pPr marL="2514600" indent="-228600" algn="r" rtl="1" eaLnBrk="1" fontAlgn="base" hangingPunct="1">
              <a:spcBef>
                <a:spcPct val="20000"/>
              </a:spcBef>
              <a:spcAft>
                <a:spcPct val="0"/>
              </a:spcAft>
              <a:buChar char="»"/>
              <a:defRPr sz="2000">
                <a:solidFill>
                  <a:schemeClr val="tx1"/>
                </a:solidFill>
                <a:latin typeface="+mn-lt"/>
                <a:cs typeface="+mn-cs"/>
              </a:defRPr>
            </a:lvl6pPr>
            <a:lvl7pPr marL="2971800" indent="-228600" algn="r" rtl="1" eaLnBrk="1" fontAlgn="base" hangingPunct="1">
              <a:spcBef>
                <a:spcPct val="20000"/>
              </a:spcBef>
              <a:spcAft>
                <a:spcPct val="0"/>
              </a:spcAft>
              <a:buChar char="»"/>
              <a:defRPr sz="2000">
                <a:solidFill>
                  <a:schemeClr val="tx1"/>
                </a:solidFill>
                <a:latin typeface="+mn-lt"/>
                <a:cs typeface="+mn-cs"/>
              </a:defRPr>
            </a:lvl7pPr>
            <a:lvl8pPr marL="3429000" indent="-228600" algn="r" rtl="1" eaLnBrk="1" fontAlgn="base" hangingPunct="1">
              <a:spcBef>
                <a:spcPct val="20000"/>
              </a:spcBef>
              <a:spcAft>
                <a:spcPct val="0"/>
              </a:spcAft>
              <a:buChar char="»"/>
              <a:defRPr sz="2000">
                <a:solidFill>
                  <a:schemeClr val="tx1"/>
                </a:solidFill>
                <a:latin typeface="+mn-lt"/>
                <a:cs typeface="+mn-cs"/>
              </a:defRPr>
            </a:lvl8pPr>
            <a:lvl9pPr marL="3886200" indent="-228600" algn="r" rtl="1" eaLnBrk="1" fontAlgn="base" hangingPunct="1">
              <a:spcBef>
                <a:spcPct val="20000"/>
              </a:spcBef>
              <a:spcAft>
                <a:spcPct val="0"/>
              </a:spcAft>
              <a:buChar char="»"/>
              <a:defRPr sz="2000">
                <a:solidFill>
                  <a:schemeClr val="tx1"/>
                </a:solidFill>
                <a:latin typeface="+mn-lt"/>
                <a:cs typeface="+mn-cs"/>
              </a:defRPr>
            </a:lvl9pPr>
          </a:lstStyle>
          <a:p>
            <a:pPr algn="just"/>
            <a:r>
              <a:rPr lang="fa-IR" sz="2800" dirty="0">
                <a:cs typeface="B Nazanin" panose="00000400000000000000" pitchFamily="2" charset="-78"/>
              </a:rPr>
              <a:t>« چون مردم خودشان توانايي ندارند تا كارهايي را كه به مصلحتشان است، بشناسند و با انجام آن‌ها خود را كامل كنند و از طرف ديگر خداوند خالق حكيم را هم نمي‌توانند ببينند و از او سؤال كنند، چاره‌اي نيست كه پيامبراني به عنوان واسطه بين خداوند و بين مردم باشند تا دستورات الهي را به مردم برسانند و آنان را آگاه كنند. و بر مردم واجب است كه اين پيامبران را بشناسند و از آنان اطاعت كنند. </a:t>
            </a:r>
            <a:endParaRPr lang="en-US" sz="2800" dirty="0">
              <a:cs typeface="B Nazanin" panose="00000400000000000000" pitchFamily="2" charset="-78"/>
            </a:endParaRPr>
          </a:p>
        </p:txBody>
      </p:sp>
    </p:spTree>
    <p:extLst>
      <p:ext uri="{BB962C8B-B14F-4D97-AF65-F5344CB8AC3E}">
        <p14:creationId xmlns:p14="http://schemas.microsoft.com/office/powerpoint/2010/main" val="128034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3">
                                            <p:txEl>
                                              <p:pRg st="0" end="0"/>
                                            </p:txEl>
                                          </p:spTgt>
                                        </p:tgtEl>
                                        <p:attrNameLst>
                                          <p:attrName>style.visibility</p:attrName>
                                        </p:attrNameLst>
                                      </p:cBhvr>
                                      <p:to>
                                        <p:strVal val="visible"/>
                                      </p:to>
                                    </p:set>
                                    <p:animEffect transition="in" filter="fade">
                                      <p:cBhvr>
                                        <p:cTn id="26" dur="1000"/>
                                        <p:tgtEl>
                                          <p:spTgt spid="43">
                                            <p:txEl>
                                              <p:pRg st="0" end="0"/>
                                            </p:txEl>
                                          </p:spTgt>
                                        </p:tgtEl>
                                      </p:cBhvr>
                                    </p:animEffect>
                                    <p:anim calcmode="lin" valueType="num">
                                      <p:cBhvr>
                                        <p:cTn id="27" dur="1000" fill="hold"/>
                                        <p:tgtEl>
                                          <p:spTgt spid="4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4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43"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302EF63-6CB9-4942-8D88-032FF5070FBF}" type="slidenum">
              <a:rPr lang="fa-IR" smtClean="0"/>
              <a:t>3</a:t>
            </a:fld>
            <a:endParaRPr lang="fa-IR"/>
          </a:p>
        </p:txBody>
      </p:sp>
      <p:sp>
        <p:nvSpPr>
          <p:cNvPr id="5" name="Content Placeholder 2"/>
          <p:cNvSpPr txBox="1">
            <a:spLocks/>
          </p:cNvSpPr>
          <p:nvPr/>
        </p:nvSpPr>
        <p:spPr>
          <a:xfrm>
            <a:off x="1115616" y="4221088"/>
            <a:ext cx="6923112" cy="1800200"/>
          </a:xfrm>
          <a:prstGeom prst="rect">
            <a:avLst/>
          </a:prstGeom>
        </p:spPr>
        <p:txBody>
          <a:bodyPr>
            <a:normAutofit/>
          </a:bodyPr>
          <a:lstStyle>
            <a:lvl1pPr marL="342900" indent="-342900" algn="r" rtl="1" eaLnBrk="1" fontAlgn="base" hangingPunct="1">
              <a:spcBef>
                <a:spcPct val="20000"/>
              </a:spcBef>
              <a:spcAft>
                <a:spcPct val="0"/>
              </a:spcAft>
              <a:buChar char="•"/>
              <a:defRPr sz="3200">
                <a:solidFill>
                  <a:schemeClr val="tx1"/>
                </a:solidFill>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latin typeface="+mn-lt"/>
                <a:cs typeface="+mn-cs"/>
              </a:defRPr>
            </a:lvl2pPr>
            <a:lvl3pPr marL="1143000" indent="-228600" algn="r" rtl="1" eaLnBrk="1" fontAlgn="base" hangingPunct="1">
              <a:spcBef>
                <a:spcPct val="20000"/>
              </a:spcBef>
              <a:spcAft>
                <a:spcPct val="0"/>
              </a:spcAft>
              <a:buChar char="•"/>
              <a:defRPr sz="2400">
                <a:solidFill>
                  <a:schemeClr val="tx1"/>
                </a:solidFill>
                <a:latin typeface="+mn-lt"/>
                <a:cs typeface="+mn-cs"/>
              </a:defRPr>
            </a:lvl3pPr>
            <a:lvl4pPr marL="1600200" indent="-228600" algn="r" rtl="1" eaLnBrk="1" fontAlgn="base" hangingPunct="1">
              <a:spcBef>
                <a:spcPct val="20000"/>
              </a:spcBef>
              <a:spcAft>
                <a:spcPct val="0"/>
              </a:spcAft>
              <a:buChar char="–"/>
              <a:defRPr sz="2000">
                <a:solidFill>
                  <a:schemeClr val="tx1"/>
                </a:solidFill>
                <a:latin typeface="+mn-lt"/>
                <a:cs typeface="+mn-cs"/>
              </a:defRPr>
            </a:lvl4pPr>
            <a:lvl5pPr marL="2057400" indent="-228600" algn="r" rtl="1" eaLnBrk="1" fontAlgn="base" hangingPunct="1">
              <a:spcBef>
                <a:spcPct val="20000"/>
              </a:spcBef>
              <a:spcAft>
                <a:spcPct val="0"/>
              </a:spcAft>
              <a:buChar char="»"/>
              <a:defRPr sz="2000">
                <a:solidFill>
                  <a:schemeClr val="tx1"/>
                </a:solidFill>
                <a:latin typeface="+mn-lt"/>
                <a:cs typeface="+mn-cs"/>
              </a:defRPr>
            </a:lvl5pPr>
            <a:lvl6pPr marL="2514600" indent="-228600" algn="r" rtl="1" eaLnBrk="1" fontAlgn="base" hangingPunct="1">
              <a:spcBef>
                <a:spcPct val="20000"/>
              </a:spcBef>
              <a:spcAft>
                <a:spcPct val="0"/>
              </a:spcAft>
              <a:buChar char="»"/>
              <a:defRPr sz="2000">
                <a:solidFill>
                  <a:schemeClr val="tx1"/>
                </a:solidFill>
                <a:latin typeface="+mn-lt"/>
                <a:cs typeface="+mn-cs"/>
              </a:defRPr>
            </a:lvl6pPr>
            <a:lvl7pPr marL="2971800" indent="-228600" algn="r" rtl="1" eaLnBrk="1" fontAlgn="base" hangingPunct="1">
              <a:spcBef>
                <a:spcPct val="20000"/>
              </a:spcBef>
              <a:spcAft>
                <a:spcPct val="0"/>
              </a:spcAft>
              <a:buChar char="»"/>
              <a:defRPr sz="2000">
                <a:solidFill>
                  <a:schemeClr val="tx1"/>
                </a:solidFill>
                <a:latin typeface="+mn-lt"/>
                <a:cs typeface="+mn-cs"/>
              </a:defRPr>
            </a:lvl7pPr>
            <a:lvl8pPr marL="3429000" indent="-228600" algn="r" rtl="1" eaLnBrk="1" fontAlgn="base" hangingPunct="1">
              <a:spcBef>
                <a:spcPct val="20000"/>
              </a:spcBef>
              <a:spcAft>
                <a:spcPct val="0"/>
              </a:spcAft>
              <a:buChar char="»"/>
              <a:defRPr sz="2000">
                <a:solidFill>
                  <a:schemeClr val="tx1"/>
                </a:solidFill>
                <a:latin typeface="+mn-lt"/>
                <a:cs typeface="+mn-cs"/>
              </a:defRPr>
            </a:lvl8pPr>
            <a:lvl9pPr marL="3886200" indent="-228600" algn="r" rtl="1" eaLnBrk="1" fontAlgn="base" hangingPunct="1">
              <a:spcBef>
                <a:spcPct val="20000"/>
              </a:spcBef>
              <a:spcAft>
                <a:spcPct val="0"/>
              </a:spcAft>
              <a:buChar char="»"/>
              <a:defRPr sz="2000">
                <a:solidFill>
                  <a:schemeClr val="tx1"/>
                </a:solidFill>
                <a:latin typeface="+mn-lt"/>
                <a:cs typeface="+mn-cs"/>
              </a:defRPr>
            </a:lvl9pPr>
          </a:lstStyle>
          <a:p>
            <a:pPr marL="0" indent="0" algn="just">
              <a:buFontTx/>
              <a:buNone/>
            </a:pPr>
            <a:endParaRPr lang="fa-IR" sz="2400" kern="0" dirty="0" smtClean="0">
              <a:cs typeface="B Lotus" panose="00000400000000000000" pitchFamily="2" charset="-78"/>
            </a:endParaRPr>
          </a:p>
        </p:txBody>
      </p:sp>
      <p:sp>
        <p:nvSpPr>
          <p:cNvPr id="9" name="Title 8"/>
          <p:cNvSpPr>
            <a:spLocks noGrp="1"/>
          </p:cNvSpPr>
          <p:nvPr>
            <p:ph type="title"/>
          </p:nvPr>
        </p:nvSpPr>
        <p:spPr>
          <a:xfrm>
            <a:off x="899592" y="261154"/>
            <a:ext cx="7560840" cy="935598"/>
          </a:xfrm>
        </p:spPr>
        <p:txBody>
          <a:bodyPr/>
          <a:lstStyle/>
          <a:p>
            <a:r>
              <a:rPr lang="fa-IR" sz="3200" b="1" dirty="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cs typeface="B Titr" panose="00000700000000000000" pitchFamily="2" charset="-78"/>
              </a:rPr>
              <a:t>هفت تن از پيامبران الهي را نام ببريد كه اول اسمشان «</a:t>
            </a:r>
            <a:r>
              <a:rPr lang="fa-IR" sz="3200" b="1" dirty="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cs typeface="B Titr" panose="00000700000000000000" pitchFamily="2" charset="-78"/>
              </a:rPr>
              <a:t>الف</a:t>
            </a:r>
            <a:r>
              <a:rPr lang="fa-IR" sz="3200" b="1" dirty="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cs typeface="B Titr" panose="00000700000000000000" pitchFamily="2" charset="-78"/>
              </a:rPr>
              <a:t>» </a:t>
            </a:r>
            <a:r>
              <a:rPr lang="fa-IR" sz="3200" b="1" dirty="0" smtClean="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cs typeface="B Titr" panose="00000700000000000000" pitchFamily="2" charset="-78"/>
              </a:rPr>
              <a:t>باشد</a:t>
            </a:r>
            <a:endParaRPr lang="fa-IR" sz="3200" b="1" dirty="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cs typeface="B Titr" panose="00000700000000000000" pitchFamily="2" charset="-78"/>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24932" y="404664"/>
            <a:ext cx="360040" cy="759255"/>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5816" y="1340768"/>
            <a:ext cx="4103116" cy="4103116"/>
          </a:xfrm>
          <a:prstGeom prst="rect">
            <a:avLst/>
          </a:prstGeom>
        </p:spPr>
      </p:pic>
      <p:sp>
        <p:nvSpPr>
          <p:cNvPr id="15" name="TextBox 14"/>
          <p:cNvSpPr txBox="1"/>
          <p:nvPr/>
        </p:nvSpPr>
        <p:spPr>
          <a:xfrm>
            <a:off x="4211960" y="3140968"/>
            <a:ext cx="1512168" cy="954107"/>
          </a:xfrm>
          <a:prstGeom prst="rect">
            <a:avLst/>
          </a:prstGeom>
          <a:noFill/>
        </p:spPr>
        <p:txBody>
          <a:bodyPr wrap="square" rtlCol="1">
            <a:spAutoFit/>
          </a:bodyPr>
          <a:lstStyle/>
          <a:p>
            <a:pPr algn="ctr"/>
            <a:r>
              <a:rPr lang="fa-IR"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Titr" panose="00000700000000000000" pitchFamily="2" charset="-78"/>
              </a:rPr>
              <a:t>پیامبران الهی</a:t>
            </a:r>
            <a:endParaRPr lang="fa-IR" sz="2800" dirty="0">
              <a:cs typeface="B Titr" panose="00000700000000000000" pitchFamily="2" charset="-78"/>
            </a:endParaRPr>
          </a:p>
        </p:txBody>
      </p:sp>
      <p:sp>
        <p:nvSpPr>
          <p:cNvPr id="16" name="TextBox 15"/>
          <p:cNvSpPr txBox="1"/>
          <p:nvPr/>
        </p:nvSpPr>
        <p:spPr>
          <a:xfrm>
            <a:off x="5868144" y="3121804"/>
            <a:ext cx="1147304" cy="523220"/>
          </a:xfrm>
          <a:prstGeom prst="rect">
            <a:avLst/>
          </a:prstGeom>
          <a:noFill/>
        </p:spPr>
        <p:txBody>
          <a:bodyPr wrap="square" rtlCol="1">
            <a:spAutoFit/>
          </a:bodyPr>
          <a:lstStyle/>
          <a:p>
            <a:pPr algn="ct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Titr" panose="00000700000000000000" pitchFamily="2" charset="-78"/>
              </a:rPr>
              <a:t>ابراهیم</a:t>
            </a:r>
            <a:endParaRPr lang="fa-IR" sz="2800" dirty="0">
              <a:solidFill>
                <a:srgbClr val="FF0000"/>
              </a:solidFill>
              <a:cs typeface="B Titr" panose="00000700000000000000" pitchFamily="2" charset="-78"/>
            </a:endParaRPr>
          </a:p>
        </p:txBody>
      </p:sp>
      <p:sp>
        <p:nvSpPr>
          <p:cNvPr id="17" name="TextBox 16"/>
          <p:cNvSpPr txBox="1"/>
          <p:nvPr/>
        </p:nvSpPr>
        <p:spPr>
          <a:xfrm>
            <a:off x="4463318" y="1700808"/>
            <a:ext cx="1008112" cy="707886"/>
          </a:xfrm>
          <a:prstGeom prst="rect">
            <a:avLst/>
          </a:prstGeom>
          <a:noFill/>
        </p:spPr>
        <p:txBody>
          <a:bodyPr wrap="square" rtlCol="1">
            <a:spAutoFit/>
          </a:bodyPr>
          <a:lstStyle/>
          <a:p>
            <a:pPr algn="ctr"/>
            <a:r>
              <a:rPr lang="fa-IR" sz="4000" b="1" dirty="0" smtClean="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cs typeface="B Titr" panose="00000700000000000000" pitchFamily="2" charset="-78"/>
              </a:rPr>
              <a:t>الف</a:t>
            </a:r>
            <a:endParaRPr lang="fa-IR" sz="2400" dirty="0">
              <a:solidFill>
                <a:srgbClr val="FFC000"/>
              </a:solidFill>
              <a:cs typeface="B Titr" panose="00000700000000000000" pitchFamily="2" charset="-78"/>
            </a:endParaRPr>
          </a:p>
        </p:txBody>
      </p:sp>
      <p:sp>
        <p:nvSpPr>
          <p:cNvPr id="18" name="TextBox 17"/>
          <p:cNvSpPr txBox="1"/>
          <p:nvPr/>
        </p:nvSpPr>
        <p:spPr>
          <a:xfrm>
            <a:off x="3059832" y="3140968"/>
            <a:ext cx="1080120" cy="523220"/>
          </a:xfrm>
          <a:prstGeom prst="rect">
            <a:avLst/>
          </a:prstGeom>
          <a:noFill/>
        </p:spPr>
        <p:txBody>
          <a:bodyPr wrap="square" rtlCol="1">
            <a:spAutoFit/>
          </a:bodyPr>
          <a:lstStyle/>
          <a:p>
            <a:pPr algn="ct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Titr" panose="00000700000000000000" pitchFamily="2" charset="-78"/>
              </a:rPr>
              <a:t>ادریس</a:t>
            </a:r>
            <a:endParaRPr lang="fa-IR" sz="2000" dirty="0">
              <a:solidFill>
                <a:srgbClr val="FF0000"/>
              </a:solidFill>
              <a:cs typeface="B Titr" panose="00000700000000000000" pitchFamily="2" charset="-78"/>
            </a:endParaRPr>
          </a:p>
        </p:txBody>
      </p:sp>
      <p:sp>
        <p:nvSpPr>
          <p:cNvPr id="19" name="TextBox 18"/>
          <p:cNvSpPr txBox="1"/>
          <p:nvPr/>
        </p:nvSpPr>
        <p:spPr>
          <a:xfrm>
            <a:off x="4427984" y="4509120"/>
            <a:ext cx="1008112" cy="584775"/>
          </a:xfrm>
          <a:prstGeom prst="rect">
            <a:avLst/>
          </a:prstGeom>
          <a:noFill/>
        </p:spPr>
        <p:txBody>
          <a:bodyPr wrap="square" rtlCol="1">
            <a:spAutoFit/>
          </a:bodyPr>
          <a:lstStyle/>
          <a:p>
            <a:pPr algn="ctr"/>
            <a:r>
              <a:rPr lang="fa-IR" sz="3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Titr" panose="00000700000000000000" pitchFamily="2" charset="-78"/>
              </a:rPr>
              <a:t>ایوب</a:t>
            </a:r>
            <a:endParaRPr lang="fa-IR" dirty="0">
              <a:solidFill>
                <a:srgbClr val="FF0000"/>
              </a:solidFill>
              <a:cs typeface="B Titr" panose="00000700000000000000" pitchFamily="2" charset="-78"/>
            </a:endParaRPr>
          </a:p>
        </p:txBody>
      </p:sp>
      <p:sp>
        <p:nvSpPr>
          <p:cNvPr id="24" name="TextBox 23"/>
          <p:cNvSpPr txBox="1"/>
          <p:nvPr/>
        </p:nvSpPr>
        <p:spPr>
          <a:xfrm>
            <a:off x="3203848" y="1931640"/>
            <a:ext cx="1008112" cy="523220"/>
          </a:xfrm>
          <a:prstGeom prst="rect">
            <a:avLst/>
          </a:prstGeom>
          <a:noFill/>
        </p:spPr>
        <p:txBody>
          <a:bodyPr wrap="square" rtlCol="1">
            <a:spAutoFit/>
          </a:bodyPr>
          <a:lstStyle/>
          <a:p>
            <a:pPr algn="ct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Titr" panose="00000700000000000000" pitchFamily="2" charset="-78"/>
              </a:rPr>
              <a:t>ارمیا</a:t>
            </a:r>
            <a:endParaRPr lang="fa-IR" sz="2800" dirty="0">
              <a:solidFill>
                <a:srgbClr val="FF0000"/>
              </a:solidFill>
              <a:cs typeface="B Titr" panose="00000700000000000000" pitchFamily="2" charset="-78"/>
            </a:endParaRPr>
          </a:p>
        </p:txBody>
      </p:sp>
      <p:sp>
        <p:nvSpPr>
          <p:cNvPr id="25" name="TextBox 24"/>
          <p:cNvSpPr txBox="1"/>
          <p:nvPr/>
        </p:nvSpPr>
        <p:spPr>
          <a:xfrm>
            <a:off x="5690592" y="1908121"/>
            <a:ext cx="1008112" cy="584775"/>
          </a:xfrm>
          <a:prstGeom prst="rect">
            <a:avLst/>
          </a:prstGeom>
          <a:noFill/>
        </p:spPr>
        <p:txBody>
          <a:bodyPr wrap="square" rtlCol="1">
            <a:spAutoFit/>
          </a:bodyPr>
          <a:lstStyle/>
          <a:p>
            <a:pPr algn="ctr"/>
            <a:r>
              <a:rPr lang="fa-IR" sz="32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Titr" panose="00000700000000000000" pitchFamily="2" charset="-78"/>
              </a:rPr>
              <a:t>آدم</a:t>
            </a:r>
            <a:endParaRPr lang="fa-IR" sz="2400" dirty="0">
              <a:solidFill>
                <a:srgbClr val="FF0000"/>
              </a:solidFill>
              <a:cs typeface="B Titr" panose="00000700000000000000" pitchFamily="2" charset="-78"/>
            </a:endParaRPr>
          </a:p>
        </p:txBody>
      </p:sp>
      <p:sp>
        <p:nvSpPr>
          <p:cNvPr id="26" name="TextBox 25"/>
          <p:cNvSpPr txBox="1"/>
          <p:nvPr/>
        </p:nvSpPr>
        <p:spPr>
          <a:xfrm>
            <a:off x="5620996" y="4365104"/>
            <a:ext cx="1147304" cy="523220"/>
          </a:xfrm>
          <a:prstGeom prst="rect">
            <a:avLst/>
          </a:prstGeom>
          <a:noFill/>
        </p:spPr>
        <p:txBody>
          <a:bodyPr wrap="square" rtlCol="1">
            <a:spAutoFit/>
          </a:bodyPr>
          <a:lstStyle/>
          <a:p>
            <a:pPr algn="ct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Titr" panose="00000700000000000000" pitchFamily="2" charset="-78"/>
              </a:rPr>
              <a:t>اسحاق</a:t>
            </a:r>
            <a:endParaRPr lang="fa-IR" sz="2800" dirty="0">
              <a:solidFill>
                <a:srgbClr val="FF0000"/>
              </a:solidFill>
              <a:cs typeface="B Titr" panose="00000700000000000000" pitchFamily="2" charset="-78"/>
            </a:endParaRPr>
          </a:p>
        </p:txBody>
      </p:sp>
      <p:sp>
        <p:nvSpPr>
          <p:cNvPr id="27" name="TextBox 26"/>
          <p:cNvSpPr txBox="1"/>
          <p:nvPr/>
        </p:nvSpPr>
        <p:spPr>
          <a:xfrm>
            <a:off x="3209466" y="4417948"/>
            <a:ext cx="1008112" cy="523220"/>
          </a:xfrm>
          <a:prstGeom prst="rect">
            <a:avLst/>
          </a:prstGeom>
          <a:noFill/>
        </p:spPr>
        <p:txBody>
          <a:bodyPr wrap="square" rtlCol="1">
            <a:spAutoFit/>
          </a:bodyPr>
          <a:lstStyle/>
          <a:p>
            <a:pPr algn="ctr"/>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Titr" panose="00000700000000000000" pitchFamily="2" charset="-78"/>
              </a:rPr>
              <a:t>الیاس</a:t>
            </a:r>
            <a:endParaRPr lang="fa-IR" sz="1600" dirty="0">
              <a:solidFill>
                <a:srgbClr val="FF0000"/>
              </a:solidFill>
              <a:cs typeface="B Titr" panose="00000700000000000000" pitchFamily="2" charset="-78"/>
            </a:endParaRPr>
          </a:p>
        </p:txBody>
      </p:sp>
    </p:spTree>
    <p:extLst>
      <p:ext uri="{BB962C8B-B14F-4D97-AF65-F5344CB8AC3E}">
        <p14:creationId xmlns:p14="http://schemas.microsoft.com/office/powerpoint/2010/main" val="824468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3"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1+#ppt_w/2"/>
                                          </p:val>
                                        </p:tav>
                                        <p:tav tm="100000">
                                          <p:val>
                                            <p:strVal val="#ppt_x"/>
                                          </p:val>
                                        </p:tav>
                                      </p:tavLst>
                                    </p:anim>
                                    <p:anim calcmode="lin" valueType="num">
                                      <p:cBhvr additive="base">
                                        <p:cTn id="23"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1+#ppt_w/2"/>
                                          </p:val>
                                        </p:tav>
                                        <p:tav tm="100000">
                                          <p:val>
                                            <p:strVal val="#ppt_x"/>
                                          </p:val>
                                        </p:tav>
                                      </p:tavLst>
                                    </p:anim>
                                    <p:anim calcmode="lin" valueType="num">
                                      <p:cBhvr additive="base">
                                        <p:cTn id="35"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12" fill="hold" grpId="0" nodeType="click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500" fill="hold"/>
                                        <p:tgtEl>
                                          <p:spTgt spid="27"/>
                                        </p:tgtEl>
                                        <p:attrNameLst>
                                          <p:attrName>ppt_x</p:attrName>
                                        </p:attrNameLst>
                                      </p:cBhvr>
                                      <p:tavLst>
                                        <p:tav tm="0">
                                          <p:val>
                                            <p:strVal val="0-#ppt_w/2"/>
                                          </p:val>
                                        </p:tav>
                                        <p:tav tm="100000">
                                          <p:val>
                                            <p:strVal val="#ppt_x"/>
                                          </p:val>
                                        </p:tav>
                                      </p:tavLst>
                                    </p:anim>
                                    <p:anim calcmode="lin" valueType="num">
                                      <p:cBhvr additive="base">
                                        <p:cTn id="4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8"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0-#ppt_w/2"/>
                                          </p:val>
                                        </p:tav>
                                        <p:tav tm="100000">
                                          <p:val>
                                            <p:strVal val="#ppt_x"/>
                                          </p:val>
                                        </p:tav>
                                      </p:tavLst>
                                    </p:anim>
                                    <p:anim calcmode="lin" valueType="num">
                                      <p:cBhvr additive="base">
                                        <p:cTn id="53"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9" fill="hold" grpId="0" nodeType="click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500" fill="hold"/>
                                        <p:tgtEl>
                                          <p:spTgt spid="24"/>
                                        </p:tgtEl>
                                        <p:attrNameLst>
                                          <p:attrName>ppt_x</p:attrName>
                                        </p:attrNameLst>
                                      </p:cBhvr>
                                      <p:tavLst>
                                        <p:tav tm="0">
                                          <p:val>
                                            <p:strVal val="0-#ppt_w/2"/>
                                          </p:val>
                                        </p:tav>
                                        <p:tav tm="100000">
                                          <p:val>
                                            <p:strVal val="#ppt_x"/>
                                          </p:val>
                                        </p:tav>
                                      </p:tavLst>
                                    </p:anim>
                                    <p:anim calcmode="lin" valueType="num">
                                      <p:cBhvr additive="base">
                                        <p:cTn id="59"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16" grpId="0"/>
      <p:bldP spid="17" grpId="0"/>
      <p:bldP spid="18" grpId="0"/>
      <p:bldP spid="19" grpId="0"/>
      <p:bldP spid="24" grpId="0"/>
      <p:bldP spid="25"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302EF63-6CB9-4942-8D88-032FF5070FBF}" type="slidenum">
              <a:rPr lang="fa-IR" smtClean="0"/>
              <a:t>4</a:t>
            </a:fld>
            <a:endParaRPr lang="fa-IR"/>
          </a:p>
        </p:txBody>
      </p:sp>
      <p:graphicFrame>
        <p:nvGraphicFramePr>
          <p:cNvPr id="4" name="Diagram 3"/>
          <p:cNvGraphicFramePr/>
          <p:nvPr>
            <p:extLst>
              <p:ext uri="{D42A27DB-BD31-4B8C-83A1-F6EECF244321}">
                <p14:modId xmlns:p14="http://schemas.microsoft.com/office/powerpoint/2010/main" val="2293155555"/>
              </p:ext>
            </p:extLst>
          </p:nvPr>
        </p:nvGraphicFramePr>
        <p:xfrm>
          <a:off x="323528" y="332656"/>
          <a:ext cx="8352928" cy="6408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8532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graphicEl>
                                              <a:dgm id="{BB2F4719-0278-4692-89F1-0A9E1F4E5BE7}"/>
                                            </p:graphicEl>
                                          </p:spTgt>
                                        </p:tgtEl>
                                        <p:attrNameLst>
                                          <p:attrName>style.visibility</p:attrName>
                                        </p:attrNameLst>
                                      </p:cBhvr>
                                      <p:to>
                                        <p:strVal val="visible"/>
                                      </p:to>
                                    </p:set>
                                    <p:animEffect transition="in" filter="fade">
                                      <p:cBhvr>
                                        <p:cTn id="7" dur="1000"/>
                                        <p:tgtEl>
                                          <p:spTgt spid="4">
                                            <p:graphicEl>
                                              <a:dgm id="{BB2F4719-0278-4692-89F1-0A9E1F4E5BE7}"/>
                                            </p:graphicEl>
                                          </p:spTgt>
                                        </p:tgtEl>
                                      </p:cBhvr>
                                    </p:animEffect>
                                    <p:anim calcmode="lin" valueType="num">
                                      <p:cBhvr>
                                        <p:cTn id="8" dur="1000" fill="hold"/>
                                        <p:tgtEl>
                                          <p:spTgt spid="4">
                                            <p:graphicEl>
                                              <a:dgm id="{BB2F4719-0278-4692-89F1-0A9E1F4E5BE7}"/>
                                            </p:graphicEl>
                                          </p:spTgt>
                                        </p:tgtEl>
                                        <p:attrNameLst>
                                          <p:attrName>ppt_x</p:attrName>
                                        </p:attrNameLst>
                                      </p:cBhvr>
                                      <p:tavLst>
                                        <p:tav tm="0">
                                          <p:val>
                                            <p:strVal val="#ppt_x"/>
                                          </p:val>
                                        </p:tav>
                                        <p:tav tm="100000">
                                          <p:val>
                                            <p:strVal val="#ppt_x"/>
                                          </p:val>
                                        </p:tav>
                                      </p:tavLst>
                                    </p:anim>
                                    <p:anim calcmode="lin" valueType="num">
                                      <p:cBhvr>
                                        <p:cTn id="9" dur="1000" fill="hold"/>
                                        <p:tgtEl>
                                          <p:spTgt spid="4">
                                            <p:graphicEl>
                                              <a:dgm id="{BB2F4719-0278-4692-89F1-0A9E1F4E5BE7}"/>
                                            </p:graphic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graphicEl>
                                              <a:dgm id="{8877C638-55A9-483C-AC05-16343800D6D5}"/>
                                            </p:graphicEl>
                                          </p:spTgt>
                                        </p:tgtEl>
                                        <p:attrNameLst>
                                          <p:attrName>style.visibility</p:attrName>
                                        </p:attrNameLst>
                                      </p:cBhvr>
                                      <p:to>
                                        <p:strVal val="visible"/>
                                      </p:to>
                                    </p:set>
                                    <p:animEffect transition="in" filter="fade">
                                      <p:cBhvr>
                                        <p:cTn id="14" dur="1000"/>
                                        <p:tgtEl>
                                          <p:spTgt spid="4">
                                            <p:graphicEl>
                                              <a:dgm id="{8877C638-55A9-483C-AC05-16343800D6D5}"/>
                                            </p:graphicEl>
                                          </p:spTgt>
                                        </p:tgtEl>
                                      </p:cBhvr>
                                    </p:animEffect>
                                    <p:anim calcmode="lin" valueType="num">
                                      <p:cBhvr>
                                        <p:cTn id="15" dur="1000" fill="hold"/>
                                        <p:tgtEl>
                                          <p:spTgt spid="4">
                                            <p:graphicEl>
                                              <a:dgm id="{8877C638-55A9-483C-AC05-16343800D6D5}"/>
                                            </p:graphicEl>
                                          </p:spTgt>
                                        </p:tgtEl>
                                        <p:attrNameLst>
                                          <p:attrName>ppt_x</p:attrName>
                                        </p:attrNameLst>
                                      </p:cBhvr>
                                      <p:tavLst>
                                        <p:tav tm="0">
                                          <p:val>
                                            <p:strVal val="#ppt_x"/>
                                          </p:val>
                                        </p:tav>
                                        <p:tav tm="100000">
                                          <p:val>
                                            <p:strVal val="#ppt_x"/>
                                          </p:val>
                                        </p:tav>
                                      </p:tavLst>
                                    </p:anim>
                                    <p:anim calcmode="lin" valueType="num">
                                      <p:cBhvr>
                                        <p:cTn id="16" dur="1000" fill="hold"/>
                                        <p:tgtEl>
                                          <p:spTgt spid="4">
                                            <p:graphicEl>
                                              <a:dgm id="{8877C638-55A9-483C-AC05-16343800D6D5}"/>
                                            </p:graphic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4">
                                            <p:graphicEl>
                                              <a:dgm id="{ACCB44F5-78CA-4741-AD1A-E454953F6AF2}"/>
                                            </p:graphicEl>
                                          </p:spTgt>
                                        </p:tgtEl>
                                        <p:attrNameLst>
                                          <p:attrName>style.visibility</p:attrName>
                                        </p:attrNameLst>
                                      </p:cBhvr>
                                      <p:to>
                                        <p:strVal val="visible"/>
                                      </p:to>
                                    </p:set>
                                    <p:animEffect transition="in" filter="fade">
                                      <p:cBhvr>
                                        <p:cTn id="19" dur="1000"/>
                                        <p:tgtEl>
                                          <p:spTgt spid="4">
                                            <p:graphicEl>
                                              <a:dgm id="{ACCB44F5-78CA-4741-AD1A-E454953F6AF2}"/>
                                            </p:graphicEl>
                                          </p:spTgt>
                                        </p:tgtEl>
                                      </p:cBhvr>
                                    </p:animEffect>
                                    <p:anim calcmode="lin" valueType="num">
                                      <p:cBhvr>
                                        <p:cTn id="20" dur="1000" fill="hold"/>
                                        <p:tgtEl>
                                          <p:spTgt spid="4">
                                            <p:graphicEl>
                                              <a:dgm id="{ACCB44F5-78CA-4741-AD1A-E454953F6AF2}"/>
                                            </p:graphicEl>
                                          </p:spTgt>
                                        </p:tgtEl>
                                        <p:attrNameLst>
                                          <p:attrName>ppt_x</p:attrName>
                                        </p:attrNameLst>
                                      </p:cBhvr>
                                      <p:tavLst>
                                        <p:tav tm="0">
                                          <p:val>
                                            <p:strVal val="#ppt_x"/>
                                          </p:val>
                                        </p:tav>
                                        <p:tav tm="100000">
                                          <p:val>
                                            <p:strVal val="#ppt_x"/>
                                          </p:val>
                                        </p:tav>
                                      </p:tavLst>
                                    </p:anim>
                                    <p:anim calcmode="lin" valueType="num">
                                      <p:cBhvr>
                                        <p:cTn id="21" dur="1000" fill="hold"/>
                                        <p:tgtEl>
                                          <p:spTgt spid="4">
                                            <p:graphicEl>
                                              <a:dgm id="{ACCB44F5-78CA-4741-AD1A-E454953F6AF2}"/>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
                                            <p:graphicEl>
                                              <a:dgm id="{4D899926-2B30-416F-89B4-41BD976D81DA}"/>
                                            </p:graphicEl>
                                          </p:spTgt>
                                        </p:tgtEl>
                                        <p:attrNameLst>
                                          <p:attrName>style.visibility</p:attrName>
                                        </p:attrNameLst>
                                      </p:cBhvr>
                                      <p:to>
                                        <p:strVal val="visible"/>
                                      </p:to>
                                    </p:set>
                                    <p:animEffect transition="in" filter="fade">
                                      <p:cBhvr>
                                        <p:cTn id="26" dur="1000"/>
                                        <p:tgtEl>
                                          <p:spTgt spid="4">
                                            <p:graphicEl>
                                              <a:dgm id="{4D899926-2B30-416F-89B4-41BD976D81DA}"/>
                                            </p:graphicEl>
                                          </p:spTgt>
                                        </p:tgtEl>
                                      </p:cBhvr>
                                    </p:animEffect>
                                    <p:anim calcmode="lin" valueType="num">
                                      <p:cBhvr>
                                        <p:cTn id="27" dur="1000" fill="hold"/>
                                        <p:tgtEl>
                                          <p:spTgt spid="4">
                                            <p:graphicEl>
                                              <a:dgm id="{4D899926-2B30-416F-89B4-41BD976D81DA}"/>
                                            </p:graphicEl>
                                          </p:spTgt>
                                        </p:tgtEl>
                                        <p:attrNameLst>
                                          <p:attrName>ppt_x</p:attrName>
                                        </p:attrNameLst>
                                      </p:cBhvr>
                                      <p:tavLst>
                                        <p:tav tm="0">
                                          <p:val>
                                            <p:strVal val="#ppt_x"/>
                                          </p:val>
                                        </p:tav>
                                        <p:tav tm="100000">
                                          <p:val>
                                            <p:strVal val="#ppt_x"/>
                                          </p:val>
                                        </p:tav>
                                      </p:tavLst>
                                    </p:anim>
                                    <p:anim calcmode="lin" valueType="num">
                                      <p:cBhvr>
                                        <p:cTn id="28" dur="1000" fill="hold"/>
                                        <p:tgtEl>
                                          <p:spTgt spid="4">
                                            <p:graphicEl>
                                              <a:dgm id="{4D899926-2B30-416F-89B4-41BD976D81DA}"/>
                                            </p:graphic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4">
                                            <p:graphicEl>
                                              <a:dgm id="{A142485F-A1B7-4E76-8052-D97C1EF04CF3}"/>
                                            </p:graphicEl>
                                          </p:spTgt>
                                        </p:tgtEl>
                                        <p:attrNameLst>
                                          <p:attrName>style.visibility</p:attrName>
                                        </p:attrNameLst>
                                      </p:cBhvr>
                                      <p:to>
                                        <p:strVal val="visible"/>
                                      </p:to>
                                    </p:set>
                                    <p:animEffect transition="in" filter="fade">
                                      <p:cBhvr>
                                        <p:cTn id="31" dur="1000"/>
                                        <p:tgtEl>
                                          <p:spTgt spid="4">
                                            <p:graphicEl>
                                              <a:dgm id="{A142485F-A1B7-4E76-8052-D97C1EF04CF3}"/>
                                            </p:graphicEl>
                                          </p:spTgt>
                                        </p:tgtEl>
                                      </p:cBhvr>
                                    </p:animEffect>
                                    <p:anim calcmode="lin" valueType="num">
                                      <p:cBhvr>
                                        <p:cTn id="32" dur="1000" fill="hold"/>
                                        <p:tgtEl>
                                          <p:spTgt spid="4">
                                            <p:graphicEl>
                                              <a:dgm id="{A142485F-A1B7-4E76-8052-D97C1EF04CF3}"/>
                                            </p:graphicEl>
                                          </p:spTgt>
                                        </p:tgtEl>
                                        <p:attrNameLst>
                                          <p:attrName>ppt_x</p:attrName>
                                        </p:attrNameLst>
                                      </p:cBhvr>
                                      <p:tavLst>
                                        <p:tav tm="0">
                                          <p:val>
                                            <p:strVal val="#ppt_x"/>
                                          </p:val>
                                        </p:tav>
                                        <p:tav tm="100000">
                                          <p:val>
                                            <p:strVal val="#ppt_x"/>
                                          </p:val>
                                        </p:tav>
                                      </p:tavLst>
                                    </p:anim>
                                    <p:anim calcmode="lin" valueType="num">
                                      <p:cBhvr>
                                        <p:cTn id="33" dur="1000" fill="hold"/>
                                        <p:tgtEl>
                                          <p:spTgt spid="4">
                                            <p:graphicEl>
                                              <a:dgm id="{A142485F-A1B7-4E76-8052-D97C1EF04CF3}"/>
                                            </p:graphic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4">
                                            <p:graphicEl>
                                              <a:dgm id="{5BBB14B3-DB5D-4AD7-88CF-EA4665640D9B}"/>
                                            </p:graphicEl>
                                          </p:spTgt>
                                        </p:tgtEl>
                                        <p:attrNameLst>
                                          <p:attrName>style.visibility</p:attrName>
                                        </p:attrNameLst>
                                      </p:cBhvr>
                                      <p:to>
                                        <p:strVal val="visible"/>
                                      </p:to>
                                    </p:set>
                                    <p:animEffect transition="in" filter="fade">
                                      <p:cBhvr>
                                        <p:cTn id="38" dur="1000"/>
                                        <p:tgtEl>
                                          <p:spTgt spid="4">
                                            <p:graphicEl>
                                              <a:dgm id="{5BBB14B3-DB5D-4AD7-88CF-EA4665640D9B}"/>
                                            </p:graphicEl>
                                          </p:spTgt>
                                        </p:tgtEl>
                                      </p:cBhvr>
                                    </p:animEffect>
                                    <p:anim calcmode="lin" valueType="num">
                                      <p:cBhvr>
                                        <p:cTn id="39" dur="1000" fill="hold"/>
                                        <p:tgtEl>
                                          <p:spTgt spid="4">
                                            <p:graphicEl>
                                              <a:dgm id="{5BBB14B3-DB5D-4AD7-88CF-EA4665640D9B}"/>
                                            </p:graphicEl>
                                          </p:spTgt>
                                        </p:tgtEl>
                                        <p:attrNameLst>
                                          <p:attrName>ppt_x</p:attrName>
                                        </p:attrNameLst>
                                      </p:cBhvr>
                                      <p:tavLst>
                                        <p:tav tm="0">
                                          <p:val>
                                            <p:strVal val="#ppt_x"/>
                                          </p:val>
                                        </p:tav>
                                        <p:tav tm="100000">
                                          <p:val>
                                            <p:strVal val="#ppt_x"/>
                                          </p:val>
                                        </p:tav>
                                      </p:tavLst>
                                    </p:anim>
                                    <p:anim calcmode="lin" valueType="num">
                                      <p:cBhvr>
                                        <p:cTn id="40" dur="1000" fill="hold"/>
                                        <p:tgtEl>
                                          <p:spTgt spid="4">
                                            <p:graphicEl>
                                              <a:dgm id="{5BBB14B3-DB5D-4AD7-88CF-EA4665640D9B}"/>
                                            </p:graphic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4">
                                            <p:graphicEl>
                                              <a:dgm id="{27040E8D-DB8D-442C-B5A3-BDBF749EB20B}"/>
                                            </p:graphicEl>
                                          </p:spTgt>
                                        </p:tgtEl>
                                        <p:attrNameLst>
                                          <p:attrName>style.visibility</p:attrName>
                                        </p:attrNameLst>
                                      </p:cBhvr>
                                      <p:to>
                                        <p:strVal val="visible"/>
                                      </p:to>
                                    </p:set>
                                    <p:animEffect transition="in" filter="fade">
                                      <p:cBhvr>
                                        <p:cTn id="43" dur="1000"/>
                                        <p:tgtEl>
                                          <p:spTgt spid="4">
                                            <p:graphicEl>
                                              <a:dgm id="{27040E8D-DB8D-442C-B5A3-BDBF749EB20B}"/>
                                            </p:graphicEl>
                                          </p:spTgt>
                                        </p:tgtEl>
                                      </p:cBhvr>
                                    </p:animEffect>
                                    <p:anim calcmode="lin" valueType="num">
                                      <p:cBhvr>
                                        <p:cTn id="44" dur="1000" fill="hold"/>
                                        <p:tgtEl>
                                          <p:spTgt spid="4">
                                            <p:graphicEl>
                                              <a:dgm id="{27040E8D-DB8D-442C-B5A3-BDBF749EB20B}"/>
                                            </p:graphicEl>
                                          </p:spTgt>
                                        </p:tgtEl>
                                        <p:attrNameLst>
                                          <p:attrName>ppt_x</p:attrName>
                                        </p:attrNameLst>
                                      </p:cBhvr>
                                      <p:tavLst>
                                        <p:tav tm="0">
                                          <p:val>
                                            <p:strVal val="#ppt_x"/>
                                          </p:val>
                                        </p:tav>
                                        <p:tav tm="100000">
                                          <p:val>
                                            <p:strVal val="#ppt_x"/>
                                          </p:val>
                                        </p:tav>
                                      </p:tavLst>
                                    </p:anim>
                                    <p:anim calcmode="lin" valueType="num">
                                      <p:cBhvr>
                                        <p:cTn id="45" dur="1000" fill="hold"/>
                                        <p:tgtEl>
                                          <p:spTgt spid="4">
                                            <p:graphicEl>
                                              <a:dgm id="{27040E8D-DB8D-442C-B5A3-BDBF749EB20B}"/>
                                            </p:graphic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4">
                                            <p:graphicEl>
                                              <a:dgm id="{F3995510-C863-437E-AFCF-B7D61F3FFEC9}"/>
                                            </p:graphicEl>
                                          </p:spTgt>
                                        </p:tgtEl>
                                        <p:attrNameLst>
                                          <p:attrName>style.visibility</p:attrName>
                                        </p:attrNameLst>
                                      </p:cBhvr>
                                      <p:to>
                                        <p:strVal val="visible"/>
                                      </p:to>
                                    </p:set>
                                    <p:animEffect transition="in" filter="fade">
                                      <p:cBhvr>
                                        <p:cTn id="50" dur="1000"/>
                                        <p:tgtEl>
                                          <p:spTgt spid="4">
                                            <p:graphicEl>
                                              <a:dgm id="{F3995510-C863-437E-AFCF-B7D61F3FFEC9}"/>
                                            </p:graphicEl>
                                          </p:spTgt>
                                        </p:tgtEl>
                                      </p:cBhvr>
                                    </p:animEffect>
                                    <p:anim calcmode="lin" valueType="num">
                                      <p:cBhvr>
                                        <p:cTn id="51" dur="1000" fill="hold"/>
                                        <p:tgtEl>
                                          <p:spTgt spid="4">
                                            <p:graphicEl>
                                              <a:dgm id="{F3995510-C863-437E-AFCF-B7D61F3FFEC9}"/>
                                            </p:graphicEl>
                                          </p:spTgt>
                                        </p:tgtEl>
                                        <p:attrNameLst>
                                          <p:attrName>ppt_x</p:attrName>
                                        </p:attrNameLst>
                                      </p:cBhvr>
                                      <p:tavLst>
                                        <p:tav tm="0">
                                          <p:val>
                                            <p:strVal val="#ppt_x"/>
                                          </p:val>
                                        </p:tav>
                                        <p:tav tm="100000">
                                          <p:val>
                                            <p:strVal val="#ppt_x"/>
                                          </p:val>
                                        </p:tav>
                                      </p:tavLst>
                                    </p:anim>
                                    <p:anim calcmode="lin" valueType="num">
                                      <p:cBhvr>
                                        <p:cTn id="52" dur="1000" fill="hold"/>
                                        <p:tgtEl>
                                          <p:spTgt spid="4">
                                            <p:graphicEl>
                                              <a:dgm id="{F3995510-C863-437E-AFCF-B7D61F3FFEC9}"/>
                                            </p:graphic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4">
                                            <p:graphicEl>
                                              <a:dgm id="{9A42B1B7-72F0-4212-9874-7BF680649233}"/>
                                            </p:graphicEl>
                                          </p:spTgt>
                                        </p:tgtEl>
                                        <p:attrNameLst>
                                          <p:attrName>style.visibility</p:attrName>
                                        </p:attrNameLst>
                                      </p:cBhvr>
                                      <p:to>
                                        <p:strVal val="visible"/>
                                      </p:to>
                                    </p:set>
                                    <p:animEffect transition="in" filter="fade">
                                      <p:cBhvr>
                                        <p:cTn id="55" dur="1000"/>
                                        <p:tgtEl>
                                          <p:spTgt spid="4">
                                            <p:graphicEl>
                                              <a:dgm id="{9A42B1B7-72F0-4212-9874-7BF680649233}"/>
                                            </p:graphicEl>
                                          </p:spTgt>
                                        </p:tgtEl>
                                      </p:cBhvr>
                                    </p:animEffect>
                                    <p:anim calcmode="lin" valueType="num">
                                      <p:cBhvr>
                                        <p:cTn id="56" dur="1000" fill="hold"/>
                                        <p:tgtEl>
                                          <p:spTgt spid="4">
                                            <p:graphicEl>
                                              <a:dgm id="{9A42B1B7-72F0-4212-9874-7BF680649233}"/>
                                            </p:graphicEl>
                                          </p:spTgt>
                                        </p:tgtEl>
                                        <p:attrNameLst>
                                          <p:attrName>ppt_x</p:attrName>
                                        </p:attrNameLst>
                                      </p:cBhvr>
                                      <p:tavLst>
                                        <p:tav tm="0">
                                          <p:val>
                                            <p:strVal val="#ppt_x"/>
                                          </p:val>
                                        </p:tav>
                                        <p:tav tm="100000">
                                          <p:val>
                                            <p:strVal val="#ppt_x"/>
                                          </p:val>
                                        </p:tav>
                                      </p:tavLst>
                                    </p:anim>
                                    <p:anim calcmode="lin" valueType="num">
                                      <p:cBhvr>
                                        <p:cTn id="57" dur="1000" fill="hold"/>
                                        <p:tgtEl>
                                          <p:spTgt spid="4">
                                            <p:graphicEl>
                                              <a:dgm id="{9A42B1B7-72F0-4212-9874-7BF680649233}"/>
                                            </p:graphic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4">
                                            <p:graphicEl>
                                              <a:dgm id="{1FE4DB9D-FB6D-4B96-A664-BDE035B9537F}"/>
                                            </p:graphicEl>
                                          </p:spTgt>
                                        </p:tgtEl>
                                        <p:attrNameLst>
                                          <p:attrName>style.visibility</p:attrName>
                                        </p:attrNameLst>
                                      </p:cBhvr>
                                      <p:to>
                                        <p:strVal val="visible"/>
                                      </p:to>
                                    </p:set>
                                    <p:animEffect transition="in" filter="fade">
                                      <p:cBhvr>
                                        <p:cTn id="62" dur="1000"/>
                                        <p:tgtEl>
                                          <p:spTgt spid="4">
                                            <p:graphicEl>
                                              <a:dgm id="{1FE4DB9D-FB6D-4B96-A664-BDE035B9537F}"/>
                                            </p:graphicEl>
                                          </p:spTgt>
                                        </p:tgtEl>
                                      </p:cBhvr>
                                    </p:animEffect>
                                    <p:anim calcmode="lin" valueType="num">
                                      <p:cBhvr>
                                        <p:cTn id="63" dur="1000" fill="hold"/>
                                        <p:tgtEl>
                                          <p:spTgt spid="4">
                                            <p:graphicEl>
                                              <a:dgm id="{1FE4DB9D-FB6D-4B96-A664-BDE035B9537F}"/>
                                            </p:graphicEl>
                                          </p:spTgt>
                                        </p:tgtEl>
                                        <p:attrNameLst>
                                          <p:attrName>ppt_x</p:attrName>
                                        </p:attrNameLst>
                                      </p:cBhvr>
                                      <p:tavLst>
                                        <p:tav tm="0">
                                          <p:val>
                                            <p:strVal val="#ppt_x"/>
                                          </p:val>
                                        </p:tav>
                                        <p:tav tm="100000">
                                          <p:val>
                                            <p:strVal val="#ppt_x"/>
                                          </p:val>
                                        </p:tav>
                                      </p:tavLst>
                                    </p:anim>
                                    <p:anim calcmode="lin" valueType="num">
                                      <p:cBhvr>
                                        <p:cTn id="64" dur="1000" fill="hold"/>
                                        <p:tgtEl>
                                          <p:spTgt spid="4">
                                            <p:graphicEl>
                                              <a:dgm id="{1FE4DB9D-FB6D-4B96-A664-BDE035B9537F}"/>
                                            </p:graphic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
                                            <p:graphicEl>
                                              <a:dgm id="{A4EB5FCF-CDDF-4D79-8FB2-40985BB8FFE8}"/>
                                            </p:graphicEl>
                                          </p:spTgt>
                                        </p:tgtEl>
                                        <p:attrNameLst>
                                          <p:attrName>style.visibility</p:attrName>
                                        </p:attrNameLst>
                                      </p:cBhvr>
                                      <p:to>
                                        <p:strVal val="visible"/>
                                      </p:to>
                                    </p:set>
                                    <p:animEffect transition="in" filter="fade">
                                      <p:cBhvr>
                                        <p:cTn id="67" dur="1000"/>
                                        <p:tgtEl>
                                          <p:spTgt spid="4">
                                            <p:graphicEl>
                                              <a:dgm id="{A4EB5FCF-CDDF-4D79-8FB2-40985BB8FFE8}"/>
                                            </p:graphicEl>
                                          </p:spTgt>
                                        </p:tgtEl>
                                      </p:cBhvr>
                                    </p:animEffect>
                                    <p:anim calcmode="lin" valueType="num">
                                      <p:cBhvr>
                                        <p:cTn id="68" dur="1000" fill="hold"/>
                                        <p:tgtEl>
                                          <p:spTgt spid="4">
                                            <p:graphicEl>
                                              <a:dgm id="{A4EB5FCF-CDDF-4D79-8FB2-40985BB8FFE8}"/>
                                            </p:graphicEl>
                                          </p:spTgt>
                                        </p:tgtEl>
                                        <p:attrNameLst>
                                          <p:attrName>ppt_x</p:attrName>
                                        </p:attrNameLst>
                                      </p:cBhvr>
                                      <p:tavLst>
                                        <p:tav tm="0">
                                          <p:val>
                                            <p:strVal val="#ppt_x"/>
                                          </p:val>
                                        </p:tav>
                                        <p:tav tm="100000">
                                          <p:val>
                                            <p:strVal val="#ppt_x"/>
                                          </p:val>
                                        </p:tav>
                                      </p:tavLst>
                                    </p:anim>
                                    <p:anim calcmode="lin" valueType="num">
                                      <p:cBhvr>
                                        <p:cTn id="69" dur="1000" fill="hold"/>
                                        <p:tgtEl>
                                          <p:spTgt spid="4">
                                            <p:graphicEl>
                                              <a:dgm id="{A4EB5FCF-CDDF-4D79-8FB2-40985BB8FFE8}"/>
                                            </p:graphicEl>
                                          </p:spTgt>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4">
                                            <p:graphicEl>
                                              <a:dgm id="{DCC6D709-EA1A-420A-B4E8-AEA170266FAC}"/>
                                            </p:graphicEl>
                                          </p:spTgt>
                                        </p:tgtEl>
                                        <p:attrNameLst>
                                          <p:attrName>style.visibility</p:attrName>
                                        </p:attrNameLst>
                                      </p:cBhvr>
                                      <p:to>
                                        <p:strVal val="visible"/>
                                      </p:to>
                                    </p:set>
                                    <p:animEffect transition="in" filter="fade">
                                      <p:cBhvr>
                                        <p:cTn id="74" dur="1000"/>
                                        <p:tgtEl>
                                          <p:spTgt spid="4">
                                            <p:graphicEl>
                                              <a:dgm id="{DCC6D709-EA1A-420A-B4E8-AEA170266FAC}"/>
                                            </p:graphicEl>
                                          </p:spTgt>
                                        </p:tgtEl>
                                      </p:cBhvr>
                                    </p:animEffect>
                                    <p:anim calcmode="lin" valueType="num">
                                      <p:cBhvr>
                                        <p:cTn id="75" dur="1000" fill="hold"/>
                                        <p:tgtEl>
                                          <p:spTgt spid="4">
                                            <p:graphicEl>
                                              <a:dgm id="{DCC6D709-EA1A-420A-B4E8-AEA170266FAC}"/>
                                            </p:graphicEl>
                                          </p:spTgt>
                                        </p:tgtEl>
                                        <p:attrNameLst>
                                          <p:attrName>ppt_x</p:attrName>
                                        </p:attrNameLst>
                                      </p:cBhvr>
                                      <p:tavLst>
                                        <p:tav tm="0">
                                          <p:val>
                                            <p:strVal val="#ppt_x"/>
                                          </p:val>
                                        </p:tav>
                                        <p:tav tm="100000">
                                          <p:val>
                                            <p:strVal val="#ppt_x"/>
                                          </p:val>
                                        </p:tav>
                                      </p:tavLst>
                                    </p:anim>
                                    <p:anim calcmode="lin" valueType="num">
                                      <p:cBhvr>
                                        <p:cTn id="76" dur="1000" fill="hold"/>
                                        <p:tgtEl>
                                          <p:spTgt spid="4">
                                            <p:graphicEl>
                                              <a:dgm id="{DCC6D709-EA1A-420A-B4E8-AEA170266FAC}"/>
                                            </p:graphicEl>
                                          </p:spTgt>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4">
                                            <p:graphicEl>
                                              <a:dgm id="{807A88C0-63CA-4164-BD0E-7736FAD40647}"/>
                                            </p:graphicEl>
                                          </p:spTgt>
                                        </p:tgtEl>
                                        <p:attrNameLst>
                                          <p:attrName>style.visibility</p:attrName>
                                        </p:attrNameLst>
                                      </p:cBhvr>
                                      <p:to>
                                        <p:strVal val="visible"/>
                                      </p:to>
                                    </p:set>
                                    <p:animEffect transition="in" filter="fade">
                                      <p:cBhvr>
                                        <p:cTn id="79" dur="1000"/>
                                        <p:tgtEl>
                                          <p:spTgt spid="4">
                                            <p:graphicEl>
                                              <a:dgm id="{807A88C0-63CA-4164-BD0E-7736FAD40647}"/>
                                            </p:graphicEl>
                                          </p:spTgt>
                                        </p:tgtEl>
                                      </p:cBhvr>
                                    </p:animEffect>
                                    <p:anim calcmode="lin" valueType="num">
                                      <p:cBhvr>
                                        <p:cTn id="80" dur="1000" fill="hold"/>
                                        <p:tgtEl>
                                          <p:spTgt spid="4">
                                            <p:graphicEl>
                                              <a:dgm id="{807A88C0-63CA-4164-BD0E-7736FAD40647}"/>
                                            </p:graphicEl>
                                          </p:spTgt>
                                        </p:tgtEl>
                                        <p:attrNameLst>
                                          <p:attrName>ppt_x</p:attrName>
                                        </p:attrNameLst>
                                      </p:cBhvr>
                                      <p:tavLst>
                                        <p:tav tm="0">
                                          <p:val>
                                            <p:strVal val="#ppt_x"/>
                                          </p:val>
                                        </p:tav>
                                        <p:tav tm="100000">
                                          <p:val>
                                            <p:strVal val="#ppt_x"/>
                                          </p:val>
                                        </p:tav>
                                      </p:tavLst>
                                    </p:anim>
                                    <p:anim calcmode="lin" valueType="num">
                                      <p:cBhvr>
                                        <p:cTn id="81" dur="1000" fill="hold"/>
                                        <p:tgtEl>
                                          <p:spTgt spid="4">
                                            <p:graphicEl>
                                              <a:dgm id="{807A88C0-63CA-4164-BD0E-7736FAD40647}"/>
                                            </p:graphicEl>
                                          </p:spTgt>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42" presetClass="entr" presetSubtype="0" fill="hold" grpId="0" nodeType="clickEffect">
                                  <p:stCondLst>
                                    <p:cond delay="0"/>
                                  </p:stCondLst>
                                  <p:childTnLst>
                                    <p:set>
                                      <p:cBhvr>
                                        <p:cTn id="85" dur="1" fill="hold">
                                          <p:stCondLst>
                                            <p:cond delay="0"/>
                                          </p:stCondLst>
                                        </p:cTn>
                                        <p:tgtEl>
                                          <p:spTgt spid="4">
                                            <p:graphicEl>
                                              <a:dgm id="{BFC263A8-6378-4403-B901-1C2B78B196B3}"/>
                                            </p:graphicEl>
                                          </p:spTgt>
                                        </p:tgtEl>
                                        <p:attrNameLst>
                                          <p:attrName>style.visibility</p:attrName>
                                        </p:attrNameLst>
                                      </p:cBhvr>
                                      <p:to>
                                        <p:strVal val="visible"/>
                                      </p:to>
                                    </p:set>
                                    <p:animEffect transition="in" filter="fade">
                                      <p:cBhvr>
                                        <p:cTn id="86" dur="1000"/>
                                        <p:tgtEl>
                                          <p:spTgt spid="4">
                                            <p:graphicEl>
                                              <a:dgm id="{BFC263A8-6378-4403-B901-1C2B78B196B3}"/>
                                            </p:graphicEl>
                                          </p:spTgt>
                                        </p:tgtEl>
                                      </p:cBhvr>
                                    </p:animEffect>
                                    <p:anim calcmode="lin" valueType="num">
                                      <p:cBhvr>
                                        <p:cTn id="87" dur="1000" fill="hold"/>
                                        <p:tgtEl>
                                          <p:spTgt spid="4">
                                            <p:graphicEl>
                                              <a:dgm id="{BFC263A8-6378-4403-B901-1C2B78B196B3}"/>
                                            </p:graphicEl>
                                          </p:spTgt>
                                        </p:tgtEl>
                                        <p:attrNameLst>
                                          <p:attrName>ppt_x</p:attrName>
                                        </p:attrNameLst>
                                      </p:cBhvr>
                                      <p:tavLst>
                                        <p:tav tm="0">
                                          <p:val>
                                            <p:strVal val="#ppt_x"/>
                                          </p:val>
                                        </p:tav>
                                        <p:tav tm="100000">
                                          <p:val>
                                            <p:strVal val="#ppt_x"/>
                                          </p:val>
                                        </p:tav>
                                      </p:tavLst>
                                    </p:anim>
                                    <p:anim calcmode="lin" valueType="num">
                                      <p:cBhvr>
                                        <p:cTn id="88" dur="1000" fill="hold"/>
                                        <p:tgtEl>
                                          <p:spTgt spid="4">
                                            <p:graphicEl>
                                              <a:dgm id="{BFC263A8-6378-4403-B901-1C2B78B196B3}"/>
                                            </p:graphicEl>
                                          </p:spTgt>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4">
                                            <p:graphicEl>
                                              <a:dgm id="{42123FBB-3423-4B68-9BEE-2EDCFCC0778B}"/>
                                            </p:graphicEl>
                                          </p:spTgt>
                                        </p:tgtEl>
                                        <p:attrNameLst>
                                          <p:attrName>style.visibility</p:attrName>
                                        </p:attrNameLst>
                                      </p:cBhvr>
                                      <p:to>
                                        <p:strVal val="visible"/>
                                      </p:to>
                                    </p:set>
                                    <p:animEffect transition="in" filter="fade">
                                      <p:cBhvr>
                                        <p:cTn id="91" dur="1000"/>
                                        <p:tgtEl>
                                          <p:spTgt spid="4">
                                            <p:graphicEl>
                                              <a:dgm id="{42123FBB-3423-4B68-9BEE-2EDCFCC0778B}"/>
                                            </p:graphicEl>
                                          </p:spTgt>
                                        </p:tgtEl>
                                      </p:cBhvr>
                                    </p:animEffect>
                                    <p:anim calcmode="lin" valueType="num">
                                      <p:cBhvr>
                                        <p:cTn id="92" dur="1000" fill="hold"/>
                                        <p:tgtEl>
                                          <p:spTgt spid="4">
                                            <p:graphicEl>
                                              <a:dgm id="{42123FBB-3423-4B68-9BEE-2EDCFCC0778B}"/>
                                            </p:graphicEl>
                                          </p:spTgt>
                                        </p:tgtEl>
                                        <p:attrNameLst>
                                          <p:attrName>ppt_x</p:attrName>
                                        </p:attrNameLst>
                                      </p:cBhvr>
                                      <p:tavLst>
                                        <p:tav tm="0">
                                          <p:val>
                                            <p:strVal val="#ppt_x"/>
                                          </p:val>
                                        </p:tav>
                                        <p:tav tm="100000">
                                          <p:val>
                                            <p:strVal val="#ppt_x"/>
                                          </p:val>
                                        </p:tav>
                                      </p:tavLst>
                                    </p:anim>
                                    <p:anim calcmode="lin" valueType="num">
                                      <p:cBhvr>
                                        <p:cTn id="93" dur="1000" fill="hold"/>
                                        <p:tgtEl>
                                          <p:spTgt spid="4">
                                            <p:graphicEl>
                                              <a:dgm id="{42123FBB-3423-4B68-9BEE-2EDCFCC0778B}"/>
                                            </p:graphic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4">
                                            <p:graphicEl>
                                              <a:dgm id="{A62B3336-550C-40A8-A0FD-8A358595DCB7}"/>
                                            </p:graphicEl>
                                          </p:spTgt>
                                        </p:tgtEl>
                                        <p:attrNameLst>
                                          <p:attrName>style.visibility</p:attrName>
                                        </p:attrNameLst>
                                      </p:cBhvr>
                                      <p:to>
                                        <p:strVal val="visible"/>
                                      </p:to>
                                    </p:set>
                                    <p:animEffect transition="in" filter="fade">
                                      <p:cBhvr>
                                        <p:cTn id="98" dur="1000"/>
                                        <p:tgtEl>
                                          <p:spTgt spid="4">
                                            <p:graphicEl>
                                              <a:dgm id="{A62B3336-550C-40A8-A0FD-8A358595DCB7}"/>
                                            </p:graphicEl>
                                          </p:spTgt>
                                        </p:tgtEl>
                                      </p:cBhvr>
                                    </p:animEffect>
                                    <p:anim calcmode="lin" valueType="num">
                                      <p:cBhvr>
                                        <p:cTn id="99" dur="1000" fill="hold"/>
                                        <p:tgtEl>
                                          <p:spTgt spid="4">
                                            <p:graphicEl>
                                              <a:dgm id="{A62B3336-550C-40A8-A0FD-8A358595DCB7}"/>
                                            </p:graphicEl>
                                          </p:spTgt>
                                        </p:tgtEl>
                                        <p:attrNameLst>
                                          <p:attrName>ppt_x</p:attrName>
                                        </p:attrNameLst>
                                      </p:cBhvr>
                                      <p:tavLst>
                                        <p:tav tm="0">
                                          <p:val>
                                            <p:strVal val="#ppt_x"/>
                                          </p:val>
                                        </p:tav>
                                        <p:tav tm="100000">
                                          <p:val>
                                            <p:strVal val="#ppt_x"/>
                                          </p:val>
                                        </p:tav>
                                      </p:tavLst>
                                    </p:anim>
                                    <p:anim calcmode="lin" valueType="num">
                                      <p:cBhvr>
                                        <p:cTn id="100" dur="1000" fill="hold"/>
                                        <p:tgtEl>
                                          <p:spTgt spid="4">
                                            <p:graphicEl>
                                              <a:dgm id="{A62B3336-550C-40A8-A0FD-8A358595DCB7}"/>
                                            </p:graphicEl>
                                          </p:spTgt>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4">
                                            <p:graphicEl>
                                              <a:dgm id="{4A4921B1-D96F-47DE-AFDB-D9A97749E6C8}"/>
                                            </p:graphicEl>
                                          </p:spTgt>
                                        </p:tgtEl>
                                        <p:attrNameLst>
                                          <p:attrName>style.visibility</p:attrName>
                                        </p:attrNameLst>
                                      </p:cBhvr>
                                      <p:to>
                                        <p:strVal val="visible"/>
                                      </p:to>
                                    </p:set>
                                    <p:animEffect transition="in" filter="fade">
                                      <p:cBhvr>
                                        <p:cTn id="103" dur="1000"/>
                                        <p:tgtEl>
                                          <p:spTgt spid="4">
                                            <p:graphicEl>
                                              <a:dgm id="{4A4921B1-D96F-47DE-AFDB-D9A97749E6C8}"/>
                                            </p:graphicEl>
                                          </p:spTgt>
                                        </p:tgtEl>
                                      </p:cBhvr>
                                    </p:animEffect>
                                    <p:anim calcmode="lin" valueType="num">
                                      <p:cBhvr>
                                        <p:cTn id="104" dur="1000" fill="hold"/>
                                        <p:tgtEl>
                                          <p:spTgt spid="4">
                                            <p:graphicEl>
                                              <a:dgm id="{4A4921B1-D96F-47DE-AFDB-D9A97749E6C8}"/>
                                            </p:graphicEl>
                                          </p:spTgt>
                                        </p:tgtEl>
                                        <p:attrNameLst>
                                          <p:attrName>ppt_x</p:attrName>
                                        </p:attrNameLst>
                                      </p:cBhvr>
                                      <p:tavLst>
                                        <p:tav tm="0">
                                          <p:val>
                                            <p:strVal val="#ppt_x"/>
                                          </p:val>
                                        </p:tav>
                                        <p:tav tm="100000">
                                          <p:val>
                                            <p:strVal val="#ppt_x"/>
                                          </p:val>
                                        </p:tav>
                                      </p:tavLst>
                                    </p:anim>
                                    <p:anim calcmode="lin" valueType="num">
                                      <p:cBhvr>
                                        <p:cTn id="105" dur="1000" fill="hold"/>
                                        <p:tgtEl>
                                          <p:spTgt spid="4">
                                            <p:graphicEl>
                                              <a:dgm id="{4A4921B1-D96F-47DE-AFDB-D9A97749E6C8}"/>
                                            </p:graphicEl>
                                          </p:spTgt>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2" presetClass="entr" presetSubtype="0" fill="hold" grpId="0" nodeType="clickEffect">
                                  <p:stCondLst>
                                    <p:cond delay="0"/>
                                  </p:stCondLst>
                                  <p:childTnLst>
                                    <p:set>
                                      <p:cBhvr>
                                        <p:cTn id="109" dur="1" fill="hold">
                                          <p:stCondLst>
                                            <p:cond delay="0"/>
                                          </p:stCondLst>
                                        </p:cTn>
                                        <p:tgtEl>
                                          <p:spTgt spid="4">
                                            <p:graphicEl>
                                              <a:dgm id="{C652E8E0-6562-467F-A06C-358E8A350000}"/>
                                            </p:graphicEl>
                                          </p:spTgt>
                                        </p:tgtEl>
                                        <p:attrNameLst>
                                          <p:attrName>style.visibility</p:attrName>
                                        </p:attrNameLst>
                                      </p:cBhvr>
                                      <p:to>
                                        <p:strVal val="visible"/>
                                      </p:to>
                                    </p:set>
                                    <p:animEffect transition="in" filter="fade">
                                      <p:cBhvr>
                                        <p:cTn id="110" dur="1000"/>
                                        <p:tgtEl>
                                          <p:spTgt spid="4">
                                            <p:graphicEl>
                                              <a:dgm id="{C652E8E0-6562-467F-A06C-358E8A350000}"/>
                                            </p:graphicEl>
                                          </p:spTgt>
                                        </p:tgtEl>
                                      </p:cBhvr>
                                    </p:animEffect>
                                    <p:anim calcmode="lin" valueType="num">
                                      <p:cBhvr>
                                        <p:cTn id="111" dur="1000" fill="hold"/>
                                        <p:tgtEl>
                                          <p:spTgt spid="4">
                                            <p:graphicEl>
                                              <a:dgm id="{C652E8E0-6562-467F-A06C-358E8A350000}"/>
                                            </p:graphicEl>
                                          </p:spTgt>
                                        </p:tgtEl>
                                        <p:attrNameLst>
                                          <p:attrName>ppt_x</p:attrName>
                                        </p:attrNameLst>
                                      </p:cBhvr>
                                      <p:tavLst>
                                        <p:tav tm="0">
                                          <p:val>
                                            <p:strVal val="#ppt_x"/>
                                          </p:val>
                                        </p:tav>
                                        <p:tav tm="100000">
                                          <p:val>
                                            <p:strVal val="#ppt_x"/>
                                          </p:val>
                                        </p:tav>
                                      </p:tavLst>
                                    </p:anim>
                                    <p:anim calcmode="lin" valueType="num">
                                      <p:cBhvr>
                                        <p:cTn id="112" dur="1000" fill="hold"/>
                                        <p:tgtEl>
                                          <p:spTgt spid="4">
                                            <p:graphicEl>
                                              <a:dgm id="{C652E8E0-6562-467F-A06C-358E8A350000}"/>
                                            </p:graphicEl>
                                          </p:spTgt>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4">
                                            <p:graphicEl>
                                              <a:dgm id="{B1A79B17-E8A7-45E1-89AA-81BDFD57A0B6}"/>
                                            </p:graphicEl>
                                          </p:spTgt>
                                        </p:tgtEl>
                                        <p:attrNameLst>
                                          <p:attrName>style.visibility</p:attrName>
                                        </p:attrNameLst>
                                      </p:cBhvr>
                                      <p:to>
                                        <p:strVal val="visible"/>
                                      </p:to>
                                    </p:set>
                                    <p:animEffect transition="in" filter="fade">
                                      <p:cBhvr>
                                        <p:cTn id="115" dur="1000"/>
                                        <p:tgtEl>
                                          <p:spTgt spid="4">
                                            <p:graphicEl>
                                              <a:dgm id="{B1A79B17-E8A7-45E1-89AA-81BDFD57A0B6}"/>
                                            </p:graphicEl>
                                          </p:spTgt>
                                        </p:tgtEl>
                                      </p:cBhvr>
                                    </p:animEffect>
                                    <p:anim calcmode="lin" valueType="num">
                                      <p:cBhvr>
                                        <p:cTn id="116" dur="1000" fill="hold"/>
                                        <p:tgtEl>
                                          <p:spTgt spid="4">
                                            <p:graphicEl>
                                              <a:dgm id="{B1A79B17-E8A7-45E1-89AA-81BDFD57A0B6}"/>
                                            </p:graphicEl>
                                          </p:spTgt>
                                        </p:tgtEl>
                                        <p:attrNameLst>
                                          <p:attrName>ppt_x</p:attrName>
                                        </p:attrNameLst>
                                      </p:cBhvr>
                                      <p:tavLst>
                                        <p:tav tm="0">
                                          <p:val>
                                            <p:strVal val="#ppt_x"/>
                                          </p:val>
                                        </p:tav>
                                        <p:tav tm="100000">
                                          <p:val>
                                            <p:strVal val="#ppt_x"/>
                                          </p:val>
                                        </p:tav>
                                      </p:tavLst>
                                    </p:anim>
                                    <p:anim calcmode="lin" valueType="num">
                                      <p:cBhvr>
                                        <p:cTn id="117" dur="1000" fill="hold"/>
                                        <p:tgtEl>
                                          <p:spTgt spid="4">
                                            <p:graphicEl>
                                              <a:dgm id="{B1A79B17-E8A7-45E1-89AA-81BDFD57A0B6}"/>
                                            </p:graphicEl>
                                          </p:spTgt>
                                        </p:tgtEl>
                                        <p:attrNameLst>
                                          <p:attrName>ppt_y</p:attrName>
                                        </p:attrNameLst>
                                      </p:cBhvr>
                                      <p:tavLst>
                                        <p:tav tm="0">
                                          <p:val>
                                            <p:strVal val="#ppt_y+.1"/>
                                          </p:val>
                                        </p:tav>
                                        <p:tav tm="100000">
                                          <p:val>
                                            <p:strVal val="#ppt_y"/>
                                          </p:val>
                                        </p:tav>
                                      </p:tavLst>
                                    </p:anim>
                                  </p:childTnLst>
                                </p:cTn>
                              </p:par>
                            </p:childTnLst>
                          </p:cTn>
                        </p:par>
                      </p:childTnLst>
                    </p:cTn>
                  </p:par>
                  <p:par>
                    <p:cTn id="118" fill="hold">
                      <p:stCondLst>
                        <p:cond delay="indefinite"/>
                      </p:stCondLst>
                      <p:childTnLst>
                        <p:par>
                          <p:cTn id="119" fill="hold">
                            <p:stCondLst>
                              <p:cond delay="0"/>
                            </p:stCondLst>
                            <p:childTnLst>
                              <p:par>
                                <p:cTn id="120" presetID="42" presetClass="entr" presetSubtype="0" fill="hold" grpId="0" nodeType="clickEffect">
                                  <p:stCondLst>
                                    <p:cond delay="0"/>
                                  </p:stCondLst>
                                  <p:childTnLst>
                                    <p:set>
                                      <p:cBhvr>
                                        <p:cTn id="121" dur="1" fill="hold">
                                          <p:stCondLst>
                                            <p:cond delay="0"/>
                                          </p:stCondLst>
                                        </p:cTn>
                                        <p:tgtEl>
                                          <p:spTgt spid="4">
                                            <p:graphicEl>
                                              <a:dgm id="{8BA31B96-F5B1-4F93-8F5B-D5F2B21804E2}"/>
                                            </p:graphicEl>
                                          </p:spTgt>
                                        </p:tgtEl>
                                        <p:attrNameLst>
                                          <p:attrName>style.visibility</p:attrName>
                                        </p:attrNameLst>
                                      </p:cBhvr>
                                      <p:to>
                                        <p:strVal val="visible"/>
                                      </p:to>
                                    </p:set>
                                    <p:animEffect transition="in" filter="fade">
                                      <p:cBhvr>
                                        <p:cTn id="122" dur="1000"/>
                                        <p:tgtEl>
                                          <p:spTgt spid="4">
                                            <p:graphicEl>
                                              <a:dgm id="{8BA31B96-F5B1-4F93-8F5B-D5F2B21804E2}"/>
                                            </p:graphicEl>
                                          </p:spTgt>
                                        </p:tgtEl>
                                      </p:cBhvr>
                                    </p:animEffect>
                                    <p:anim calcmode="lin" valueType="num">
                                      <p:cBhvr>
                                        <p:cTn id="123" dur="1000" fill="hold"/>
                                        <p:tgtEl>
                                          <p:spTgt spid="4">
                                            <p:graphicEl>
                                              <a:dgm id="{8BA31B96-F5B1-4F93-8F5B-D5F2B21804E2}"/>
                                            </p:graphicEl>
                                          </p:spTgt>
                                        </p:tgtEl>
                                        <p:attrNameLst>
                                          <p:attrName>ppt_x</p:attrName>
                                        </p:attrNameLst>
                                      </p:cBhvr>
                                      <p:tavLst>
                                        <p:tav tm="0">
                                          <p:val>
                                            <p:strVal val="#ppt_x"/>
                                          </p:val>
                                        </p:tav>
                                        <p:tav tm="100000">
                                          <p:val>
                                            <p:strVal val="#ppt_x"/>
                                          </p:val>
                                        </p:tav>
                                      </p:tavLst>
                                    </p:anim>
                                    <p:anim calcmode="lin" valueType="num">
                                      <p:cBhvr>
                                        <p:cTn id="124" dur="1000" fill="hold"/>
                                        <p:tgtEl>
                                          <p:spTgt spid="4">
                                            <p:graphicEl>
                                              <a:dgm id="{8BA31B96-F5B1-4F93-8F5B-D5F2B21804E2}"/>
                                            </p:graphicEl>
                                          </p:spTgt>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4">
                                            <p:graphicEl>
                                              <a:dgm id="{8AD5081B-9F24-4236-A362-1CE2DE4DFFA6}"/>
                                            </p:graphicEl>
                                          </p:spTgt>
                                        </p:tgtEl>
                                        <p:attrNameLst>
                                          <p:attrName>style.visibility</p:attrName>
                                        </p:attrNameLst>
                                      </p:cBhvr>
                                      <p:to>
                                        <p:strVal val="visible"/>
                                      </p:to>
                                    </p:set>
                                    <p:animEffect transition="in" filter="fade">
                                      <p:cBhvr>
                                        <p:cTn id="127" dur="1000"/>
                                        <p:tgtEl>
                                          <p:spTgt spid="4">
                                            <p:graphicEl>
                                              <a:dgm id="{8AD5081B-9F24-4236-A362-1CE2DE4DFFA6}"/>
                                            </p:graphicEl>
                                          </p:spTgt>
                                        </p:tgtEl>
                                      </p:cBhvr>
                                    </p:animEffect>
                                    <p:anim calcmode="lin" valueType="num">
                                      <p:cBhvr>
                                        <p:cTn id="128" dur="1000" fill="hold"/>
                                        <p:tgtEl>
                                          <p:spTgt spid="4">
                                            <p:graphicEl>
                                              <a:dgm id="{8AD5081B-9F24-4236-A362-1CE2DE4DFFA6}"/>
                                            </p:graphicEl>
                                          </p:spTgt>
                                        </p:tgtEl>
                                        <p:attrNameLst>
                                          <p:attrName>ppt_x</p:attrName>
                                        </p:attrNameLst>
                                      </p:cBhvr>
                                      <p:tavLst>
                                        <p:tav tm="0">
                                          <p:val>
                                            <p:strVal val="#ppt_x"/>
                                          </p:val>
                                        </p:tav>
                                        <p:tav tm="100000">
                                          <p:val>
                                            <p:strVal val="#ppt_x"/>
                                          </p:val>
                                        </p:tav>
                                      </p:tavLst>
                                    </p:anim>
                                    <p:anim calcmode="lin" valueType="num">
                                      <p:cBhvr>
                                        <p:cTn id="129" dur="1000" fill="hold"/>
                                        <p:tgtEl>
                                          <p:spTgt spid="4">
                                            <p:graphicEl>
                                              <a:dgm id="{8AD5081B-9F24-4236-A362-1CE2DE4DFFA6}"/>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E0E6F8A6-0130-46EC-8109-64C8607AEB92}" type="slidenum">
              <a:rPr lang="fa-IR" smtClean="0"/>
              <a:t>5</a:t>
            </a:fld>
            <a:endParaRPr lang="fa-I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colorTemperature colorTemp="59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691681" y="737278"/>
            <a:ext cx="5373172" cy="5373172"/>
          </a:xfrm>
          <a:prstGeom prst="ellipse">
            <a:avLst/>
          </a:prstGeom>
          <a:ln>
            <a:noFill/>
          </a:ln>
          <a:effectLst>
            <a:softEdge rad="112500"/>
          </a:effectLst>
        </p:spPr>
      </p:pic>
      <p:sp>
        <p:nvSpPr>
          <p:cNvPr id="3" name="Content Placeholder 2"/>
          <p:cNvSpPr>
            <a:spLocks noGrp="1"/>
          </p:cNvSpPr>
          <p:nvPr>
            <p:ph idx="1"/>
          </p:nvPr>
        </p:nvSpPr>
        <p:spPr>
          <a:xfrm>
            <a:off x="457200" y="991269"/>
            <a:ext cx="8229600" cy="1645643"/>
          </a:xfrm>
        </p:spPr>
        <p:txBody>
          <a:bodyPr/>
          <a:lstStyle/>
          <a:p>
            <a:pPr marL="0" indent="0" algn="just">
              <a:buNone/>
            </a:pPr>
            <a:r>
              <a:rPr lang="fa-IR" sz="2400" dirty="0">
                <a:cs typeface="B Mitra" panose="00000400000000000000" pitchFamily="2" charset="-78"/>
              </a:rPr>
              <a:t>همه پيامبران الهي با ظالمان و ستمگران مبارزه مي كردند. يكي از آن پيامبران، حضرت ادريس است. </a:t>
            </a:r>
            <a:endParaRPr lang="en-US" sz="2400" dirty="0">
              <a:cs typeface="B Mitra" panose="00000400000000000000" pitchFamily="2" charset="-78"/>
            </a:endParaRPr>
          </a:p>
          <a:p>
            <a:pPr marL="0" indent="0" algn="just">
              <a:buNone/>
            </a:pPr>
            <a:r>
              <a:rPr lang="fa-IR" sz="2400" dirty="0">
                <a:cs typeface="B Mitra" panose="00000400000000000000" pitchFamily="2" charset="-78"/>
              </a:rPr>
              <a:t>در عصر او پادشاه ستمگري حكومت مي‌كرد، او و پيراونش مخالفت خود با آن طاغوت ستمگر را آشكار ساختند و به مبارزه با او پرداختند. </a:t>
            </a:r>
            <a:endParaRPr lang="en-US" sz="2400" dirty="0">
              <a:cs typeface="B Mitra" panose="00000400000000000000" pitchFamily="2" charset="-78"/>
            </a:endParaRPr>
          </a:p>
          <a:p>
            <a:pPr marL="0" indent="0" algn="just">
              <a:buNone/>
            </a:pPr>
            <a:r>
              <a:rPr lang="fa-IR" sz="2400" dirty="0">
                <a:cs typeface="B Mitra" panose="00000400000000000000" pitchFamily="2" charset="-78"/>
              </a:rPr>
              <a:t>روزي شاه با نگهبانان خود در بيابان در حال سير و سياحت و شكار بود تا به سرزمين بسيار خرّم و شادابي رسيد، پرسيد: « اين زمين مال چه كسي است؟» </a:t>
            </a:r>
            <a:endParaRPr lang="en-US" sz="2400" dirty="0">
              <a:cs typeface="B Mitra" panose="00000400000000000000" pitchFamily="2" charset="-78"/>
            </a:endParaRPr>
          </a:p>
          <a:p>
            <a:pPr marL="0" indent="0" algn="just">
              <a:buNone/>
            </a:pPr>
            <a:r>
              <a:rPr lang="fa-IR" sz="2400" dirty="0">
                <a:cs typeface="B Mitra" panose="00000400000000000000" pitchFamily="2" charset="-78"/>
              </a:rPr>
              <a:t>اطرافيان گفتند: « مالي يكي از پيروان حضرت ادريس است.» </a:t>
            </a:r>
            <a:endParaRPr lang="en-US" sz="2400" dirty="0">
              <a:cs typeface="B Mitra" panose="00000400000000000000" pitchFamily="2" charset="-78"/>
            </a:endParaRPr>
          </a:p>
          <a:p>
            <a:pPr marL="0" indent="0" algn="just">
              <a:buNone/>
            </a:pPr>
            <a:r>
              <a:rPr lang="fa-IR" sz="2400" dirty="0">
                <a:cs typeface="B Mitra" panose="00000400000000000000" pitchFamily="2" charset="-78"/>
              </a:rPr>
              <a:t>شاه، صاحب آن زمين را خواست و به او گفت: « اين زمين را به من بفروش!» او گفت: « من مردي عيالوار هستم و به محصول اين زمين احتياج دارم و به هيچ قيمتي آن را نمي‌فروشم!» </a:t>
            </a:r>
            <a:endParaRPr lang="en-US" sz="2400" dirty="0">
              <a:cs typeface="B Mitra" panose="00000400000000000000" pitchFamily="2" charset="-78"/>
            </a:endParaRPr>
          </a:p>
          <a:p>
            <a:pPr marL="0" indent="0" algn="just">
              <a:buNone/>
            </a:pPr>
            <a:r>
              <a:rPr lang="fa-IR" sz="2400" dirty="0">
                <a:cs typeface="B Mitra" panose="00000400000000000000" pitchFamily="2" charset="-78"/>
              </a:rPr>
              <a:t>شاه بسيار خشمگين شد و با حال خشم به قصرش آمد، همسرش به او گفت: « اين‌ها رهنمودهاي حضرت ادريس است كه مردم را اين طور بر ضدّ شاه پر دل و جرأت كرده است! بايد براي اين مرد جسور چاره‌اي بينديشيم كه هم صاحب زمين شويم و هم مردم را خام نماييم</a:t>
            </a:r>
            <a:r>
              <a:rPr lang="fa-IR" sz="2400" dirty="0" smtClean="0">
                <a:cs typeface="B Mitra" panose="00000400000000000000" pitchFamily="2" charset="-78"/>
              </a:rPr>
              <a:t>!»</a:t>
            </a:r>
            <a:endParaRPr lang="en-US" sz="2400" dirty="0">
              <a:cs typeface="B Mitra" panose="00000400000000000000" pitchFamily="2" charset="-78"/>
            </a:endParaRPr>
          </a:p>
        </p:txBody>
      </p:sp>
      <p:sp>
        <p:nvSpPr>
          <p:cNvPr id="5" name="TextBox 4"/>
          <p:cNvSpPr txBox="1"/>
          <p:nvPr/>
        </p:nvSpPr>
        <p:spPr>
          <a:xfrm>
            <a:off x="3275856" y="260648"/>
            <a:ext cx="5112568" cy="584775"/>
          </a:xfrm>
          <a:prstGeom prst="rect">
            <a:avLst/>
          </a:prstGeom>
          <a:noFill/>
        </p:spPr>
        <p:txBody>
          <a:bodyPr wrap="square" rtlCol="1">
            <a:spAutoFit/>
          </a:bodyPr>
          <a:lstStyle/>
          <a:p>
            <a:pPr algn="ctr"/>
            <a:r>
              <a:rPr lang="fa-IR" sz="3200" b="1" dirty="0" smtClean="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cs typeface="B Jadid" panose="00000700000000000000" pitchFamily="2" charset="-78"/>
              </a:rPr>
              <a:t>حضرت ادریس ضد ظالمان</a:t>
            </a:r>
            <a:endParaRPr lang="fa-IR" sz="3200" b="1" dirty="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cs typeface="B Jadid" panose="00000700000000000000" pitchFamily="2" charset="-78"/>
            </a:endParaRPr>
          </a:p>
        </p:txBody>
      </p:sp>
      <p:sp>
        <p:nvSpPr>
          <p:cNvPr id="43" name="Content Placeholder 2"/>
          <p:cNvSpPr txBox="1">
            <a:spLocks/>
          </p:cNvSpPr>
          <p:nvPr/>
        </p:nvSpPr>
        <p:spPr>
          <a:xfrm>
            <a:off x="457200" y="2924944"/>
            <a:ext cx="8229600" cy="1645643"/>
          </a:xfrm>
          <a:prstGeom prst="rect">
            <a:avLst/>
          </a:prstGeom>
        </p:spPr>
        <p:txBody>
          <a:bodyPr/>
          <a:lstStyle>
            <a:lvl1pPr marL="342900" indent="-342900" algn="r" rtl="1" eaLnBrk="1" fontAlgn="base" hangingPunct="1">
              <a:spcBef>
                <a:spcPct val="20000"/>
              </a:spcBef>
              <a:spcAft>
                <a:spcPct val="0"/>
              </a:spcAft>
              <a:buChar char="•"/>
              <a:defRPr sz="3200">
                <a:solidFill>
                  <a:schemeClr val="tx1"/>
                </a:solidFill>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latin typeface="+mn-lt"/>
                <a:cs typeface="+mn-cs"/>
              </a:defRPr>
            </a:lvl2pPr>
            <a:lvl3pPr marL="1143000" indent="-228600" algn="r" rtl="1" eaLnBrk="1" fontAlgn="base" hangingPunct="1">
              <a:spcBef>
                <a:spcPct val="20000"/>
              </a:spcBef>
              <a:spcAft>
                <a:spcPct val="0"/>
              </a:spcAft>
              <a:buChar char="•"/>
              <a:defRPr sz="2400">
                <a:solidFill>
                  <a:schemeClr val="tx1"/>
                </a:solidFill>
                <a:latin typeface="+mn-lt"/>
                <a:cs typeface="+mn-cs"/>
              </a:defRPr>
            </a:lvl3pPr>
            <a:lvl4pPr marL="1600200" indent="-228600" algn="r" rtl="1" eaLnBrk="1" fontAlgn="base" hangingPunct="1">
              <a:spcBef>
                <a:spcPct val="20000"/>
              </a:spcBef>
              <a:spcAft>
                <a:spcPct val="0"/>
              </a:spcAft>
              <a:buChar char="–"/>
              <a:defRPr sz="2000">
                <a:solidFill>
                  <a:schemeClr val="tx1"/>
                </a:solidFill>
                <a:latin typeface="+mn-lt"/>
                <a:cs typeface="+mn-cs"/>
              </a:defRPr>
            </a:lvl4pPr>
            <a:lvl5pPr marL="2057400" indent="-228600" algn="r" rtl="1" eaLnBrk="1" fontAlgn="base" hangingPunct="1">
              <a:spcBef>
                <a:spcPct val="20000"/>
              </a:spcBef>
              <a:spcAft>
                <a:spcPct val="0"/>
              </a:spcAft>
              <a:buChar char="»"/>
              <a:defRPr sz="2000">
                <a:solidFill>
                  <a:schemeClr val="tx1"/>
                </a:solidFill>
                <a:latin typeface="+mn-lt"/>
                <a:cs typeface="+mn-cs"/>
              </a:defRPr>
            </a:lvl5pPr>
            <a:lvl6pPr marL="2514600" indent="-228600" algn="r" rtl="1" eaLnBrk="1" fontAlgn="base" hangingPunct="1">
              <a:spcBef>
                <a:spcPct val="20000"/>
              </a:spcBef>
              <a:spcAft>
                <a:spcPct val="0"/>
              </a:spcAft>
              <a:buChar char="»"/>
              <a:defRPr sz="2000">
                <a:solidFill>
                  <a:schemeClr val="tx1"/>
                </a:solidFill>
                <a:latin typeface="+mn-lt"/>
                <a:cs typeface="+mn-cs"/>
              </a:defRPr>
            </a:lvl6pPr>
            <a:lvl7pPr marL="2971800" indent="-228600" algn="r" rtl="1" eaLnBrk="1" fontAlgn="base" hangingPunct="1">
              <a:spcBef>
                <a:spcPct val="20000"/>
              </a:spcBef>
              <a:spcAft>
                <a:spcPct val="0"/>
              </a:spcAft>
              <a:buChar char="»"/>
              <a:defRPr sz="2000">
                <a:solidFill>
                  <a:schemeClr val="tx1"/>
                </a:solidFill>
                <a:latin typeface="+mn-lt"/>
                <a:cs typeface="+mn-cs"/>
              </a:defRPr>
            </a:lvl7pPr>
            <a:lvl8pPr marL="3429000" indent="-228600" algn="r" rtl="1" eaLnBrk="1" fontAlgn="base" hangingPunct="1">
              <a:spcBef>
                <a:spcPct val="20000"/>
              </a:spcBef>
              <a:spcAft>
                <a:spcPct val="0"/>
              </a:spcAft>
              <a:buChar char="»"/>
              <a:defRPr sz="2000">
                <a:solidFill>
                  <a:schemeClr val="tx1"/>
                </a:solidFill>
                <a:latin typeface="+mn-lt"/>
                <a:cs typeface="+mn-cs"/>
              </a:defRPr>
            </a:lvl8pPr>
            <a:lvl9pPr marL="3886200" indent="-228600" algn="r" rtl="1" eaLnBrk="1" fontAlgn="base" hangingPunct="1">
              <a:spcBef>
                <a:spcPct val="20000"/>
              </a:spcBef>
              <a:spcAft>
                <a:spcPct val="0"/>
              </a:spcAft>
              <a:buChar char="»"/>
              <a:defRPr sz="2000">
                <a:solidFill>
                  <a:schemeClr val="tx1"/>
                </a:solidFill>
                <a:latin typeface="+mn-lt"/>
                <a:cs typeface="+mn-cs"/>
              </a:defRPr>
            </a:lvl9pPr>
          </a:lstStyle>
          <a:p>
            <a:pPr algn="just"/>
            <a:endParaRPr lang="en-US" sz="2800" dirty="0">
              <a:cs typeface="B Nazanin" panose="00000400000000000000" pitchFamily="2" charset="-78"/>
            </a:endParaRPr>
          </a:p>
        </p:txBody>
      </p:sp>
    </p:spTree>
    <p:extLst>
      <p:ext uri="{BB962C8B-B14F-4D97-AF65-F5344CB8AC3E}">
        <p14:creationId xmlns:p14="http://schemas.microsoft.com/office/powerpoint/2010/main" val="131875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60648"/>
            <a:ext cx="8229600" cy="5865515"/>
          </a:xfrm>
        </p:spPr>
        <p:txBody>
          <a:bodyPr>
            <a:noAutofit/>
          </a:bodyPr>
          <a:lstStyle/>
          <a:p>
            <a:pPr marL="0" indent="0" algn="just">
              <a:buNone/>
            </a:pPr>
            <a:r>
              <a:rPr lang="fa-IR" sz="2400" dirty="0">
                <a:cs typeface="B Mitra" panose="00000400000000000000" pitchFamily="2" charset="-78"/>
              </a:rPr>
              <a:t>زن در ادامه گفت: «من به گروهي از پيروان خود دستور مي‌دهم تا صاحب زمين را اين جا بياورند و بعد شهادت بدهند كه او آيين و دين ما را ترك كرده است و در نتيجه بايد كشته شود! بعد از اين كه او را كشتيم زمين او را صاحب مي‌شويم!» </a:t>
            </a:r>
            <a:r>
              <a:rPr lang="fa-IR" sz="2400" dirty="0" smtClean="0">
                <a:cs typeface="B Mitra" panose="00000400000000000000" pitchFamily="2" charset="-78"/>
              </a:rPr>
              <a:t>شاه </a:t>
            </a:r>
            <a:r>
              <a:rPr lang="fa-IR" sz="2400" dirty="0">
                <a:cs typeface="B Mitra" panose="00000400000000000000" pitchFamily="2" charset="-78"/>
              </a:rPr>
              <a:t>از اين نقشه استقبال كرد و آن را اجرا كرد. پس از كشتن آن مرد مؤمن زمين هاي زراعتي او را براي خود برداشت! </a:t>
            </a:r>
            <a:endParaRPr lang="en-US" sz="2400" dirty="0">
              <a:cs typeface="B Mitra" panose="00000400000000000000" pitchFamily="2" charset="-78"/>
            </a:endParaRPr>
          </a:p>
          <a:p>
            <a:pPr marL="0" indent="0" algn="just">
              <a:buNone/>
            </a:pPr>
            <a:r>
              <a:rPr lang="fa-IR" sz="2400" dirty="0">
                <a:cs typeface="B Mitra" panose="00000400000000000000" pitchFamily="2" charset="-78"/>
              </a:rPr>
              <a:t>حضرت ادريس (ع) به نزد پادشاه رفت و بر اين كار زشت او اعتراض كرد و آيين او را باطل دانست و او را به سوي حق دعوت كرد و به او گفت: « اگر توبه نكني و از راه و روش خود برنگردي، به زودي عذاب الهي تو را فرا خواهد گرفت! من پيام خداوند بزرگ را به تو رساندم. »</a:t>
            </a:r>
            <a:endParaRPr lang="en-US" sz="2400" dirty="0">
              <a:cs typeface="B Mitra" panose="00000400000000000000" pitchFamily="2" charset="-78"/>
            </a:endParaRPr>
          </a:p>
          <a:p>
            <a:pPr marL="0" indent="0" algn="just">
              <a:buNone/>
            </a:pPr>
            <a:r>
              <a:rPr lang="fa-IR" sz="2400" dirty="0">
                <a:cs typeface="B Mitra" panose="00000400000000000000" pitchFamily="2" charset="-78"/>
              </a:rPr>
              <a:t>شاه خيلي ترسيد!</a:t>
            </a:r>
            <a:endParaRPr lang="en-US" sz="2400" dirty="0">
              <a:cs typeface="B Mitra" panose="00000400000000000000" pitchFamily="2" charset="-78"/>
            </a:endParaRPr>
          </a:p>
          <a:p>
            <a:pPr marL="0" indent="0" algn="just">
              <a:buNone/>
            </a:pPr>
            <a:r>
              <a:rPr lang="fa-IR" sz="2400" dirty="0">
                <a:cs typeface="B Mitra" panose="00000400000000000000" pitchFamily="2" charset="-78"/>
              </a:rPr>
              <a:t>زن شاه به او گفت: «هيچ ناراحت نباش، من نقشه قتل ادريس را كشيده‌ام. با كشتنش تو راحت خواهي شد! </a:t>
            </a:r>
            <a:r>
              <a:rPr lang="fa-IR" sz="2400" dirty="0" smtClean="0">
                <a:cs typeface="B Mitra" panose="00000400000000000000" pitchFamily="2" charset="-78"/>
              </a:rPr>
              <a:t>نقشه </a:t>
            </a:r>
            <a:r>
              <a:rPr lang="fa-IR" sz="2400" dirty="0">
                <a:cs typeface="B Mitra" panose="00000400000000000000" pitchFamily="2" charset="-78"/>
              </a:rPr>
              <a:t>زن اين گونه بود كه چهل نفر را مأمور كرده بود كمه مخفيانه حضرت ادريس را بكشند، ولي حضرت ادريس توسط مأموران مخفي خود از اين توطئه خائنانه آگاه شد و از محل هميشگي خود به جاي ديگري رفت. آن چهل نفر در طرح و نقشه خود شكست خوردند. </a:t>
            </a:r>
          </a:p>
          <a:p>
            <a:pPr marL="0" indent="0">
              <a:buNone/>
            </a:pPr>
            <a:r>
              <a:rPr lang="fa-IR" sz="2400" dirty="0">
                <a:cs typeface="B Mitra" panose="00000400000000000000" pitchFamily="2" charset="-78"/>
              </a:rPr>
              <a:t>بعد از مدّتي عذاب قحطي، كشور شاه را فرا گرفت. كار شاه و اطرافيانش آن قدر سخت شده بود كه زن شاه شب‌ها به گدايي مي‌پرداخت! تا اين كه شبي سگ‌ها به او حمله كردند. و او را پاره پاره نمودند. </a:t>
            </a:r>
            <a:r>
              <a:rPr lang="fa-IR" sz="2400" dirty="0" smtClean="0">
                <a:cs typeface="B Mitra" panose="00000400000000000000" pitchFamily="2" charset="-78"/>
              </a:rPr>
              <a:t>بلاي </a:t>
            </a:r>
            <a:r>
              <a:rPr lang="fa-IR" sz="2400" dirty="0">
                <a:cs typeface="B Mitra" panose="00000400000000000000" pitchFamily="2" charset="-78"/>
              </a:rPr>
              <a:t>قحطي بيست سال طول كشيد. سرانجام آن‌ها كه باقي مانده بودند به ادريس و خداي ادريس ايمان آوردند تا آن كه كم‌كم بلاها رفع گرديد و ادريس پيروز </a:t>
            </a:r>
            <a:r>
              <a:rPr lang="fa-IR" sz="2400" dirty="0" smtClean="0">
                <a:cs typeface="B Mitra" panose="00000400000000000000" pitchFamily="2" charset="-78"/>
              </a:rPr>
              <a:t>شد.</a:t>
            </a:r>
            <a:r>
              <a:rPr lang="fa-IR" sz="1800" dirty="0" smtClean="0">
                <a:cs typeface="B Mitra" panose="00000400000000000000" pitchFamily="2" charset="-78"/>
              </a:rPr>
              <a:t>1</a:t>
            </a:r>
            <a:endParaRPr lang="en-US" sz="1800" dirty="0">
              <a:cs typeface="B Mitra" panose="00000400000000000000" pitchFamily="2" charset="-78"/>
            </a:endParaRPr>
          </a:p>
        </p:txBody>
      </p:sp>
      <p:sp>
        <p:nvSpPr>
          <p:cNvPr id="4" name="Slide Number Placeholder 3"/>
          <p:cNvSpPr>
            <a:spLocks noGrp="1"/>
          </p:cNvSpPr>
          <p:nvPr>
            <p:ph type="sldNum" sz="quarter" idx="12"/>
          </p:nvPr>
        </p:nvSpPr>
        <p:spPr/>
        <p:txBody>
          <a:bodyPr/>
          <a:lstStyle/>
          <a:p>
            <a:fld id="{F302EF63-6CB9-4942-8D88-032FF5070FBF}" type="slidenum">
              <a:rPr lang="fa-IR" smtClean="0"/>
              <a:t>6</a:t>
            </a:fld>
            <a:endParaRPr lang="fa-IR"/>
          </a:p>
        </p:txBody>
      </p:sp>
    </p:spTree>
    <p:extLst>
      <p:ext uri="{BB962C8B-B14F-4D97-AF65-F5344CB8AC3E}">
        <p14:creationId xmlns:p14="http://schemas.microsoft.com/office/powerpoint/2010/main" val="9210228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8022"/>
          <a:stretch/>
        </p:blipFill>
        <p:spPr>
          <a:xfrm>
            <a:off x="755576" y="399733"/>
            <a:ext cx="7920880" cy="5676455"/>
          </a:xfrm>
          <a:prstGeom prst="rect">
            <a:avLst/>
          </a:prstGeom>
          <a:ln>
            <a:noFill/>
          </a:ln>
          <a:effectLst>
            <a:softEdge rad="112500"/>
          </a:effectLst>
        </p:spPr>
      </p:pic>
      <p:sp>
        <p:nvSpPr>
          <p:cNvPr id="2" name="Title 1"/>
          <p:cNvSpPr>
            <a:spLocks noGrp="1"/>
          </p:cNvSpPr>
          <p:nvPr>
            <p:ph type="title"/>
          </p:nvPr>
        </p:nvSpPr>
        <p:spPr>
          <a:xfrm>
            <a:off x="5148064" y="764704"/>
            <a:ext cx="3394720" cy="626278"/>
          </a:xfrm>
        </p:spPr>
        <p:txBody>
          <a:bodyPr>
            <a:normAutofit fontScale="90000"/>
          </a:bodyPr>
          <a:lstStyle/>
          <a:p>
            <a:r>
              <a:rPr lang="fa-IR" sz="4000" b="1" dirty="0">
                <a:ln w="12700">
                  <a:solidFill>
                    <a:schemeClr val="tx2">
                      <a:satMod val="155000"/>
                    </a:schemeClr>
                  </a:solidFill>
                  <a:prstDash val="solid"/>
                </a:ln>
                <a:solidFill>
                  <a:srgbClr val="92D050"/>
                </a:solidFill>
                <a:effectLst>
                  <a:outerShdw blurRad="41275" dist="20320" dir="1800000" algn="tl" rotWithShape="0">
                    <a:srgbClr val="000000">
                      <a:alpha val="40000"/>
                    </a:srgbClr>
                  </a:outerShdw>
                </a:effectLst>
                <a:latin typeface="+mn-lt"/>
                <a:ea typeface="+mn-ea"/>
                <a:cs typeface="B Titr" panose="00000700000000000000" pitchFamily="2" charset="-78"/>
              </a:rPr>
              <a:t>معجزة پيامبر (ص) </a:t>
            </a:r>
            <a:endParaRPr lang="en-US" sz="4000" b="1" dirty="0">
              <a:ln w="12700">
                <a:solidFill>
                  <a:schemeClr val="tx2">
                    <a:satMod val="155000"/>
                  </a:schemeClr>
                </a:solidFill>
                <a:prstDash val="solid"/>
              </a:ln>
              <a:solidFill>
                <a:srgbClr val="92D050"/>
              </a:solidFill>
              <a:effectLst>
                <a:outerShdw blurRad="41275" dist="20320" dir="1800000" algn="tl" rotWithShape="0">
                  <a:srgbClr val="000000">
                    <a:alpha val="40000"/>
                  </a:srgbClr>
                </a:outerShdw>
              </a:effectLst>
              <a:latin typeface="+mn-lt"/>
              <a:ea typeface="+mn-ea"/>
              <a:cs typeface="B Titr" panose="00000700000000000000" pitchFamily="2" charset="-78"/>
            </a:endParaRPr>
          </a:p>
        </p:txBody>
      </p:sp>
      <p:sp>
        <p:nvSpPr>
          <p:cNvPr id="3" name="Content Placeholder 2"/>
          <p:cNvSpPr>
            <a:spLocks noGrp="1"/>
          </p:cNvSpPr>
          <p:nvPr>
            <p:ph idx="1"/>
          </p:nvPr>
        </p:nvSpPr>
        <p:spPr/>
        <p:txBody>
          <a:bodyPr>
            <a:normAutofit fontScale="85000" lnSpcReduction="20000"/>
          </a:bodyPr>
          <a:lstStyle/>
          <a:p>
            <a:pPr marL="0" indent="0" algn="just">
              <a:buNone/>
            </a:pPr>
            <a:r>
              <a:rPr lang="fa-IR" sz="2400" dirty="0">
                <a:cs typeface="B Mitra" panose="00000400000000000000" pitchFamily="2" charset="-78"/>
              </a:rPr>
              <a:t>هنگامي كه پيامبر (ص) به مدينه آمد، مردم به زمام شتر آن حضرت چسبيدند. هر كدام تقاضا داشتند تا پيامبر (ص) به خانة او وارد شود، پيامبر (ص) فرمودند: « شتر را رها كنيد، او مأموريت دارد و درِ خانة هر كس بر زمين بنشيند من نزد او خواهم رفت. ( اين بهترين روش براي رفع اختلاف و تبعيض بود) </a:t>
            </a:r>
            <a:endParaRPr lang="en-US" sz="2400" dirty="0">
              <a:cs typeface="B Mitra" panose="00000400000000000000" pitchFamily="2" charset="-78"/>
            </a:endParaRPr>
          </a:p>
          <a:p>
            <a:pPr marL="0" indent="0" algn="just">
              <a:buNone/>
            </a:pPr>
            <a:r>
              <a:rPr lang="fa-IR" sz="2400" dirty="0">
                <a:cs typeface="B Mitra" panose="00000400000000000000" pitchFamily="2" charset="-78"/>
              </a:rPr>
              <a:t>شتر را رها كردند. او همچنان به مسير خود ادامه داد تا وارد كوچه‌هاي مدينه شد و بر در خانة «ابو ايوب انصاري» نشست. ( در مدينه كسي از او فقيرتر نبود) ابوايوب وسائل پيامبر را از روي شتر برداشت و به طرف منزل خود رفت و فرياد زد: « مادر در را باز كن كه سرور انسان‌ها و با ارزش‌ترين افراد به خانة ما تشريف فرما شده است. </a:t>
            </a:r>
            <a:endParaRPr lang="en-US" sz="2400" dirty="0">
              <a:cs typeface="B Mitra" panose="00000400000000000000" pitchFamily="2" charset="-78"/>
            </a:endParaRPr>
          </a:p>
          <a:p>
            <a:pPr marL="0" indent="0" algn="just">
              <a:buNone/>
            </a:pPr>
            <a:r>
              <a:rPr lang="fa-IR" sz="2400" dirty="0">
                <a:cs typeface="B Mitra" panose="00000400000000000000" pitchFamily="2" charset="-78"/>
              </a:rPr>
              <a:t>مادرش در را گشود و بيرون آمد ولي نابينا بود، او گفت: م اي كاش چشم داشتم و به صورت مولايم رسول الله مي‌نگريستم.» پيامبر (ص) اشاره به صورت مادر ابوايوب كرد. آن پيرزن چشمانش بينا شد. اين نخستين معجزه‌اي بود كه از آن حضرت در مدينه ظاهر شد. </a:t>
            </a:r>
            <a:endParaRPr lang="en-US" sz="2400" dirty="0">
              <a:cs typeface="B Mitra" panose="00000400000000000000" pitchFamily="2" charset="-78"/>
            </a:endParaRPr>
          </a:p>
        </p:txBody>
      </p:sp>
      <p:sp>
        <p:nvSpPr>
          <p:cNvPr id="4" name="Slide Number Placeholder 3"/>
          <p:cNvSpPr>
            <a:spLocks noGrp="1"/>
          </p:cNvSpPr>
          <p:nvPr>
            <p:ph type="sldNum" sz="quarter" idx="12"/>
          </p:nvPr>
        </p:nvSpPr>
        <p:spPr/>
        <p:txBody>
          <a:bodyPr/>
          <a:lstStyle/>
          <a:p>
            <a:fld id="{F302EF63-6CB9-4942-8D88-032FF5070FBF}" type="slidenum">
              <a:rPr lang="fa-IR" smtClean="0"/>
              <a:t>7</a:t>
            </a:fld>
            <a:endParaRPr lang="fa-IR"/>
          </a:p>
        </p:txBody>
      </p:sp>
    </p:spTree>
    <p:extLst>
      <p:ext uri="{BB962C8B-B14F-4D97-AF65-F5344CB8AC3E}">
        <p14:creationId xmlns:p14="http://schemas.microsoft.com/office/powerpoint/2010/main" val="25049037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p:cNvPicPr>
          <p:nvPr>
            <p:ph idx="1"/>
          </p:nvPr>
        </p:nvPicPr>
        <p:blipFill rotWithShape="1">
          <a:blip r:embed="rId3" cstate="print">
            <a:extLst>
              <a:ext uri="{BEBA8EAE-BF5A-486C-A8C5-ECC9F3942E4B}">
                <a14:imgProps xmlns:a14="http://schemas.microsoft.com/office/drawing/2010/main">
                  <a14:imgLayer r:embed="rId4">
                    <a14:imgEffect>
                      <a14:colorTemperature colorTemp="7200"/>
                    </a14:imgEffect>
                  </a14:imgLayer>
                </a14:imgProps>
              </a:ext>
              <a:ext uri="{28A0092B-C50C-407E-A947-70E740481C1C}">
                <a14:useLocalDpi xmlns:a14="http://schemas.microsoft.com/office/drawing/2010/main" val="0"/>
              </a:ext>
            </a:extLst>
          </a:blip>
          <a:srcRect l="8367" t="12521" r="6176" b="9092"/>
          <a:stretch/>
        </p:blipFill>
        <p:spPr>
          <a:xfrm>
            <a:off x="539204" y="2969344"/>
            <a:ext cx="6769100" cy="3556000"/>
          </a:xfrm>
          <a:prstGeom prst="rect">
            <a:avLst/>
          </a:prstGeom>
        </p:spPr>
      </p:pic>
      <p:sp>
        <p:nvSpPr>
          <p:cNvPr id="4" name="Slide Number Placeholder 3"/>
          <p:cNvSpPr>
            <a:spLocks noGrp="1"/>
          </p:cNvSpPr>
          <p:nvPr>
            <p:ph type="sldNum" sz="quarter" idx="12"/>
          </p:nvPr>
        </p:nvSpPr>
        <p:spPr/>
        <p:txBody>
          <a:bodyPr/>
          <a:lstStyle/>
          <a:p>
            <a:fld id="{E0E6F8A6-0130-46EC-8109-64C8607AEB92}" type="slidenum">
              <a:rPr lang="fa-IR" smtClean="0"/>
              <a:t>8</a:t>
            </a:fld>
            <a:endParaRPr lang="fa-IR"/>
          </a:p>
        </p:txBody>
      </p:sp>
      <p:sp>
        <p:nvSpPr>
          <p:cNvPr id="6" name="TextBox 5"/>
          <p:cNvSpPr txBox="1"/>
          <p:nvPr/>
        </p:nvSpPr>
        <p:spPr>
          <a:xfrm>
            <a:off x="4355976" y="188640"/>
            <a:ext cx="4104456" cy="523220"/>
          </a:xfrm>
          <a:prstGeom prst="rect">
            <a:avLst/>
          </a:prstGeom>
          <a:noFill/>
        </p:spPr>
        <p:txBody>
          <a:bodyPr wrap="square" rtlCol="0">
            <a:spAutoFit/>
          </a:bodyPr>
          <a:lstStyle/>
          <a:p>
            <a:r>
              <a:rPr lang="fa-IR" sz="28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راز دایره ها:</a:t>
            </a:r>
            <a:endParaRPr 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7" name="TextBox 6"/>
          <p:cNvSpPr txBox="1"/>
          <p:nvPr/>
        </p:nvSpPr>
        <p:spPr>
          <a:xfrm>
            <a:off x="3127648" y="692696"/>
            <a:ext cx="5476800" cy="3046988"/>
          </a:xfrm>
          <a:prstGeom prst="rect">
            <a:avLst/>
          </a:prstGeom>
          <a:noFill/>
        </p:spPr>
        <p:txBody>
          <a:bodyPr wrap="square" rtlCol="0">
            <a:spAutoFit/>
          </a:bodyPr>
          <a:lstStyle/>
          <a:p>
            <a:pPr marL="457200" lvl="0" indent="-457200">
              <a:buFont typeface="+mj-lt"/>
              <a:buAutoNum type="arabicPeriod"/>
            </a:pPr>
            <a:r>
              <a:rPr lang="fa-IR" sz="2400" dirty="0">
                <a:cs typeface="B Mitra" panose="00000400000000000000" pitchFamily="2" charset="-78"/>
              </a:rPr>
              <a:t>نماز جمعه يك نماز عبادي ......... است. </a:t>
            </a:r>
          </a:p>
          <a:p>
            <a:pPr marL="457200" lvl="0" indent="-457200">
              <a:buFont typeface="+mj-lt"/>
              <a:buAutoNum type="arabicPeriod"/>
            </a:pPr>
            <a:r>
              <a:rPr lang="fa-IR" sz="2400" dirty="0">
                <a:cs typeface="B Mitra" panose="00000400000000000000" pitchFamily="2" charset="-78"/>
              </a:rPr>
              <a:t>به معني پروردگار است. 	</a:t>
            </a:r>
          </a:p>
          <a:p>
            <a:pPr marL="457200" lvl="0" indent="-457200">
              <a:buFont typeface="+mj-lt"/>
              <a:buAutoNum type="arabicPeriod"/>
            </a:pPr>
            <a:r>
              <a:rPr lang="fa-IR" sz="2400" dirty="0">
                <a:cs typeface="B Mitra" panose="00000400000000000000" pitchFamily="2" charset="-78"/>
              </a:rPr>
              <a:t>به شكل دايره است.			</a:t>
            </a:r>
          </a:p>
          <a:p>
            <a:pPr marL="457200" lvl="0" indent="-457200">
              <a:buFont typeface="+mj-lt"/>
              <a:buAutoNum type="arabicPeriod"/>
            </a:pPr>
            <a:r>
              <a:rPr lang="fa-IR" sz="2400" dirty="0">
                <a:cs typeface="B Mitra" panose="00000400000000000000" pitchFamily="2" charset="-78"/>
              </a:rPr>
              <a:t>شاه دم بريده 				</a:t>
            </a:r>
          </a:p>
          <a:p>
            <a:pPr marL="457200" lvl="0" indent="-457200">
              <a:buFont typeface="+mj-lt"/>
              <a:buAutoNum type="arabicPeriod"/>
            </a:pPr>
            <a:r>
              <a:rPr lang="fa-IR" sz="2400" dirty="0">
                <a:cs typeface="B Mitra" panose="00000400000000000000" pitchFamily="2" charset="-78"/>
              </a:rPr>
              <a:t>منسوب به قريش. 			</a:t>
            </a:r>
          </a:p>
          <a:p>
            <a:pPr marL="457200" lvl="0" indent="-457200">
              <a:buFont typeface="+mj-lt"/>
              <a:buAutoNum type="arabicPeriod"/>
            </a:pPr>
            <a:r>
              <a:rPr lang="fa-IR" sz="2400" dirty="0">
                <a:cs typeface="B Mitra" panose="00000400000000000000" pitchFamily="2" charset="-78"/>
              </a:rPr>
              <a:t>پرنده اذان‌گو.				</a:t>
            </a:r>
          </a:p>
          <a:p>
            <a:pPr marL="457200" lvl="0" indent="-457200">
              <a:buFont typeface="+mj-lt"/>
              <a:buAutoNum type="arabicPeriod"/>
            </a:pPr>
            <a:r>
              <a:rPr lang="fa-IR" sz="2400" dirty="0">
                <a:cs typeface="B Mitra" panose="00000400000000000000" pitchFamily="2" charset="-78"/>
              </a:rPr>
              <a:t>قرض الحسنة آن بسيار </a:t>
            </a:r>
            <a:r>
              <a:rPr lang="fa-IR" sz="2400" dirty="0" smtClean="0">
                <a:cs typeface="B Mitra" panose="00000400000000000000" pitchFamily="2" charset="-78"/>
              </a:rPr>
              <a:t>ثواب </a:t>
            </a:r>
            <a:r>
              <a:rPr lang="fa-IR" sz="2400" dirty="0">
                <a:cs typeface="B Mitra" panose="00000400000000000000" pitchFamily="2" charset="-78"/>
              </a:rPr>
              <a:t>دارد. 	</a:t>
            </a:r>
          </a:p>
          <a:p>
            <a:pPr marL="457200" lvl="0" indent="-457200">
              <a:buFont typeface="+mj-lt"/>
              <a:buAutoNum type="arabicPeriod"/>
            </a:pPr>
            <a:r>
              <a:rPr lang="fa-IR" sz="2400" dirty="0">
                <a:cs typeface="B Mitra" panose="00000400000000000000" pitchFamily="2" charset="-78"/>
              </a:rPr>
              <a:t> پايين نيست. 	</a:t>
            </a:r>
            <a:r>
              <a:rPr lang="fa-IR" sz="2400" dirty="0"/>
              <a:t>		</a:t>
            </a:r>
            <a:endParaRPr lang="en-US" sz="2400" dirty="0"/>
          </a:p>
        </p:txBody>
      </p:sp>
      <p:sp>
        <p:nvSpPr>
          <p:cNvPr id="9" name="TextBox 8"/>
          <p:cNvSpPr txBox="1"/>
          <p:nvPr/>
        </p:nvSpPr>
        <p:spPr>
          <a:xfrm>
            <a:off x="5220072" y="3327375"/>
            <a:ext cx="1116124" cy="461665"/>
          </a:xfrm>
          <a:prstGeom prst="rect">
            <a:avLst/>
          </a:prstGeom>
          <a:noFill/>
        </p:spPr>
        <p:txBody>
          <a:bodyPr wrap="square" rtlCol="0">
            <a:spAutoFit/>
          </a:bodyPr>
          <a:lstStyle/>
          <a:p>
            <a:pPr algn="ctr"/>
            <a:r>
              <a:rPr lang="fa-IR"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سیاسی</a:t>
            </a:r>
            <a:endParaRPr 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0" name="TextBox 9"/>
          <p:cNvSpPr txBox="1"/>
          <p:nvPr/>
        </p:nvSpPr>
        <p:spPr>
          <a:xfrm>
            <a:off x="5076056" y="4725144"/>
            <a:ext cx="1116124" cy="461665"/>
          </a:xfrm>
          <a:prstGeom prst="rect">
            <a:avLst/>
          </a:prstGeom>
          <a:noFill/>
        </p:spPr>
        <p:txBody>
          <a:bodyPr wrap="square" rtlCol="0">
            <a:spAutoFit/>
          </a:bodyPr>
          <a:lstStyle/>
          <a:p>
            <a:pPr algn="ctr"/>
            <a:r>
              <a:rPr lang="fa-IR"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ربّ</a:t>
            </a:r>
            <a:endParaRPr 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1" name="TextBox 10"/>
          <p:cNvSpPr txBox="1"/>
          <p:nvPr/>
        </p:nvSpPr>
        <p:spPr>
          <a:xfrm>
            <a:off x="3970288" y="3327375"/>
            <a:ext cx="720080" cy="461665"/>
          </a:xfrm>
          <a:prstGeom prst="rect">
            <a:avLst/>
          </a:prstGeom>
          <a:noFill/>
        </p:spPr>
        <p:txBody>
          <a:bodyPr wrap="square" rtlCol="0">
            <a:spAutoFit/>
          </a:bodyPr>
          <a:lstStyle/>
          <a:p>
            <a:pPr algn="ctr"/>
            <a:r>
              <a:rPr lang="fa-IR"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مدوّر</a:t>
            </a:r>
            <a:endParaRPr 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2" name="TextBox 11"/>
          <p:cNvSpPr txBox="1"/>
          <p:nvPr/>
        </p:nvSpPr>
        <p:spPr>
          <a:xfrm>
            <a:off x="2987824" y="3558207"/>
            <a:ext cx="720080" cy="461665"/>
          </a:xfrm>
          <a:prstGeom prst="rect">
            <a:avLst/>
          </a:prstGeom>
          <a:noFill/>
        </p:spPr>
        <p:txBody>
          <a:bodyPr wrap="square" rtlCol="0">
            <a:spAutoFit/>
          </a:bodyPr>
          <a:lstStyle/>
          <a:p>
            <a:pPr algn="ctr"/>
            <a:r>
              <a:rPr lang="fa-IR"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شا</a:t>
            </a:r>
            <a:endParaRPr 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3" name="TextBox 12"/>
          <p:cNvSpPr txBox="1"/>
          <p:nvPr/>
        </p:nvSpPr>
        <p:spPr>
          <a:xfrm>
            <a:off x="1907704" y="3933056"/>
            <a:ext cx="936104" cy="461665"/>
          </a:xfrm>
          <a:prstGeom prst="rect">
            <a:avLst/>
          </a:prstGeom>
          <a:noFill/>
        </p:spPr>
        <p:txBody>
          <a:bodyPr wrap="square" rtlCol="0">
            <a:spAutoFit/>
          </a:bodyPr>
          <a:lstStyle/>
          <a:p>
            <a:pPr algn="ctr"/>
            <a:r>
              <a:rPr lang="fa-IR"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قریشی</a:t>
            </a:r>
            <a:endParaRPr 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4" name="TextBox 13"/>
          <p:cNvSpPr txBox="1"/>
          <p:nvPr/>
        </p:nvSpPr>
        <p:spPr>
          <a:xfrm>
            <a:off x="683568" y="4763765"/>
            <a:ext cx="936104" cy="461665"/>
          </a:xfrm>
          <a:prstGeom prst="rect">
            <a:avLst/>
          </a:prstGeom>
          <a:noFill/>
        </p:spPr>
        <p:txBody>
          <a:bodyPr wrap="square" rtlCol="0">
            <a:spAutoFit/>
          </a:bodyPr>
          <a:lstStyle/>
          <a:p>
            <a:pPr algn="ctr"/>
            <a:r>
              <a:rPr lang="fa-IR"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خروس</a:t>
            </a:r>
            <a:endParaRPr 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5" name="TextBox 14"/>
          <p:cNvSpPr txBox="1"/>
          <p:nvPr/>
        </p:nvSpPr>
        <p:spPr>
          <a:xfrm>
            <a:off x="3491880" y="5703639"/>
            <a:ext cx="720080" cy="461665"/>
          </a:xfrm>
          <a:prstGeom prst="rect">
            <a:avLst/>
          </a:prstGeom>
          <a:noFill/>
        </p:spPr>
        <p:txBody>
          <a:bodyPr wrap="square" rtlCol="0">
            <a:spAutoFit/>
          </a:bodyPr>
          <a:lstStyle/>
          <a:p>
            <a:pPr algn="ctr"/>
            <a:r>
              <a:rPr lang="fa-IR"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وام</a:t>
            </a:r>
            <a:endParaRPr 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6" name="TextBox 15"/>
          <p:cNvSpPr txBox="1"/>
          <p:nvPr/>
        </p:nvSpPr>
        <p:spPr>
          <a:xfrm>
            <a:off x="2339752" y="5949280"/>
            <a:ext cx="720080" cy="461665"/>
          </a:xfrm>
          <a:prstGeom prst="rect">
            <a:avLst/>
          </a:prstGeom>
          <a:noFill/>
        </p:spPr>
        <p:txBody>
          <a:bodyPr wrap="square" rtlCol="0">
            <a:spAutoFit/>
          </a:bodyPr>
          <a:lstStyle/>
          <a:p>
            <a:pPr algn="ctr"/>
            <a:r>
              <a:rPr lang="fa-IR" sz="24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cs typeface="B Mitra" panose="00000400000000000000" pitchFamily="2" charset="-78"/>
              </a:rPr>
              <a:t>بالا</a:t>
            </a:r>
            <a:endParaRPr lang="en-US" sz="2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
        <p:nvSpPr>
          <p:cNvPr id="17" name="TextBox 16"/>
          <p:cNvSpPr txBox="1"/>
          <p:nvPr/>
        </p:nvSpPr>
        <p:spPr>
          <a:xfrm>
            <a:off x="251520" y="482546"/>
            <a:ext cx="4438848" cy="830997"/>
          </a:xfrm>
          <a:prstGeom prst="rect">
            <a:avLst/>
          </a:prstGeom>
          <a:noFill/>
        </p:spPr>
        <p:txBody>
          <a:bodyPr wrap="square" rtlCol="0">
            <a:spAutoFit/>
          </a:bodyPr>
          <a:lstStyle/>
          <a:p>
            <a:pPr algn="just"/>
            <a:r>
              <a:rPr lang="fa-IR" sz="2400" b="1" dirty="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cs typeface="B Mitra" panose="00000400000000000000" pitchFamily="2" charset="-78"/>
              </a:rPr>
              <a:t>حرف اول و آخر هر جواب را به هم وصل كنيد راز دايره‌ها به دست مي‌آيد. </a:t>
            </a:r>
            <a:endParaRPr lang="en-US" sz="2400" b="1" dirty="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cs typeface="B Mitra" panose="00000400000000000000" pitchFamily="2" charset="-78"/>
            </a:endParaRPr>
          </a:p>
        </p:txBody>
      </p:sp>
    </p:spTree>
    <p:extLst>
      <p:ext uri="{BB962C8B-B14F-4D97-AF65-F5344CB8AC3E}">
        <p14:creationId xmlns:p14="http://schemas.microsoft.com/office/powerpoint/2010/main" val="946714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1000"/>
                                        <p:tgtEl>
                                          <p:spTgt spid="7">
                                            <p:txEl>
                                              <p:pRg st="0" end="0"/>
                                            </p:txEl>
                                          </p:spTgt>
                                        </p:tgtEl>
                                      </p:cBhvr>
                                    </p:animEffect>
                                    <p:anim calcmode="lin" valueType="num">
                                      <p:cBhvr>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80">
                                          <p:stCondLst>
                                            <p:cond delay="0"/>
                                          </p:stCondLst>
                                        </p:cTn>
                                        <p:tgtEl>
                                          <p:spTgt spid="9"/>
                                        </p:tgtEl>
                                      </p:cBhvr>
                                    </p:animEffect>
                                    <p:anim calcmode="lin" valueType="num">
                                      <p:cBhvr>
                                        <p:cTn id="21"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6" dur="26">
                                          <p:stCondLst>
                                            <p:cond delay="650"/>
                                          </p:stCondLst>
                                        </p:cTn>
                                        <p:tgtEl>
                                          <p:spTgt spid="9"/>
                                        </p:tgtEl>
                                      </p:cBhvr>
                                      <p:to x="100000" y="60000"/>
                                    </p:animScale>
                                    <p:animScale>
                                      <p:cBhvr>
                                        <p:cTn id="27" dur="166" decel="50000">
                                          <p:stCondLst>
                                            <p:cond delay="676"/>
                                          </p:stCondLst>
                                        </p:cTn>
                                        <p:tgtEl>
                                          <p:spTgt spid="9"/>
                                        </p:tgtEl>
                                      </p:cBhvr>
                                      <p:to x="100000" y="100000"/>
                                    </p:animScale>
                                    <p:animScale>
                                      <p:cBhvr>
                                        <p:cTn id="28" dur="26">
                                          <p:stCondLst>
                                            <p:cond delay="1312"/>
                                          </p:stCondLst>
                                        </p:cTn>
                                        <p:tgtEl>
                                          <p:spTgt spid="9"/>
                                        </p:tgtEl>
                                      </p:cBhvr>
                                      <p:to x="100000" y="80000"/>
                                    </p:animScale>
                                    <p:animScale>
                                      <p:cBhvr>
                                        <p:cTn id="29" dur="166" decel="50000">
                                          <p:stCondLst>
                                            <p:cond delay="1338"/>
                                          </p:stCondLst>
                                        </p:cTn>
                                        <p:tgtEl>
                                          <p:spTgt spid="9"/>
                                        </p:tgtEl>
                                      </p:cBhvr>
                                      <p:to x="100000" y="100000"/>
                                    </p:animScale>
                                    <p:animScale>
                                      <p:cBhvr>
                                        <p:cTn id="30" dur="26">
                                          <p:stCondLst>
                                            <p:cond delay="1642"/>
                                          </p:stCondLst>
                                        </p:cTn>
                                        <p:tgtEl>
                                          <p:spTgt spid="9"/>
                                        </p:tgtEl>
                                      </p:cBhvr>
                                      <p:to x="100000" y="90000"/>
                                    </p:animScale>
                                    <p:animScale>
                                      <p:cBhvr>
                                        <p:cTn id="31" dur="166" decel="50000">
                                          <p:stCondLst>
                                            <p:cond delay="1668"/>
                                          </p:stCondLst>
                                        </p:cTn>
                                        <p:tgtEl>
                                          <p:spTgt spid="9"/>
                                        </p:tgtEl>
                                      </p:cBhvr>
                                      <p:to x="100000" y="100000"/>
                                    </p:animScale>
                                    <p:animScale>
                                      <p:cBhvr>
                                        <p:cTn id="32" dur="26">
                                          <p:stCondLst>
                                            <p:cond delay="1808"/>
                                          </p:stCondLst>
                                        </p:cTn>
                                        <p:tgtEl>
                                          <p:spTgt spid="9"/>
                                        </p:tgtEl>
                                      </p:cBhvr>
                                      <p:to x="100000" y="95000"/>
                                    </p:animScale>
                                    <p:animScale>
                                      <p:cBhvr>
                                        <p:cTn id="33" dur="166" decel="50000">
                                          <p:stCondLst>
                                            <p:cond delay="1834"/>
                                          </p:stCondLst>
                                        </p:cTn>
                                        <p:tgtEl>
                                          <p:spTgt spid="9"/>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7">
                                            <p:txEl>
                                              <p:pRg st="1" end="1"/>
                                            </p:txEl>
                                          </p:spTgt>
                                        </p:tgtEl>
                                        <p:attrNameLst>
                                          <p:attrName>style.visibility</p:attrName>
                                        </p:attrNameLst>
                                      </p:cBhvr>
                                      <p:to>
                                        <p:strVal val="visible"/>
                                      </p:to>
                                    </p:set>
                                    <p:animEffect transition="in" filter="fade">
                                      <p:cBhvr>
                                        <p:cTn id="38" dur="1000"/>
                                        <p:tgtEl>
                                          <p:spTgt spid="7">
                                            <p:txEl>
                                              <p:pRg st="1" end="1"/>
                                            </p:txEl>
                                          </p:spTgt>
                                        </p:tgtEl>
                                      </p:cBhvr>
                                    </p:animEffect>
                                    <p:anim calcmode="lin" valueType="num">
                                      <p:cBhvr>
                                        <p:cTn id="39"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40"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down)">
                                      <p:cBhvr>
                                        <p:cTn id="45" dur="580">
                                          <p:stCondLst>
                                            <p:cond delay="0"/>
                                          </p:stCondLst>
                                        </p:cTn>
                                        <p:tgtEl>
                                          <p:spTgt spid="10"/>
                                        </p:tgtEl>
                                      </p:cBhvr>
                                    </p:animEffect>
                                    <p:anim calcmode="lin" valueType="num">
                                      <p:cBhvr>
                                        <p:cTn id="46"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1" dur="26">
                                          <p:stCondLst>
                                            <p:cond delay="650"/>
                                          </p:stCondLst>
                                        </p:cTn>
                                        <p:tgtEl>
                                          <p:spTgt spid="10"/>
                                        </p:tgtEl>
                                      </p:cBhvr>
                                      <p:to x="100000" y="60000"/>
                                    </p:animScale>
                                    <p:animScale>
                                      <p:cBhvr>
                                        <p:cTn id="52" dur="166" decel="50000">
                                          <p:stCondLst>
                                            <p:cond delay="676"/>
                                          </p:stCondLst>
                                        </p:cTn>
                                        <p:tgtEl>
                                          <p:spTgt spid="10"/>
                                        </p:tgtEl>
                                      </p:cBhvr>
                                      <p:to x="100000" y="100000"/>
                                    </p:animScale>
                                    <p:animScale>
                                      <p:cBhvr>
                                        <p:cTn id="53" dur="26">
                                          <p:stCondLst>
                                            <p:cond delay="1312"/>
                                          </p:stCondLst>
                                        </p:cTn>
                                        <p:tgtEl>
                                          <p:spTgt spid="10"/>
                                        </p:tgtEl>
                                      </p:cBhvr>
                                      <p:to x="100000" y="80000"/>
                                    </p:animScale>
                                    <p:animScale>
                                      <p:cBhvr>
                                        <p:cTn id="54" dur="166" decel="50000">
                                          <p:stCondLst>
                                            <p:cond delay="1338"/>
                                          </p:stCondLst>
                                        </p:cTn>
                                        <p:tgtEl>
                                          <p:spTgt spid="10"/>
                                        </p:tgtEl>
                                      </p:cBhvr>
                                      <p:to x="100000" y="100000"/>
                                    </p:animScale>
                                    <p:animScale>
                                      <p:cBhvr>
                                        <p:cTn id="55" dur="26">
                                          <p:stCondLst>
                                            <p:cond delay="1642"/>
                                          </p:stCondLst>
                                        </p:cTn>
                                        <p:tgtEl>
                                          <p:spTgt spid="10"/>
                                        </p:tgtEl>
                                      </p:cBhvr>
                                      <p:to x="100000" y="90000"/>
                                    </p:animScale>
                                    <p:animScale>
                                      <p:cBhvr>
                                        <p:cTn id="56" dur="166" decel="50000">
                                          <p:stCondLst>
                                            <p:cond delay="1668"/>
                                          </p:stCondLst>
                                        </p:cTn>
                                        <p:tgtEl>
                                          <p:spTgt spid="10"/>
                                        </p:tgtEl>
                                      </p:cBhvr>
                                      <p:to x="100000" y="100000"/>
                                    </p:animScale>
                                    <p:animScale>
                                      <p:cBhvr>
                                        <p:cTn id="57" dur="26">
                                          <p:stCondLst>
                                            <p:cond delay="1808"/>
                                          </p:stCondLst>
                                        </p:cTn>
                                        <p:tgtEl>
                                          <p:spTgt spid="10"/>
                                        </p:tgtEl>
                                      </p:cBhvr>
                                      <p:to x="100000" y="95000"/>
                                    </p:animScale>
                                    <p:animScale>
                                      <p:cBhvr>
                                        <p:cTn id="58" dur="166" decel="50000">
                                          <p:stCondLst>
                                            <p:cond delay="1834"/>
                                          </p:stCondLst>
                                        </p:cTn>
                                        <p:tgtEl>
                                          <p:spTgt spid="10"/>
                                        </p:tgtEl>
                                      </p:cBhvr>
                                      <p:to x="100000" y="100000"/>
                                    </p:animScale>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2" end="2"/>
                                            </p:txEl>
                                          </p:spTgt>
                                        </p:tgtEl>
                                        <p:attrNameLst>
                                          <p:attrName>style.visibility</p:attrName>
                                        </p:attrNameLst>
                                      </p:cBhvr>
                                      <p:to>
                                        <p:strVal val="visible"/>
                                      </p:to>
                                    </p:set>
                                    <p:animEffect transition="in" filter="fade">
                                      <p:cBhvr>
                                        <p:cTn id="63" dur="1000"/>
                                        <p:tgtEl>
                                          <p:spTgt spid="7">
                                            <p:txEl>
                                              <p:pRg st="2" end="2"/>
                                            </p:txEl>
                                          </p:spTgt>
                                        </p:tgtEl>
                                      </p:cBhvr>
                                    </p:animEffect>
                                    <p:anim calcmode="lin" valueType="num">
                                      <p:cBhvr>
                                        <p:cTn id="64"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6" presetClass="entr" presetSubtype="0" fill="hold" grpId="0" nodeType="click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wipe(down)">
                                      <p:cBhvr>
                                        <p:cTn id="70" dur="580">
                                          <p:stCondLst>
                                            <p:cond delay="0"/>
                                          </p:stCondLst>
                                        </p:cTn>
                                        <p:tgtEl>
                                          <p:spTgt spid="11"/>
                                        </p:tgtEl>
                                      </p:cBhvr>
                                    </p:animEffect>
                                    <p:anim calcmode="lin" valueType="num">
                                      <p:cBhvr>
                                        <p:cTn id="71"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72"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73"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74"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75"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76" dur="26">
                                          <p:stCondLst>
                                            <p:cond delay="650"/>
                                          </p:stCondLst>
                                        </p:cTn>
                                        <p:tgtEl>
                                          <p:spTgt spid="11"/>
                                        </p:tgtEl>
                                      </p:cBhvr>
                                      <p:to x="100000" y="60000"/>
                                    </p:animScale>
                                    <p:animScale>
                                      <p:cBhvr>
                                        <p:cTn id="77" dur="166" decel="50000">
                                          <p:stCondLst>
                                            <p:cond delay="676"/>
                                          </p:stCondLst>
                                        </p:cTn>
                                        <p:tgtEl>
                                          <p:spTgt spid="11"/>
                                        </p:tgtEl>
                                      </p:cBhvr>
                                      <p:to x="100000" y="100000"/>
                                    </p:animScale>
                                    <p:animScale>
                                      <p:cBhvr>
                                        <p:cTn id="78" dur="26">
                                          <p:stCondLst>
                                            <p:cond delay="1312"/>
                                          </p:stCondLst>
                                        </p:cTn>
                                        <p:tgtEl>
                                          <p:spTgt spid="11"/>
                                        </p:tgtEl>
                                      </p:cBhvr>
                                      <p:to x="100000" y="80000"/>
                                    </p:animScale>
                                    <p:animScale>
                                      <p:cBhvr>
                                        <p:cTn id="79" dur="166" decel="50000">
                                          <p:stCondLst>
                                            <p:cond delay="1338"/>
                                          </p:stCondLst>
                                        </p:cTn>
                                        <p:tgtEl>
                                          <p:spTgt spid="11"/>
                                        </p:tgtEl>
                                      </p:cBhvr>
                                      <p:to x="100000" y="100000"/>
                                    </p:animScale>
                                    <p:animScale>
                                      <p:cBhvr>
                                        <p:cTn id="80" dur="26">
                                          <p:stCondLst>
                                            <p:cond delay="1642"/>
                                          </p:stCondLst>
                                        </p:cTn>
                                        <p:tgtEl>
                                          <p:spTgt spid="11"/>
                                        </p:tgtEl>
                                      </p:cBhvr>
                                      <p:to x="100000" y="90000"/>
                                    </p:animScale>
                                    <p:animScale>
                                      <p:cBhvr>
                                        <p:cTn id="81" dur="166" decel="50000">
                                          <p:stCondLst>
                                            <p:cond delay="1668"/>
                                          </p:stCondLst>
                                        </p:cTn>
                                        <p:tgtEl>
                                          <p:spTgt spid="11"/>
                                        </p:tgtEl>
                                      </p:cBhvr>
                                      <p:to x="100000" y="100000"/>
                                    </p:animScale>
                                    <p:animScale>
                                      <p:cBhvr>
                                        <p:cTn id="82" dur="26">
                                          <p:stCondLst>
                                            <p:cond delay="1808"/>
                                          </p:stCondLst>
                                        </p:cTn>
                                        <p:tgtEl>
                                          <p:spTgt spid="11"/>
                                        </p:tgtEl>
                                      </p:cBhvr>
                                      <p:to x="100000" y="95000"/>
                                    </p:animScale>
                                    <p:animScale>
                                      <p:cBhvr>
                                        <p:cTn id="83" dur="166" decel="50000">
                                          <p:stCondLst>
                                            <p:cond delay="1834"/>
                                          </p:stCondLst>
                                        </p:cTn>
                                        <p:tgtEl>
                                          <p:spTgt spid="11"/>
                                        </p:tgtEl>
                                      </p:cBhvr>
                                      <p:to x="100000" y="100000"/>
                                    </p:animScale>
                                  </p:childTnLst>
                                </p:cTn>
                              </p:par>
                              <p:par>
                                <p:cTn id="84" presetID="42" presetClass="entr" presetSubtype="0" fill="hold" nodeType="withEffect">
                                  <p:stCondLst>
                                    <p:cond delay="0"/>
                                  </p:stCondLst>
                                  <p:childTnLst>
                                    <p:set>
                                      <p:cBhvr>
                                        <p:cTn id="85" dur="1" fill="hold">
                                          <p:stCondLst>
                                            <p:cond delay="0"/>
                                          </p:stCondLst>
                                        </p:cTn>
                                        <p:tgtEl>
                                          <p:spTgt spid="7">
                                            <p:txEl>
                                              <p:pRg st="3" end="3"/>
                                            </p:txEl>
                                          </p:spTgt>
                                        </p:tgtEl>
                                        <p:attrNameLst>
                                          <p:attrName>style.visibility</p:attrName>
                                        </p:attrNameLst>
                                      </p:cBhvr>
                                      <p:to>
                                        <p:strVal val="visible"/>
                                      </p:to>
                                    </p:set>
                                    <p:animEffect transition="in" filter="fade">
                                      <p:cBhvr>
                                        <p:cTn id="86" dur="1000"/>
                                        <p:tgtEl>
                                          <p:spTgt spid="7">
                                            <p:txEl>
                                              <p:pRg st="3" end="3"/>
                                            </p:txEl>
                                          </p:spTgt>
                                        </p:tgtEl>
                                      </p:cBhvr>
                                    </p:animEffect>
                                    <p:anim calcmode="lin" valueType="num">
                                      <p:cBhvr>
                                        <p:cTn id="87"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88"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6" presetClass="entr" presetSubtype="0" fill="hold" grpId="0" nodeType="click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wipe(down)">
                                      <p:cBhvr>
                                        <p:cTn id="93" dur="580">
                                          <p:stCondLst>
                                            <p:cond delay="0"/>
                                          </p:stCondLst>
                                        </p:cTn>
                                        <p:tgtEl>
                                          <p:spTgt spid="12"/>
                                        </p:tgtEl>
                                      </p:cBhvr>
                                    </p:animEffect>
                                    <p:anim calcmode="lin" valueType="num">
                                      <p:cBhvr>
                                        <p:cTn id="94"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95"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96"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97"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98"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99" dur="26">
                                          <p:stCondLst>
                                            <p:cond delay="650"/>
                                          </p:stCondLst>
                                        </p:cTn>
                                        <p:tgtEl>
                                          <p:spTgt spid="12"/>
                                        </p:tgtEl>
                                      </p:cBhvr>
                                      <p:to x="100000" y="60000"/>
                                    </p:animScale>
                                    <p:animScale>
                                      <p:cBhvr>
                                        <p:cTn id="100" dur="166" decel="50000">
                                          <p:stCondLst>
                                            <p:cond delay="676"/>
                                          </p:stCondLst>
                                        </p:cTn>
                                        <p:tgtEl>
                                          <p:spTgt spid="12"/>
                                        </p:tgtEl>
                                      </p:cBhvr>
                                      <p:to x="100000" y="100000"/>
                                    </p:animScale>
                                    <p:animScale>
                                      <p:cBhvr>
                                        <p:cTn id="101" dur="26">
                                          <p:stCondLst>
                                            <p:cond delay="1312"/>
                                          </p:stCondLst>
                                        </p:cTn>
                                        <p:tgtEl>
                                          <p:spTgt spid="12"/>
                                        </p:tgtEl>
                                      </p:cBhvr>
                                      <p:to x="100000" y="80000"/>
                                    </p:animScale>
                                    <p:animScale>
                                      <p:cBhvr>
                                        <p:cTn id="102" dur="166" decel="50000">
                                          <p:stCondLst>
                                            <p:cond delay="1338"/>
                                          </p:stCondLst>
                                        </p:cTn>
                                        <p:tgtEl>
                                          <p:spTgt spid="12"/>
                                        </p:tgtEl>
                                      </p:cBhvr>
                                      <p:to x="100000" y="100000"/>
                                    </p:animScale>
                                    <p:animScale>
                                      <p:cBhvr>
                                        <p:cTn id="103" dur="26">
                                          <p:stCondLst>
                                            <p:cond delay="1642"/>
                                          </p:stCondLst>
                                        </p:cTn>
                                        <p:tgtEl>
                                          <p:spTgt spid="12"/>
                                        </p:tgtEl>
                                      </p:cBhvr>
                                      <p:to x="100000" y="90000"/>
                                    </p:animScale>
                                    <p:animScale>
                                      <p:cBhvr>
                                        <p:cTn id="104" dur="166" decel="50000">
                                          <p:stCondLst>
                                            <p:cond delay="1668"/>
                                          </p:stCondLst>
                                        </p:cTn>
                                        <p:tgtEl>
                                          <p:spTgt spid="12"/>
                                        </p:tgtEl>
                                      </p:cBhvr>
                                      <p:to x="100000" y="100000"/>
                                    </p:animScale>
                                    <p:animScale>
                                      <p:cBhvr>
                                        <p:cTn id="105" dur="26">
                                          <p:stCondLst>
                                            <p:cond delay="1808"/>
                                          </p:stCondLst>
                                        </p:cTn>
                                        <p:tgtEl>
                                          <p:spTgt spid="12"/>
                                        </p:tgtEl>
                                      </p:cBhvr>
                                      <p:to x="100000" y="95000"/>
                                    </p:animScale>
                                    <p:animScale>
                                      <p:cBhvr>
                                        <p:cTn id="106" dur="166" decel="50000">
                                          <p:stCondLst>
                                            <p:cond delay="1834"/>
                                          </p:stCondLst>
                                        </p:cTn>
                                        <p:tgtEl>
                                          <p:spTgt spid="12"/>
                                        </p:tgtEl>
                                      </p:cBhvr>
                                      <p:to x="100000" y="100000"/>
                                    </p:animScale>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nodeType="clickEffect">
                                  <p:stCondLst>
                                    <p:cond delay="0"/>
                                  </p:stCondLst>
                                  <p:childTnLst>
                                    <p:set>
                                      <p:cBhvr>
                                        <p:cTn id="110" dur="1" fill="hold">
                                          <p:stCondLst>
                                            <p:cond delay="0"/>
                                          </p:stCondLst>
                                        </p:cTn>
                                        <p:tgtEl>
                                          <p:spTgt spid="7">
                                            <p:txEl>
                                              <p:pRg st="4" end="4"/>
                                            </p:txEl>
                                          </p:spTgt>
                                        </p:tgtEl>
                                        <p:attrNameLst>
                                          <p:attrName>style.visibility</p:attrName>
                                        </p:attrNameLst>
                                      </p:cBhvr>
                                      <p:to>
                                        <p:strVal val="visible"/>
                                      </p:to>
                                    </p:set>
                                    <p:animEffect transition="in" filter="fade">
                                      <p:cBhvr>
                                        <p:cTn id="111" dur="1000"/>
                                        <p:tgtEl>
                                          <p:spTgt spid="7">
                                            <p:txEl>
                                              <p:pRg st="4" end="4"/>
                                            </p:txEl>
                                          </p:spTgt>
                                        </p:tgtEl>
                                      </p:cBhvr>
                                    </p:animEffect>
                                    <p:anim calcmode="lin" valueType="num">
                                      <p:cBhvr>
                                        <p:cTn id="112"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113"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26" presetClass="entr" presetSubtype="0" fill="hold" grpId="0" nodeType="clickEffect">
                                  <p:stCondLst>
                                    <p:cond delay="0"/>
                                  </p:stCondLst>
                                  <p:childTnLst>
                                    <p:set>
                                      <p:cBhvr>
                                        <p:cTn id="117" dur="1" fill="hold">
                                          <p:stCondLst>
                                            <p:cond delay="0"/>
                                          </p:stCondLst>
                                        </p:cTn>
                                        <p:tgtEl>
                                          <p:spTgt spid="13"/>
                                        </p:tgtEl>
                                        <p:attrNameLst>
                                          <p:attrName>style.visibility</p:attrName>
                                        </p:attrNameLst>
                                      </p:cBhvr>
                                      <p:to>
                                        <p:strVal val="visible"/>
                                      </p:to>
                                    </p:set>
                                    <p:animEffect transition="in" filter="wipe(down)">
                                      <p:cBhvr>
                                        <p:cTn id="118" dur="580">
                                          <p:stCondLst>
                                            <p:cond delay="0"/>
                                          </p:stCondLst>
                                        </p:cTn>
                                        <p:tgtEl>
                                          <p:spTgt spid="13"/>
                                        </p:tgtEl>
                                      </p:cBhvr>
                                    </p:animEffect>
                                    <p:anim calcmode="lin" valueType="num">
                                      <p:cBhvr>
                                        <p:cTn id="11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2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2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2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2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24" dur="26">
                                          <p:stCondLst>
                                            <p:cond delay="650"/>
                                          </p:stCondLst>
                                        </p:cTn>
                                        <p:tgtEl>
                                          <p:spTgt spid="13"/>
                                        </p:tgtEl>
                                      </p:cBhvr>
                                      <p:to x="100000" y="60000"/>
                                    </p:animScale>
                                    <p:animScale>
                                      <p:cBhvr>
                                        <p:cTn id="125" dur="166" decel="50000">
                                          <p:stCondLst>
                                            <p:cond delay="676"/>
                                          </p:stCondLst>
                                        </p:cTn>
                                        <p:tgtEl>
                                          <p:spTgt spid="13"/>
                                        </p:tgtEl>
                                      </p:cBhvr>
                                      <p:to x="100000" y="100000"/>
                                    </p:animScale>
                                    <p:animScale>
                                      <p:cBhvr>
                                        <p:cTn id="126" dur="26">
                                          <p:stCondLst>
                                            <p:cond delay="1312"/>
                                          </p:stCondLst>
                                        </p:cTn>
                                        <p:tgtEl>
                                          <p:spTgt spid="13"/>
                                        </p:tgtEl>
                                      </p:cBhvr>
                                      <p:to x="100000" y="80000"/>
                                    </p:animScale>
                                    <p:animScale>
                                      <p:cBhvr>
                                        <p:cTn id="127" dur="166" decel="50000">
                                          <p:stCondLst>
                                            <p:cond delay="1338"/>
                                          </p:stCondLst>
                                        </p:cTn>
                                        <p:tgtEl>
                                          <p:spTgt spid="13"/>
                                        </p:tgtEl>
                                      </p:cBhvr>
                                      <p:to x="100000" y="100000"/>
                                    </p:animScale>
                                    <p:animScale>
                                      <p:cBhvr>
                                        <p:cTn id="128" dur="26">
                                          <p:stCondLst>
                                            <p:cond delay="1642"/>
                                          </p:stCondLst>
                                        </p:cTn>
                                        <p:tgtEl>
                                          <p:spTgt spid="13"/>
                                        </p:tgtEl>
                                      </p:cBhvr>
                                      <p:to x="100000" y="90000"/>
                                    </p:animScale>
                                    <p:animScale>
                                      <p:cBhvr>
                                        <p:cTn id="129" dur="166" decel="50000">
                                          <p:stCondLst>
                                            <p:cond delay="1668"/>
                                          </p:stCondLst>
                                        </p:cTn>
                                        <p:tgtEl>
                                          <p:spTgt spid="13"/>
                                        </p:tgtEl>
                                      </p:cBhvr>
                                      <p:to x="100000" y="100000"/>
                                    </p:animScale>
                                    <p:animScale>
                                      <p:cBhvr>
                                        <p:cTn id="130" dur="26">
                                          <p:stCondLst>
                                            <p:cond delay="1808"/>
                                          </p:stCondLst>
                                        </p:cTn>
                                        <p:tgtEl>
                                          <p:spTgt spid="13"/>
                                        </p:tgtEl>
                                      </p:cBhvr>
                                      <p:to x="100000" y="95000"/>
                                    </p:animScale>
                                    <p:animScale>
                                      <p:cBhvr>
                                        <p:cTn id="131" dur="166" decel="50000">
                                          <p:stCondLst>
                                            <p:cond delay="1834"/>
                                          </p:stCondLst>
                                        </p:cTn>
                                        <p:tgtEl>
                                          <p:spTgt spid="13"/>
                                        </p:tgtEl>
                                      </p:cBhvr>
                                      <p:to x="100000" y="100000"/>
                                    </p:animScale>
                                  </p:childTnLst>
                                </p:cTn>
                              </p:par>
                            </p:childTnLst>
                          </p:cTn>
                        </p:par>
                      </p:childTnLst>
                    </p:cTn>
                  </p:par>
                  <p:par>
                    <p:cTn id="132" fill="hold">
                      <p:stCondLst>
                        <p:cond delay="indefinite"/>
                      </p:stCondLst>
                      <p:childTnLst>
                        <p:par>
                          <p:cTn id="133" fill="hold">
                            <p:stCondLst>
                              <p:cond delay="0"/>
                            </p:stCondLst>
                            <p:childTnLst>
                              <p:par>
                                <p:cTn id="134" presetID="42" presetClass="entr" presetSubtype="0" fill="hold" nodeType="clickEffect">
                                  <p:stCondLst>
                                    <p:cond delay="0"/>
                                  </p:stCondLst>
                                  <p:childTnLst>
                                    <p:set>
                                      <p:cBhvr>
                                        <p:cTn id="135" dur="1" fill="hold">
                                          <p:stCondLst>
                                            <p:cond delay="0"/>
                                          </p:stCondLst>
                                        </p:cTn>
                                        <p:tgtEl>
                                          <p:spTgt spid="7">
                                            <p:txEl>
                                              <p:pRg st="5" end="5"/>
                                            </p:txEl>
                                          </p:spTgt>
                                        </p:tgtEl>
                                        <p:attrNameLst>
                                          <p:attrName>style.visibility</p:attrName>
                                        </p:attrNameLst>
                                      </p:cBhvr>
                                      <p:to>
                                        <p:strVal val="visible"/>
                                      </p:to>
                                    </p:set>
                                    <p:animEffect transition="in" filter="fade">
                                      <p:cBhvr>
                                        <p:cTn id="136" dur="1000"/>
                                        <p:tgtEl>
                                          <p:spTgt spid="7">
                                            <p:txEl>
                                              <p:pRg st="5" end="5"/>
                                            </p:txEl>
                                          </p:spTgt>
                                        </p:tgtEl>
                                      </p:cBhvr>
                                    </p:animEffect>
                                    <p:anim calcmode="lin" valueType="num">
                                      <p:cBhvr>
                                        <p:cTn id="137"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138"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6" presetClass="entr" presetSubtype="0" fill="hold" grpId="0" nodeType="clickEffect">
                                  <p:stCondLst>
                                    <p:cond delay="0"/>
                                  </p:stCondLst>
                                  <p:childTnLst>
                                    <p:set>
                                      <p:cBhvr>
                                        <p:cTn id="142" dur="1" fill="hold">
                                          <p:stCondLst>
                                            <p:cond delay="0"/>
                                          </p:stCondLst>
                                        </p:cTn>
                                        <p:tgtEl>
                                          <p:spTgt spid="14"/>
                                        </p:tgtEl>
                                        <p:attrNameLst>
                                          <p:attrName>style.visibility</p:attrName>
                                        </p:attrNameLst>
                                      </p:cBhvr>
                                      <p:to>
                                        <p:strVal val="visible"/>
                                      </p:to>
                                    </p:set>
                                    <p:animEffect transition="in" filter="wipe(down)">
                                      <p:cBhvr>
                                        <p:cTn id="143" dur="580">
                                          <p:stCondLst>
                                            <p:cond delay="0"/>
                                          </p:stCondLst>
                                        </p:cTn>
                                        <p:tgtEl>
                                          <p:spTgt spid="14"/>
                                        </p:tgtEl>
                                      </p:cBhvr>
                                    </p:animEffect>
                                    <p:anim calcmode="lin" valueType="num">
                                      <p:cBhvr>
                                        <p:cTn id="14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4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4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4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4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49" dur="26">
                                          <p:stCondLst>
                                            <p:cond delay="650"/>
                                          </p:stCondLst>
                                        </p:cTn>
                                        <p:tgtEl>
                                          <p:spTgt spid="14"/>
                                        </p:tgtEl>
                                      </p:cBhvr>
                                      <p:to x="100000" y="60000"/>
                                    </p:animScale>
                                    <p:animScale>
                                      <p:cBhvr>
                                        <p:cTn id="150" dur="166" decel="50000">
                                          <p:stCondLst>
                                            <p:cond delay="676"/>
                                          </p:stCondLst>
                                        </p:cTn>
                                        <p:tgtEl>
                                          <p:spTgt spid="14"/>
                                        </p:tgtEl>
                                      </p:cBhvr>
                                      <p:to x="100000" y="100000"/>
                                    </p:animScale>
                                    <p:animScale>
                                      <p:cBhvr>
                                        <p:cTn id="151" dur="26">
                                          <p:stCondLst>
                                            <p:cond delay="1312"/>
                                          </p:stCondLst>
                                        </p:cTn>
                                        <p:tgtEl>
                                          <p:spTgt spid="14"/>
                                        </p:tgtEl>
                                      </p:cBhvr>
                                      <p:to x="100000" y="80000"/>
                                    </p:animScale>
                                    <p:animScale>
                                      <p:cBhvr>
                                        <p:cTn id="152" dur="166" decel="50000">
                                          <p:stCondLst>
                                            <p:cond delay="1338"/>
                                          </p:stCondLst>
                                        </p:cTn>
                                        <p:tgtEl>
                                          <p:spTgt spid="14"/>
                                        </p:tgtEl>
                                      </p:cBhvr>
                                      <p:to x="100000" y="100000"/>
                                    </p:animScale>
                                    <p:animScale>
                                      <p:cBhvr>
                                        <p:cTn id="153" dur="26">
                                          <p:stCondLst>
                                            <p:cond delay="1642"/>
                                          </p:stCondLst>
                                        </p:cTn>
                                        <p:tgtEl>
                                          <p:spTgt spid="14"/>
                                        </p:tgtEl>
                                      </p:cBhvr>
                                      <p:to x="100000" y="90000"/>
                                    </p:animScale>
                                    <p:animScale>
                                      <p:cBhvr>
                                        <p:cTn id="154" dur="166" decel="50000">
                                          <p:stCondLst>
                                            <p:cond delay="1668"/>
                                          </p:stCondLst>
                                        </p:cTn>
                                        <p:tgtEl>
                                          <p:spTgt spid="14"/>
                                        </p:tgtEl>
                                      </p:cBhvr>
                                      <p:to x="100000" y="100000"/>
                                    </p:animScale>
                                    <p:animScale>
                                      <p:cBhvr>
                                        <p:cTn id="155" dur="26">
                                          <p:stCondLst>
                                            <p:cond delay="1808"/>
                                          </p:stCondLst>
                                        </p:cTn>
                                        <p:tgtEl>
                                          <p:spTgt spid="14"/>
                                        </p:tgtEl>
                                      </p:cBhvr>
                                      <p:to x="100000" y="95000"/>
                                    </p:animScale>
                                    <p:animScale>
                                      <p:cBhvr>
                                        <p:cTn id="156" dur="166" decel="50000">
                                          <p:stCondLst>
                                            <p:cond delay="1834"/>
                                          </p:stCondLst>
                                        </p:cTn>
                                        <p:tgtEl>
                                          <p:spTgt spid="14"/>
                                        </p:tgtEl>
                                      </p:cBhvr>
                                      <p:to x="100000" y="100000"/>
                                    </p:animScale>
                                  </p:childTnLst>
                                </p:cTn>
                              </p:par>
                            </p:childTnLst>
                          </p:cTn>
                        </p:par>
                      </p:childTnLst>
                    </p:cTn>
                  </p:par>
                  <p:par>
                    <p:cTn id="157" fill="hold">
                      <p:stCondLst>
                        <p:cond delay="indefinite"/>
                      </p:stCondLst>
                      <p:childTnLst>
                        <p:par>
                          <p:cTn id="158" fill="hold">
                            <p:stCondLst>
                              <p:cond delay="0"/>
                            </p:stCondLst>
                            <p:childTnLst>
                              <p:par>
                                <p:cTn id="159" presetID="42" presetClass="entr" presetSubtype="0" fill="hold" nodeType="clickEffect">
                                  <p:stCondLst>
                                    <p:cond delay="0"/>
                                  </p:stCondLst>
                                  <p:childTnLst>
                                    <p:set>
                                      <p:cBhvr>
                                        <p:cTn id="160" dur="1" fill="hold">
                                          <p:stCondLst>
                                            <p:cond delay="0"/>
                                          </p:stCondLst>
                                        </p:cTn>
                                        <p:tgtEl>
                                          <p:spTgt spid="7">
                                            <p:txEl>
                                              <p:pRg st="6" end="6"/>
                                            </p:txEl>
                                          </p:spTgt>
                                        </p:tgtEl>
                                        <p:attrNameLst>
                                          <p:attrName>style.visibility</p:attrName>
                                        </p:attrNameLst>
                                      </p:cBhvr>
                                      <p:to>
                                        <p:strVal val="visible"/>
                                      </p:to>
                                    </p:set>
                                    <p:animEffect transition="in" filter="fade">
                                      <p:cBhvr>
                                        <p:cTn id="161" dur="1000"/>
                                        <p:tgtEl>
                                          <p:spTgt spid="7">
                                            <p:txEl>
                                              <p:pRg st="6" end="6"/>
                                            </p:txEl>
                                          </p:spTgt>
                                        </p:tgtEl>
                                      </p:cBhvr>
                                    </p:animEffect>
                                    <p:anim calcmode="lin" valueType="num">
                                      <p:cBhvr>
                                        <p:cTn id="162"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163"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64" fill="hold">
                      <p:stCondLst>
                        <p:cond delay="indefinite"/>
                      </p:stCondLst>
                      <p:childTnLst>
                        <p:par>
                          <p:cTn id="165" fill="hold">
                            <p:stCondLst>
                              <p:cond delay="0"/>
                            </p:stCondLst>
                            <p:childTnLst>
                              <p:par>
                                <p:cTn id="166" presetID="26" presetClass="entr" presetSubtype="0" fill="hold" grpId="0" nodeType="click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wipe(down)">
                                      <p:cBhvr>
                                        <p:cTn id="168" dur="580">
                                          <p:stCondLst>
                                            <p:cond delay="0"/>
                                          </p:stCondLst>
                                        </p:cTn>
                                        <p:tgtEl>
                                          <p:spTgt spid="15"/>
                                        </p:tgtEl>
                                      </p:cBhvr>
                                    </p:animEffect>
                                    <p:anim calcmode="lin" valueType="num">
                                      <p:cBhvr>
                                        <p:cTn id="169"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70"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71"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72"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73"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74" dur="26">
                                          <p:stCondLst>
                                            <p:cond delay="650"/>
                                          </p:stCondLst>
                                        </p:cTn>
                                        <p:tgtEl>
                                          <p:spTgt spid="15"/>
                                        </p:tgtEl>
                                      </p:cBhvr>
                                      <p:to x="100000" y="60000"/>
                                    </p:animScale>
                                    <p:animScale>
                                      <p:cBhvr>
                                        <p:cTn id="175" dur="166" decel="50000">
                                          <p:stCondLst>
                                            <p:cond delay="676"/>
                                          </p:stCondLst>
                                        </p:cTn>
                                        <p:tgtEl>
                                          <p:spTgt spid="15"/>
                                        </p:tgtEl>
                                      </p:cBhvr>
                                      <p:to x="100000" y="100000"/>
                                    </p:animScale>
                                    <p:animScale>
                                      <p:cBhvr>
                                        <p:cTn id="176" dur="26">
                                          <p:stCondLst>
                                            <p:cond delay="1312"/>
                                          </p:stCondLst>
                                        </p:cTn>
                                        <p:tgtEl>
                                          <p:spTgt spid="15"/>
                                        </p:tgtEl>
                                      </p:cBhvr>
                                      <p:to x="100000" y="80000"/>
                                    </p:animScale>
                                    <p:animScale>
                                      <p:cBhvr>
                                        <p:cTn id="177" dur="166" decel="50000">
                                          <p:stCondLst>
                                            <p:cond delay="1338"/>
                                          </p:stCondLst>
                                        </p:cTn>
                                        <p:tgtEl>
                                          <p:spTgt spid="15"/>
                                        </p:tgtEl>
                                      </p:cBhvr>
                                      <p:to x="100000" y="100000"/>
                                    </p:animScale>
                                    <p:animScale>
                                      <p:cBhvr>
                                        <p:cTn id="178" dur="26">
                                          <p:stCondLst>
                                            <p:cond delay="1642"/>
                                          </p:stCondLst>
                                        </p:cTn>
                                        <p:tgtEl>
                                          <p:spTgt spid="15"/>
                                        </p:tgtEl>
                                      </p:cBhvr>
                                      <p:to x="100000" y="90000"/>
                                    </p:animScale>
                                    <p:animScale>
                                      <p:cBhvr>
                                        <p:cTn id="179" dur="166" decel="50000">
                                          <p:stCondLst>
                                            <p:cond delay="1668"/>
                                          </p:stCondLst>
                                        </p:cTn>
                                        <p:tgtEl>
                                          <p:spTgt spid="15"/>
                                        </p:tgtEl>
                                      </p:cBhvr>
                                      <p:to x="100000" y="100000"/>
                                    </p:animScale>
                                    <p:animScale>
                                      <p:cBhvr>
                                        <p:cTn id="180" dur="26">
                                          <p:stCondLst>
                                            <p:cond delay="1808"/>
                                          </p:stCondLst>
                                        </p:cTn>
                                        <p:tgtEl>
                                          <p:spTgt spid="15"/>
                                        </p:tgtEl>
                                      </p:cBhvr>
                                      <p:to x="100000" y="95000"/>
                                    </p:animScale>
                                    <p:animScale>
                                      <p:cBhvr>
                                        <p:cTn id="181" dur="166" decel="50000">
                                          <p:stCondLst>
                                            <p:cond delay="1834"/>
                                          </p:stCondLst>
                                        </p:cTn>
                                        <p:tgtEl>
                                          <p:spTgt spid="15"/>
                                        </p:tgtEl>
                                      </p:cBhvr>
                                      <p:to x="100000" y="100000"/>
                                    </p:animScale>
                                  </p:childTnLst>
                                </p:cTn>
                              </p:par>
                            </p:childTnLst>
                          </p:cTn>
                        </p:par>
                      </p:childTnLst>
                    </p:cTn>
                  </p:par>
                  <p:par>
                    <p:cTn id="182" fill="hold">
                      <p:stCondLst>
                        <p:cond delay="indefinite"/>
                      </p:stCondLst>
                      <p:childTnLst>
                        <p:par>
                          <p:cTn id="183" fill="hold">
                            <p:stCondLst>
                              <p:cond delay="0"/>
                            </p:stCondLst>
                            <p:childTnLst>
                              <p:par>
                                <p:cTn id="184" presetID="42" presetClass="entr" presetSubtype="0" fill="hold" nodeType="clickEffect">
                                  <p:stCondLst>
                                    <p:cond delay="0"/>
                                  </p:stCondLst>
                                  <p:childTnLst>
                                    <p:set>
                                      <p:cBhvr>
                                        <p:cTn id="185" dur="1" fill="hold">
                                          <p:stCondLst>
                                            <p:cond delay="0"/>
                                          </p:stCondLst>
                                        </p:cTn>
                                        <p:tgtEl>
                                          <p:spTgt spid="7">
                                            <p:txEl>
                                              <p:pRg st="7" end="7"/>
                                            </p:txEl>
                                          </p:spTgt>
                                        </p:tgtEl>
                                        <p:attrNameLst>
                                          <p:attrName>style.visibility</p:attrName>
                                        </p:attrNameLst>
                                      </p:cBhvr>
                                      <p:to>
                                        <p:strVal val="visible"/>
                                      </p:to>
                                    </p:set>
                                    <p:animEffect transition="in" filter="fade">
                                      <p:cBhvr>
                                        <p:cTn id="186" dur="1000"/>
                                        <p:tgtEl>
                                          <p:spTgt spid="7">
                                            <p:txEl>
                                              <p:pRg st="7" end="7"/>
                                            </p:txEl>
                                          </p:spTgt>
                                        </p:tgtEl>
                                      </p:cBhvr>
                                    </p:animEffect>
                                    <p:anim calcmode="lin" valueType="num">
                                      <p:cBhvr>
                                        <p:cTn id="18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18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89" fill="hold">
                      <p:stCondLst>
                        <p:cond delay="indefinite"/>
                      </p:stCondLst>
                      <p:childTnLst>
                        <p:par>
                          <p:cTn id="190" fill="hold">
                            <p:stCondLst>
                              <p:cond delay="0"/>
                            </p:stCondLst>
                            <p:childTnLst>
                              <p:par>
                                <p:cTn id="191" presetID="26" presetClass="entr" presetSubtype="0" fill="hold" grpId="0" nodeType="click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wipe(down)">
                                      <p:cBhvr>
                                        <p:cTn id="193" dur="580">
                                          <p:stCondLst>
                                            <p:cond delay="0"/>
                                          </p:stCondLst>
                                        </p:cTn>
                                        <p:tgtEl>
                                          <p:spTgt spid="16"/>
                                        </p:tgtEl>
                                      </p:cBhvr>
                                    </p:animEffect>
                                    <p:anim calcmode="lin" valueType="num">
                                      <p:cBhvr>
                                        <p:cTn id="194"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95"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96"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197"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198"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199" dur="26">
                                          <p:stCondLst>
                                            <p:cond delay="650"/>
                                          </p:stCondLst>
                                        </p:cTn>
                                        <p:tgtEl>
                                          <p:spTgt spid="16"/>
                                        </p:tgtEl>
                                      </p:cBhvr>
                                      <p:to x="100000" y="60000"/>
                                    </p:animScale>
                                    <p:animScale>
                                      <p:cBhvr>
                                        <p:cTn id="200" dur="166" decel="50000">
                                          <p:stCondLst>
                                            <p:cond delay="676"/>
                                          </p:stCondLst>
                                        </p:cTn>
                                        <p:tgtEl>
                                          <p:spTgt spid="16"/>
                                        </p:tgtEl>
                                      </p:cBhvr>
                                      <p:to x="100000" y="100000"/>
                                    </p:animScale>
                                    <p:animScale>
                                      <p:cBhvr>
                                        <p:cTn id="201" dur="26">
                                          <p:stCondLst>
                                            <p:cond delay="1312"/>
                                          </p:stCondLst>
                                        </p:cTn>
                                        <p:tgtEl>
                                          <p:spTgt spid="16"/>
                                        </p:tgtEl>
                                      </p:cBhvr>
                                      <p:to x="100000" y="80000"/>
                                    </p:animScale>
                                    <p:animScale>
                                      <p:cBhvr>
                                        <p:cTn id="202" dur="166" decel="50000">
                                          <p:stCondLst>
                                            <p:cond delay="1338"/>
                                          </p:stCondLst>
                                        </p:cTn>
                                        <p:tgtEl>
                                          <p:spTgt spid="16"/>
                                        </p:tgtEl>
                                      </p:cBhvr>
                                      <p:to x="100000" y="100000"/>
                                    </p:animScale>
                                    <p:animScale>
                                      <p:cBhvr>
                                        <p:cTn id="203" dur="26">
                                          <p:stCondLst>
                                            <p:cond delay="1642"/>
                                          </p:stCondLst>
                                        </p:cTn>
                                        <p:tgtEl>
                                          <p:spTgt spid="16"/>
                                        </p:tgtEl>
                                      </p:cBhvr>
                                      <p:to x="100000" y="90000"/>
                                    </p:animScale>
                                    <p:animScale>
                                      <p:cBhvr>
                                        <p:cTn id="204" dur="166" decel="50000">
                                          <p:stCondLst>
                                            <p:cond delay="1668"/>
                                          </p:stCondLst>
                                        </p:cTn>
                                        <p:tgtEl>
                                          <p:spTgt spid="16"/>
                                        </p:tgtEl>
                                      </p:cBhvr>
                                      <p:to x="100000" y="100000"/>
                                    </p:animScale>
                                    <p:animScale>
                                      <p:cBhvr>
                                        <p:cTn id="205" dur="26">
                                          <p:stCondLst>
                                            <p:cond delay="1808"/>
                                          </p:stCondLst>
                                        </p:cTn>
                                        <p:tgtEl>
                                          <p:spTgt spid="16"/>
                                        </p:tgtEl>
                                      </p:cBhvr>
                                      <p:to x="100000" y="95000"/>
                                    </p:animScale>
                                    <p:animScale>
                                      <p:cBhvr>
                                        <p:cTn id="206" dur="166" decel="50000">
                                          <p:stCondLst>
                                            <p:cond delay="1834"/>
                                          </p:stCondLst>
                                        </p:cTn>
                                        <p:tgtEl>
                                          <p:spTgt spid="16"/>
                                        </p:tgtEl>
                                      </p:cBhvr>
                                      <p:to x="100000" y="100000"/>
                                    </p:animScale>
                                  </p:childTnLst>
                                </p:cTn>
                              </p:par>
                            </p:childTnLst>
                          </p:cTn>
                        </p:par>
                      </p:childTnLst>
                    </p:cTn>
                  </p:par>
                  <p:par>
                    <p:cTn id="207" fill="hold">
                      <p:stCondLst>
                        <p:cond delay="indefinite"/>
                      </p:stCondLst>
                      <p:childTnLst>
                        <p:par>
                          <p:cTn id="208" fill="hold">
                            <p:stCondLst>
                              <p:cond delay="0"/>
                            </p:stCondLst>
                            <p:childTnLst>
                              <p:par>
                                <p:cTn id="209" presetID="2" presetClass="entr" presetSubtype="4" fill="hold" grpId="0" nodeType="clickEffect">
                                  <p:stCondLst>
                                    <p:cond delay="0"/>
                                  </p:stCondLst>
                                  <p:childTnLst>
                                    <p:set>
                                      <p:cBhvr>
                                        <p:cTn id="210" dur="1" fill="hold">
                                          <p:stCondLst>
                                            <p:cond delay="0"/>
                                          </p:stCondLst>
                                        </p:cTn>
                                        <p:tgtEl>
                                          <p:spTgt spid="17"/>
                                        </p:tgtEl>
                                        <p:attrNameLst>
                                          <p:attrName>style.visibility</p:attrName>
                                        </p:attrNameLst>
                                      </p:cBhvr>
                                      <p:to>
                                        <p:strVal val="visible"/>
                                      </p:to>
                                    </p:set>
                                    <p:anim calcmode="lin" valueType="num">
                                      <p:cBhvr additive="base">
                                        <p:cTn id="211" dur="500" fill="hold"/>
                                        <p:tgtEl>
                                          <p:spTgt spid="17"/>
                                        </p:tgtEl>
                                        <p:attrNameLst>
                                          <p:attrName>ppt_x</p:attrName>
                                        </p:attrNameLst>
                                      </p:cBhvr>
                                      <p:tavLst>
                                        <p:tav tm="0">
                                          <p:val>
                                            <p:strVal val="#ppt_x"/>
                                          </p:val>
                                        </p:tav>
                                        <p:tav tm="100000">
                                          <p:val>
                                            <p:strVal val="#ppt_x"/>
                                          </p:val>
                                        </p:tav>
                                      </p:tavLst>
                                    </p:anim>
                                    <p:anim calcmode="lin" valueType="num">
                                      <p:cBhvr additive="base">
                                        <p:cTn id="2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3" fill="hold">
                      <p:stCondLst>
                        <p:cond delay="indefinite"/>
                      </p:stCondLst>
                      <p:childTnLst>
                        <p:par>
                          <p:cTn id="214" fill="hold">
                            <p:stCondLst>
                              <p:cond delay="0"/>
                            </p:stCondLst>
                            <p:childTnLst>
                              <p:par>
                                <p:cTn id="215" presetID="2" presetClass="entr" presetSubtype="4" fill="hold" nodeType="clickEffect">
                                  <p:stCondLst>
                                    <p:cond delay="0"/>
                                  </p:stCondLst>
                                  <p:childTnLst>
                                    <p:set>
                                      <p:cBhvr>
                                        <p:cTn id="216" dur="1" fill="hold">
                                          <p:stCondLst>
                                            <p:cond delay="0"/>
                                          </p:stCondLst>
                                        </p:cTn>
                                        <p:tgtEl>
                                          <p:spTgt spid="17">
                                            <p:txEl>
                                              <p:pRg st="0" end="0"/>
                                            </p:txEl>
                                          </p:spTgt>
                                        </p:tgtEl>
                                        <p:attrNameLst>
                                          <p:attrName>style.visibility</p:attrName>
                                        </p:attrNameLst>
                                      </p:cBhvr>
                                      <p:to>
                                        <p:strVal val="visible"/>
                                      </p:to>
                                    </p:set>
                                    <p:anim calcmode="lin" valueType="num">
                                      <p:cBhvr additive="base">
                                        <p:cTn id="217"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218"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1" grpId="0"/>
      <p:bldP spid="12" grpId="0"/>
      <p:bldP spid="13" grpId="0"/>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417640" y="44624"/>
            <a:ext cx="4258816" cy="626278"/>
          </a:xfrm>
        </p:spPr>
        <p:txBody>
          <a:bodyPr>
            <a:normAutofit fontScale="90000"/>
          </a:bodyPr>
          <a:lstStyle/>
          <a:p>
            <a:r>
              <a:rPr lang="fa-IR" sz="3200" b="1" dirty="0" smtClean="0">
                <a:ln w="12700">
                  <a:solidFill>
                    <a:schemeClr val="tx2">
                      <a:satMod val="155000"/>
                    </a:schemeClr>
                  </a:solidFill>
                  <a:prstDash val="solid"/>
                </a:ln>
                <a:solidFill>
                  <a:srgbClr val="92D050"/>
                </a:solidFill>
                <a:effectLst>
                  <a:outerShdw blurRad="41275" dist="20320" dir="1800000" algn="tl" rotWithShape="0">
                    <a:srgbClr val="000000">
                      <a:alpha val="40000"/>
                    </a:srgbClr>
                  </a:outerShdw>
                </a:effectLst>
                <a:latin typeface="+mn-lt"/>
                <a:ea typeface="+mn-ea"/>
                <a:cs typeface="B Titr" panose="00000700000000000000" pitchFamily="2" charset="-78"/>
              </a:rPr>
              <a:t>اخلاق نیکو پیامبر اکرم(ص)</a:t>
            </a:r>
            <a:endParaRPr lang="en-US" sz="3200" b="1" dirty="0">
              <a:ln w="12700">
                <a:solidFill>
                  <a:schemeClr val="tx2">
                    <a:satMod val="155000"/>
                  </a:schemeClr>
                </a:solidFill>
                <a:prstDash val="solid"/>
              </a:ln>
              <a:solidFill>
                <a:srgbClr val="92D050"/>
              </a:solidFill>
              <a:effectLst>
                <a:outerShdw blurRad="41275" dist="20320" dir="1800000" algn="tl" rotWithShape="0">
                  <a:srgbClr val="000000">
                    <a:alpha val="40000"/>
                  </a:srgbClr>
                </a:outerShdw>
              </a:effectLst>
              <a:latin typeface="+mn-lt"/>
              <a:ea typeface="+mn-ea"/>
              <a:cs typeface="B Titr" panose="00000700000000000000" pitchFamily="2" charset="-78"/>
            </a:endParaRPr>
          </a:p>
        </p:txBody>
      </p:sp>
      <p:sp>
        <p:nvSpPr>
          <p:cNvPr id="3" name="Content Placeholder 2"/>
          <p:cNvSpPr>
            <a:spLocks noGrp="1"/>
          </p:cNvSpPr>
          <p:nvPr>
            <p:ph idx="1"/>
          </p:nvPr>
        </p:nvSpPr>
        <p:spPr>
          <a:xfrm>
            <a:off x="457200" y="620688"/>
            <a:ext cx="8229600" cy="5688632"/>
          </a:xfrm>
        </p:spPr>
        <p:txBody>
          <a:bodyPr>
            <a:normAutofit fontScale="70000" lnSpcReduction="20000"/>
          </a:bodyPr>
          <a:lstStyle/>
          <a:p>
            <a:pPr marL="0" indent="0" algn="just">
              <a:buNone/>
            </a:pPr>
            <a:r>
              <a:rPr lang="fa-IR" sz="2400" dirty="0">
                <a:cs typeface="B Karim" panose="00000400000000000000" pitchFamily="2" charset="-78"/>
              </a:rPr>
              <a:t>روزي مردي به خدمت حضرت محمّد(ص) رسيد.آن حضرت را مشاهده كرد كه پيراهني بر تن دارد كه مقداري كهن شده است. او دوازده درهم به پيامبر داد تا لباسي براي خود تهيه نمايد. حضرت محمد(ص) فرمود: « يا علي من پيراهني ساده‌تر از اين مي‌خواهم آيا صاحبش پس مي‌گيرد؟ عرض كردم: « نمي‌دانم». </a:t>
            </a:r>
            <a:endParaRPr lang="en-US" sz="2400" dirty="0">
              <a:cs typeface="B Karim" panose="00000400000000000000" pitchFamily="2" charset="-78"/>
            </a:endParaRPr>
          </a:p>
          <a:p>
            <a:pPr marL="0" indent="0" algn="just">
              <a:buNone/>
            </a:pPr>
            <a:r>
              <a:rPr lang="fa-IR" sz="2400" dirty="0">
                <a:cs typeface="B Karim" panose="00000400000000000000" pitchFamily="2" charset="-78"/>
              </a:rPr>
              <a:t>حضرت فرمود: «برو اگر پس گرفت، آن را پس بده!» </a:t>
            </a:r>
            <a:endParaRPr lang="en-US" sz="2400" dirty="0">
              <a:cs typeface="B Karim" panose="00000400000000000000" pitchFamily="2" charset="-78"/>
            </a:endParaRPr>
          </a:p>
          <a:p>
            <a:pPr marL="0" indent="0" algn="just">
              <a:buNone/>
            </a:pPr>
            <a:r>
              <a:rPr lang="fa-IR" sz="2400" dirty="0">
                <a:cs typeface="B Karim" panose="00000400000000000000" pitchFamily="2" charset="-78"/>
              </a:rPr>
              <a:t>من به مغازه‌اي كه از آن پيراهن را خريده بودم، رفتم و به صاحب مغازه گفتم: « من اين پيراهن را براي پيامبر (ص) خريده بودم، ولي آن حضرت اين پيراهن را نخواست. آيا پس مي‌گيري؟» </a:t>
            </a:r>
            <a:endParaRPr lang="en-US" sz="2400" dirty="0">
              <a:cs typeface="B Karim" panose="00000400000000000000" pitchFamily="2" charset="-78"/>
            </a:endParaRPr>
          </a:p>
          <a:p>
            <a:pPr marL="0" indent="0" algn="just">
              <a:buNone/>
            </a:pPr>
            <a:r>
              <a:rPr lang="fa-IR" sz="2400" dirty="0">
                <a:cs typeface="B Karim" panose="00000400000000000000" pitchFamily="2" charset="-78"/>
              </a:rPr>
              <a:t>صاحب مغازه قبول كرد و پول آن را پس داد. </a:t>
            </a:r>
            <a:endParaRPr lang="en-US" sz="2400" dirty="0">
              <a:cs typeface="B Karim" panose="00000400000000000000" pitchFamily="2" charset="-78"/>
            </a:endParaRPr>
          </a:p>
          <a:p>
            <a:pPr marL="0" indent="0" algn="just">
              <a:buNone/>
            </a:pPr>
            <a:r>
              <a:rPr lang="fa-IR" sz="2400" dirty="0">
                <a:cs typeface="B Karim" panose="00000400000000000000" pitchFamily="2" charset="-78"/>
              </a:rPr>
              <a:t>من به خدمت پيامبر آمدم و با همديگر به بازار رفتيم تا پيراهن ديگري را براي حضرت بخريم، اما در مسير زني خدمتكار را ديديم كه نشسته و گريه مي‌كند. </a:t>
            </a:r>
            <a:endParaRPr lang="en-US" sz="2400" dirty="0">
              <a:cs typeface="B Karim" panose="00000400000000000000" pitchFamily="2" charset="-78"/>
            </a:endParaRPr>
          </a:p>
          <a:p>
            <a:pPr marL="0" indent="0" algn="just">
              <a:buNone/>
            </a:pPr>
            <a:r>
              <a:rPr lang="fa-IR" sz="2400" dirty="0">
                <a:cs typeface="B Karim" panose="00000400000000000000" pitchFamily="2" charset="-78"/>
              </a:rPr>
              <a:t>پيامبر اكرم (ص) فرمود: « اي زن چرا گريه مي‌كني؟» </a:t>
            </a:r>
            <a:endParaRPr lang="en-US" sz="2400" dirty="0">
              <a:cs typeface="B Karim" panose="00000400000000000000" pitchFamily="2" charset="-78"/>
            </a:endParaRPr>
          </a:p>
          <a:p>
            <a:pPr marL="0" indent="0">
              <a:buNone/>
            </a:pPr>
            <a:r>
              <a:rPr lang="fa-IR" sz="2400" dirty="0">
                <a:cs typeface="B Karim" panose="00000400000000000000" pitchFamily="2" charset="-78"/>
              </a:rPr>
              <a:t>عرض كرد: « يا رسول الله(ص) اربابم چهار درهم به من داده بود تا اجناسي برايش بخرم، اما من پول را گم كرده‌ام و جرأت نمي‌كنم كه برگردم</a:t>
            </a:r>
            <a:r>
              <a:rPr lang="fa-IR" sz="2400" dirty="0" smtClean="0">
                <a:cs typeface="B Karim" panose="00000400000000000000" pitchFamily="2" charset="-78"/>
              </a:rPr>
              <a:t>!</a:t>
            </a:r>
            <a:r>
              <a:rPr lang="fa-IR" sz="2400" dirty="0">
                <a:cs typeface="B Karim" panose="00000400000000000000" pitchFamily="2" charset="-78"/>
              </a:rPr>
              <a:t> حضرت محمد (ص) چهار درهم به او داد و فرمود: « به پيش ارباب برگرد». سپس با يكديگر به بازار رفتيم و پيراهني به چهار درهم خريديم كه حضرت محمّد آن را پوشيد و خدا را شكر نمود و از بازار خارج شديم! </a:t>
            </a:r>
            <a:endParaRPr lang="en-US" sz="2400" dirty="0">
              <a:cs typeface="B Karim" panose="00000400000000000000" pitchFamily="2" charset="-78"/>
            </a:endParaRPr>
          </a:p>
          <a:p>
            <a:pPr marL="0" indent="0">
              <a:buNone/>
            </a:pPr>
            <a:r>
              <a:rPr lang="fa-IR" sz="2400" dirty="0">
                <a:cs typeface="B Karim" panose="00000400000000000000" pitchFamily="2" charset="-78"/>
              </a:rPr>
              <a:t>در راه به مردي برخورد كرديم كه عريان بود و مي‌گفت: « هر كس مرا بپوشاند، خداوند از لباس‌هاي بهشت به او بپوشاند!» </a:t>
            </a:r>
            <a:endParaRPr lang="en-US" sz="2400" dirty="0">
              <a:cs typeface="B Karim" panose="00000400000000000000" pitchFamily="2" charset="-78"/>
            </a:endParaRPr>
          </a:p>
        </p:txBody>
      </p:sp>
      <p:sp>
        <p:nvSpPr>
          <p:cNvPr id="4" name="Slide Number Placeholder 3"/>
          <p:cNvSpPr>
            <a:spLocks noGrp="1"/>
          </p:cNvSpPr>
          <p:nvPr>
            <p:ph type="sldNum" sz="quarter" idx="12"/>
          </p:nvPr>
        </p:nvSpPr>
        <p:spPr/>
        <p:txBody>
          <a:bodyPr/>
          <a:lstStyle/>
          <a:p>
            <a:fld id="{F302EF63-6CB9-4942-8D88-032FF5070FBF}" type="slidenum">
              <a:rPr lang="fa-IR" smtClean="0"/>
              <a:t>9</a:t>
            </a:fld>
            <a:endParaRPr lang="fa-IR" dirty="0"/>
          </a:p>
        </p:txBody>
      </p:sp>
    </p:spTree>
    <p:extLst>
      <p:ext uri="{BB962C8B-B14F-4D97-AF65-F5344CB8AC3E}">
        <p14:creationId xmlns:p14="http://schemas.microsoft.com/office/powerpoint/2010/main" val="383257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fade">
                                      <p:cBhvr>
                                        <p:cTn id="54" dur="1000"/>
                                        <p:tgtEl>
                                          <p:spTgt spid="3">
                                            <p:txEl>
                                              <p:pRg st="6" end="6"/>
                                            </p:txEl>
                                          </p:spTgt>
                                        </p:tgtEl>
                                      </p:cBhvr>
                                    </p:animEffect>
                                    <p:anim calcmode="lin" valueType="num">
                                      <p:cBhvr>
                                        <p:cTn id="5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3">
                                            <p:txEl>
                                              <p:pRg st="7" end="7"/>
                                            </p:txEl>
                                          </p:spTgt>
                                        </p:tgtEl>
                                        <p:attrNameLst>
                                          <p:attrName>style.visibility</p:attrName>
                                        </p:attrNameLst>
                                      </p:cBhvr>
                                      <p:to>
                                        <p:strVal val="visible"/>
                                      </p:to>
                                    </p:set>
                                    <p:animEffect transition="in" filter="fade">
                                      <p:cBhvr>
                                        <p:cTn id="61" dur="1000"/>
                                        <p:tgtEl>
                                          <p:spTgt spid="3">
                                            <p:txEl>
                                              <p:pRg st="7" end="7"/>
                                            </p:txEl>
                                          </p:spTgt>
                                        </p:tgtEl>
                                      </p:cBhvr>
                                    </p:animEffect>
                                    <p:anim calcmode="lin" valueType="num">
                                      <p:cBhvr>
                                        <p:cTn id="6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835696" y="836712"/>
            <a:ext cx="5788577" cy="4752528"/>
          </a:xfrm>
          <a:prstGeom prst="ellipse">
            <a:avLst/>
          </a:prstGeom>
          <a:ln>
            <a:noFill/>
          </a:ln>
          <a:effectLst>
            <a:softEdge rad="112500"/>
          </a:effectLst>
        </p:spPr>
      </p:pic>
      <p:sp>
        <p:nvSpPr>
          <p:cNvPr id="3" name="Content Placeholder 2"/>
          <p:cNvSpPr>
            <a:spLocks noGrp="1"/>
          </p:cNvSpPr>
          <p:nvPr>
            <p:ph idx="1"/>
          </p:nvPr>
        </p:nvSpPr>
        <p:spPr>
          <a:xfrm>
            <a:off x="457200" y="260648"/>
            <a:ext cx="8229600" cy="5865515"/>
          </a:xfrm>
        </p:spPr>
        <p:txBody>
          <a:bodyPr/>
          <a:lstStyle/>
          <a:p>
            <a:pPr marL="0" indent="0" algn="just">
              <a:buNone/>
            </a:pPr>
            <a:r>
              <a:rPr lang="fa-IR" sz="2300" dirty="0" smtClean="0">
                <a:cs typeface="B Karim" panose="00000400000000000000" pitchFamily="2" charset="-78"/>
              </a:rPr>
              <a:t>رسول </a:t>
            </a:r>
            <a:r>
              <a:rPr lang="fa-IR" sz="2300" dirty="0">
                <a:cs typeface="B Karim" panose="00000400000000000000" pitchFamily="2" charset="-78"/>
              </a:rPr>
              <a:t>گرامي اسلام (ص) پيراهن را به آن مرد بخشيد و دوباره به بازار برگشتيم. آن حضرت پيراهن ديگري به قيمت چهار درهم خريد و خدا را سپاس گفت و به منزل برگشتيم. </a:t>
            </a:r>
            <a:r>
              <a:rPr lang="fa-IR" sz="2300" dirty="0" smtClean="0">
                <a:cs typeface="B Karim" panose="00000400000000000000" pitchFamily="2" charset="-78"/>
              </a:rPr>
              <a:t>در </a:t>
            </a:r>
            <a:r>
              <a:rPr lang="fa-IR" sz="2300" dirty="0">
                <a:cs typeface="B Karim" panose="00000400000000000000" pitchFamily="2" charset="-78"/>
              </a:rPr>
              <a:t>راه همان زن خدمتكار را ديديم كه نشسته است و هنوز به خانه بر نگشته است. حضرت محمد (ص) فرمود: « چرا به خانة اربابت برنگشتي؟» </a:t>
            </a:r>
            <a:endParaRPr lang="en-US" sz="2300" dirty="0">
              <a:cs typeface="B Karim" panose="00000400000000000000" pitchFamily="2" charset="-78"/>
            </a:endParaRPr>
          </a:p>
          <a:p>
            <a:pPr marL="0" indent="0" algn="just">
              <a:buNone/>
            </a:pPr>
            <a:r>
              <a:rPr lang="fa-IR" sz="2300" dirty="0">
                <a:cs typeface="B Karim" panose="00000400000000000000" pitchFamily="2" charset="-78"/>
              </a:rPr>
              <a:t>زن عرض كرد: « يا رسول الله، دير شده است مي‌ترسم كه اگر برگردم تنبيه شوم. حضرت فرمود: « تو از جلو برو و خانه اربابت را به من نشان بده، من همراه تو مي‌آيم. </a:t>
            </a:r>
            <a:endParaRPr lang="en-US" sz="2300" dirty="0">
              <a:cs typeface="B Karim" panose="00000400000000000000" pitchFamily="2" charset="-78"/>
            </a:endParaRPr>
          </a:p>
          <a:p>
            <a:pPr marL="0" indent="0" algn="just">
              <a:buNone/>
            </a:pPr>
            <a:r>
              <a:rPr lang="fa-IR" sz="2300" dirty="0">
                <a:cs typeface="B Karim" panose="00000400000000000000" pitchFamily="2" charset="-78"/>
              </a:rPr>
              <a:t>حضرت به همراه آن زن آمد تا به در خانة ارباب او رسيد و كنار در خانه ايستاد و فرمود: «السلام عليكم يا اهل الدّار ـ (سلام بر شما اي اهل خانه) ولي جواب ندادند. </a:t>
            </a:r>
            <a:endParaRPr lang="en-US" sz="2300" dirty="0">
              <a:cs typeface="B Karim" panose="00000400000000000000" pitchFamily="2" charset="-78"/>
            </a:endParaRPr>
          </a:p>
          <a:p>
            <a:pPr marL="0" indent="0" algn="just">
              <a:buNone/>
            </a:pPr>
            <a:r>
              <a:rPr lang="fa-IR" sz="2300" dirty="0">
                <a:cs typeface="B Karim" panose="00000400000000000000" pitchFamily="2" charset="-78"/>
              </a:rPr>
              <a:t>حضرت بار دوم سلام را تكرار كرد، باز جواب ندادند. </a:t>
            </a:r>
            <a:r>
              <a:rPr lang="fa-IR" sz="2300" dirty="0" smtClean="0">
                <a:cs typeface="B Karim" panose="00000400000000000000" pitchFamily="2" charset="-78"/>
              </a:rPr>
              <a:t>حضرت </a:t>
            </a:r>
            <a:r>
              <a:rPr lang="fa-IR" sz="2300" dirty="0">
                <a:cs typeface="B Karim" panose="00000400000000000000" pitchFamily="2" charset="-78"/>
              </a:rPr>
              <a:t>بار سوم سلام را تكرار كردند. جواب آمد كه « عليك السلام يا رسول </a:t>
            </a:r>
            <a:r>
              <a:rPr lang="fa-IR" sz="2300" dirty="0" smtClean="0">
                <a:cs typeface="B Karim" panose="00000400000000000000" pitchFamily="2" charset="-78"/>
              </a:rPr>
              <a:t>الله». حضرت </a:t>
            </a:r>
            <a:r>
              <a:rPr lang="fa-IR" sz="2300" dirty="0">
                <a:cs typeface="B Karim" panose="00000400000000000000" pitchFamily="2" charset="-78"/>
              </a:rPr>
              <a:t>فرمود: « چرا دربار اول و دوّمي كه سلام كردم، جواب نداديد؟» </a:t>
            </a:r>
            <a:r>
              <a:rPr lang="fa-IR" sz="2300" dirty="0" smtClean="0">
                <a:cs typeface="B Karim" panose="00000400000000000000" pitchFamily="2" charset="-78"/>
              </a:rPr>
              <a:t>عرض </a:t>
            </a:r>
            <a:r>
              <a:rPr lang="fa-IR" sz="2300" dirty="0">
                <a:cs typeface="B Karim" panose="00000400000000000000" pitchFamily="2" charset="-78"/>
              </a:rPr>
              <a:t>كردند: « يا رسول الله(ص) صداي شما را شنيدیم و دوست داشتيم بيش‌تر بشنويم!» </a:t>
            </a:r>
            <a:endParaRPr lang="en-US" sz="2300" dirty="0">
              <a:cs typeface="B Karim" panose="00000400000000000000" pitchFamily="2" charset="-78"/>
            </a:endParaRPr>
          </a:p>
          <a:p>
            <a:pPr marL="0" indent="0" algn="just">
              <a:buNone/>
            </a:pPr>
            <a:r>
              <a:rPr lang="fa-IR" sz="2300" dirty="0">
                <a:cs typeface="B Karim" panose="00000400000000000000" pitchFamily="2" charset="-78"/>
              </a:rPr>
              <a:t>حضرت فرمود: « اين زن، خدمتكار شما دير كرده است او را مؤاخذه نكنيد.» </a:t>
            </a:r>
            <a:r>
              <a:rPr lang="fa-IR" sz="2300" dirty="0" smtClean="0">
                <a:cs typeface="B Karim" panose="00000400000000000000" pitchFamily="2" charset="-78"/>
              </a:rPr>
              <a:t>آن‌ها </a:t>
            </a:r>
            <a:r>
              <a:rPr lang="fa-IR" sz="2300" dirty="0">
                <a:cs typeface="B Karim" panose="00000400000000000000" pitchFamily="2" charset="-78"/>
              </a:rPr>
              <a:t>گفتند: « يا رسول الله (ص) به احترام خاك پاي شما او را آزاد كرديم.» </a:t>
            </a:r>
            <a:endParaRPr lang="en-US" sz="2300" dirty="0">
              <a:cs typeface="B Karim" panose="00000400000000000000" pitchFamily="2" charset="-78"/>
            </a:endParaRPr>
          </a:p>
          <a:p>
            <a:pPr marL="0" indent="0" algn="just">
              <a:buNone/>
            </a:pPr>
            <a:r>
              <a:rPr lang="fa-IR" sz="2300" dirty="0">
                <a:cs typeface="B Karim" panose="00000400000000000000" pitchFamily="2" charset="-78"/>
              </a:rPr>
              <a:t>حضرت (ص) خدا را شكر كرد و فرمود: « چه پول با بركتي كه يك برهنه را پوشاند و يك كنيز را آزاد كرد</a:t>
            </a:r>
            <a:r>
              <a:rPr lang="fa-IR" sz="2300" dirty="0" smtClean="0">
                <a:cs typeface="B Karim" panose="00000400000000000000" pitchFamily="2" charset="-78"/>
              </a:rPr>
              <a:t>!»</a:t>
            </a:r>
            <a:endParaRPr lang="en-US" sz="2300" dirty="0">
              <a:cs typeface="B Karim" panose="00000400000000000000" pitchFamily="2" charset="-78"/>
            </a:endParaRPr>
          </a:p>
        </p:txBody>
      </p:sp>
      <p:sp>
        <p:nvSpPr>
          <p:cNvPr id="4" name="Slide Number Placeholder 3"/>
          <p:cNvSpPr>
            <a:spLocks noGrp="1"/>
          </p:cNvSpPr>
          <p:nvPr>
            <p:ph type="sldNum" sz="quarter" idx="12"/>
          </p:nvPr>
        </p:nvSpPr>
        <p:spPr/>
        <p:txBody>
          <a:bodyPr/>
          <a:lstStyle/>
          <a:p>
            <a:fld id="{E0E6F8A6-0130-46EC-8109-64C8607AEB92}" type="slidenum">
              <a:rPr lang="fa-IR" smtClean="0"/>
              <a:t>10</a:t>
            </a:fld>
            <a:endParaRPr lang="fa-IR"/>
          </a:p>
        </p:txBody>
      </p:sp>
    </p:spTree>
    <p:extLst>
      <p:ext uri="{BB962C8B-B14F-4D97-AF65-F5344CB8AC3E}">
        <p14:creationId xmlns:p14="http://schemas.microsoft.com/office/powerpoint/2010/main" val="526750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fa-IR"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altLang="fa-IR"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www.naim1382.rozblog (60)</Template>
  <TotalTime>1528</TotalTime>
  <Words>1708</Words>
  <Application>Microsoft Office PowerPoint</Application>
  <PresentationFormat>On-screen Show (4:3)</PresentationFormat>
  <Paragraphs>98</Paragraphs>
  <Slides>10</Slides>
  <Notes>7</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10</vt:i4>
      </vt:variant>
    </vt:vector>
  </HeadingPairs>
  <TitlesOfParts>
    <vt:vector size="22" baseType="lpstr">
      <vt:lpstr>Arial</vt:lpstr>
      <vt:lpstr>B Jadid</vt:lpstr>
      <vt:lpstr>B Karim</vt:lpstr>
      <vt:lpstr>B Lotus</vt:lpstr>
      <vt:lpstr>B Mitra</vt:lpstr>
      <vt:lpstr>B Nazanin</vt:lpstr>
      <vt:lpstr>B Titr</vt:lpstr>
      <vt:lpstr>Calibri</vt:lpstr>
      <vt:lpstr>Times New Roman</vt:lpstr>
      <vt:lpstr>Diseño predeterminado</vt:lpstr>
      <vt:lpstr>Custom Design</vt:lpstr>
      <vt:lpstr>1_Custom Design</vt:lpstr>
      <vt:lpstr>درس سوم</vt:lpstr>
      <vt:lpstr>PowerPoint Presentation</vt:lpstr>
      <vt:lpstr>هفت تن از پيامبران الهي را نام ببريد كه اول اسمشان «الف» باشد</vt:lpstr>
      <vt:lpstr>PowerPoint Presentation</vt:lpstr>
      <vt:lpstr>PowerPoint Presentation</vt:lpstr>
      <vt:lpstr>PowerPoint Presentation</vt:lpstr>
      <vt:lpstr>معجزة پيامبر (ص) </vt:lpstr>
      <vt:lpstr>PowerPoint Presentation</vt:lpstr>
      <vt:lpstr>اخلاق نیکو پیامبر اکرم(ص)</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Hossein Haerikiya</dc:creator>
  <cp:lastModifiedBy>Windows User</cp:lastModifiedBy>
  <cp:revision>112</cp:revision>
  <dcterms:created xsi:type="dcterms:W3CDTF">2015-06-10T08:33:58Z</dcterms:created>
  <dcterms:modified xsi:type="dcterms:W3CDTF">2020-02-25T21:29:22Z</dcterms:modified>
</cp:coreProperties>
</file>