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diagrams/quickStyle10.xml" ContentType="application/vnd.openxmlformats-officedocument.drawingml.diagramStyle+xml"/>
  <Override PartName="/ppt/diagrams/quickStyle20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9" r:id="rId1"/>
  </p:sld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92" r:id="rId26"/>
    <p:sldId id="293" r:id="rId27"/>
    <p:sldId id="294" r:id="rId28"/>
    <p:sldId id="295" r:id="rId29"/>
    <p:sldId id="296" r:id="rId30"/>
    <p:sldId id="297" r:id="rId31"/>
    <p:sldId id="298" r:id="rId32"/>
    <p:sldId id="299" r:id="rId33"/>
    <p:sldId id="300" r:id="rId34"/>
    <p:sldId id="301" r:id="rId35"/>
    <p:sldId id="302" r:id="rId36"/>
    <p:sldId id="303" r:id="rId37"/>
    <p:sldId id="304" r:id="rId38"/>
    <p:sldId id="305" r:id="rId39"/>
    <p:sldId id="306" r:id="rId40"/>
    <p:sldId id="307" r:id="rId41"/>
    <p:sldId id="308" r:id="rId42"/>
    <p:sldId id="309" r:id="rId43"/>
    <p:sldId id="310" r:id="rId44"/>
    <p:sldId id="311" r:id="rId45"/>
    <p:sldId id="312" r:id="rId4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95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E95EAC-8963-4127-AEDA-403E20D99163}" type="doc">
      <dgm:prSet loTypeId="urn:microsoft.com/office/officeart/2005/8/layout/hList7#1" loCatId="process" qsTypeId="urn:microsoft.com/office/officeart/2005/8/quickstyle/simple1" qsCatId="simple" csTypeId="urn:microsoft.com/office/officeart/2005/8/colors/accent1_2" csCatId="accent1" phldr="1"/>
      <dgm:spPr/>
    </dgm:pt>
    <dgm:pt modelId="{892058F9-D0AD-4A5C-B32B-36131BA254A1}">
      <dgm:prSet phldrT="[Text]"/>
      <dgm:spPr/>
      <dgm:t>
        <a:bodyPr/>
        <a:lstStyle/>
        <a:p>
          <a:r>
            <a:rPr lang="fa-IR" dirty="0" smtClean="0">
              <a:solidFill>
                <a:schemeClr val="tx1"/>
              </a:solidFill>
              <a:cs typeface="B Nazanin" pitchFamily="2" charset="-78"/>
            </a:rPr>
            <a:t>مثل نويسي</a:t>
          </a:r>
          <a:endParaRPr lang="en-US" dirty="0">
            <a:solidFill>
              <a:schemeClr val="tx1"/>
            </a:solidFill>
            <a:cs typeface="B Nazanin" pitchFamily="2" charset="-78"/>
          </a:endParaRPr>
        </a:p>
      </dgm:t>
    </dgm:pt>
    <dgm:pt modelId="{DC847667-F6E6-4468-B58C-65A142566DD8}" type="parTrans" cxnId="{1DE3A97E-CABA-430B-B056-06E906AAB391}">
      <dgm:prSet/>
      <dgm:spPr/>
      <dgm:t>
        <a:bodyPr/>
        <a:lstStyle/>
        <a:p>
          <a:endParaRPr lang="en-US"/>
        </a:p>
      </dgm:t>
    </dgm:pt>
    <dgm:pt modelId="{57612912-239C-4614-AD5D-FE293E3F207B}" type="sibTrans" cxnId="{1DE3A97E-CABA-430B-B056-06E906AAB391}">
      <dgm:prSet/>
      <dgm:spPr/>
      <dgm:t>
        <a:bodyPr/>
        <a:lstStyle/>
        <a:p>
          <a:endParaRPr lang="en-US"/>
        </a:p>
      </dgm:t>
    </dgm:pt>
    <dgm:pt modelId="{BD8D3E26-253B-432D-A745-9DD0B728CF41}">
      <dgm:prSet phldrT="[Text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dirty="0" smtClean="0">
              <a:cs typeface="B Nazanin" pitchFamily="2" charset="-78"/>
            </a:rPr>
            <a:t>حكايت نگاري</a:t>
          </a:r>
          <a:endParaRPr lang="en-US" dirty="0">
            <a:cs typeface="B Nazanin" pitchFamily="2" charset="-78"/>
          </a:endParaRPr>
        </a:p>
      </dgm:t>
    </dgm:pt>
    <dgm:pt modelId="{3FE63679-5BD0-4D1F-B7DC-EF2414F20F00}" type="parTrans" cxnId="{0360DE98-98AD-4BCF-9EC7-C0888C30DCAF}">
      <dgm:prSet/>
      <dgm:spPr/>
      <dgm:t>
        <a:bodyPr/>
        <a:lstStyle/>
        <a:p>
          <a:endParaRPr lang="en-US"/>
        </a:p>
      </dgm:t>
    </dgm:pt>
    <dgm:pt modelId="{36881565-501C-4D1A-A9AB-A98C127AF7A0}" type="sibTrans" cxnId="{0360DE98-98AD-4BCF-9EC7-C0888C30DCAF}">
      <dgm:prSet/>
      <dgm:spPr/>
      <dgm:t>
        <a:bodyPr/>
        <a:lstStyle/>
        <a:p>
          <a:endParaRPr lang="en-US"/>
        </a:p>
      </dgm:t>
    </dgm:pt>
    <dgm:pt modelId="{037BBADA-F7E0-4722-AEE7-B73DCCFC46F8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dirty="0" smtClean="0">
              <a:cs typeface="B Nazanin" pitchFamily="2" charset="-78"/>
            </a:rPr>
            <a:t>تصوير نويسي</a:t>
          </a:r>
          <a:endParaRPr lang="en-US" dirty="0">
            <a:cs typeface="B Nazanin" pitchFamily="2" charset="-78"/>
          </a:endParaRPr>
        </a:p>
      </dgm:t>
    </dgm:pt>
    <dgm:pt modelId="{8CDB014F-4111-4DD2-B07F-8DC39BC55955}" type="parTrans" cxnId="{5E47007D-5A4B-4141-B66F-3AC2C5E752CB}">
      <dgm:prSet/>
      <dgm:spPr/>
      <dgm:t>
        <a:bodyPr/>
        <a:lstStyle/>
        <a:p>
          <a:endParaRPr lang="en-US"/>
        </a:p>
      </dgm:t>
    </dgm:pt>
    <dgm:pt modelId="{09AEC164-C2E9-46E4-9C48-71330FD38E27}" type="sibTrans" cxnId="{5E47007D-5A4B-4141-B66F-3AC2C5E752CB}">
      <dgm:prSet/>
      <dgm:spPr/>
      <dgm:t>
        <a:bodyPr/>
        <a:lstStyle/>
        <a:p>
          <a:endParaRPr lang="en-US"/>
        </a:p>
      </dgm:t>
    </dgm:pt>
    <dgm:pt modelId="{D4085BE9-FE25-480C-8953-B07DCA2CF806}" type="pres">
      <dgm:prSet presAssocID="{4BE95EAC-8963-4127-AEDA-403E20D99163}" presName="Name0" presStyleCnt="0">
        <dgm:presLayoutVars>
          <dgm:dir/>
          <dgm:resizeHandles val="exact"/>
        </dgm:presLayoutVars>
      </dgm:prSet>
      <dgm:spPr/>
    </dgm:pt>
    <dgm:pt modelId="{4F7D7497-2602-44BB-97EB-F752BDCE95F2}" type="pres">
      <dgm:prSet presAssocID="{4BE95EAC-8963-4127-AEDA-403E20D99163}" presName="fgShape" presStyleLbl="fgShp" presStyleIdx="0" presStyleCn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</dgm:pt>
    <dgm:pt modelId="{33A97A3B-09B3-4A20-9431-F739FE37E8B1}" type="pres">
      <dgm:prSet presAssocID="{4BE95EAC-8963-4127-AEDA-403E20D99163}" presName="linComp" presStyleCnt="0"/>
      <dgm:spPr/>
    </dgm:pt>
    <dgm:pt modelId="{48C751E6-F652-4828-8BB8-4961C381C854}" type="pres">
      <dgm:prSet presAssocID="{892058F9-D0AD-4A5C-B32B-36131BA254A1}" presName="compNode" presStyleCnt="0"/>
      <dgm:spPr/>
    </dgm:pt>
    <dgm:pt modelId="{2708DD46-DD83-400A-AB23-F02A749484B9}" type="pres">
      <dgm:prSet presAssocID="{892058F9-D0AD-4A5C-B32B-36131BA254A1}" presName="bkgdShape" presStyleLbl="node1" presStyleIdx="0" presStyleCnt="3"/>
      <dgm:spPr/>
      <dgm:t>
        <a:bodyPr/>
        <a:lstStyle/>
        <a:p>
          <a:endParaRPr lang="en-US"/>
        </a:p>
      </dgm:t>
    </dgm:pt>
    <dgm:pt modelId="{025E569A-B270-4395-99AC-E1703FDB0970}" type="pres">
      <dgm:prSet presAssocID="{892058F9-D0AD-4A5C-B32B-36131BA254A1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052CA4-B3EF-4C0A-952A-6C5D306B06AB}" type="pres">
      <dgm:prSet presAssocID="{892058F9-D0AD-4A5C-B32B-36131BA254A1}" presName="invisiNode" presStyleLbl="node1" presStyleIdx="0" presStyleCnt="3"/>
      <dgm:spPr/>
    </dgm:pt>
    <dgm:pt modelId="{83B17586-0946-4B85-BDDF-35298B34734A}" type="pres">
      <dgm:prSet presAssocID="{892058F9-D0AD-4A5C-B32B-36131BA254A1}" presName="imagNode" presStyleLbl="fgImgPlace1" presStyleIdx="0" presStyleCnt="3"/>
      <dgm:spPr/>
    </dgm:pt>
    <dgm:pt modelId="{C5B1A037-5ADF-4D51-8ABC-AA5EF7963C5D}" type="pres">
      <dgm:prSet presAssocID="{57612912-239C-4614-AD5D-FE293E3F207B}" presName="sibTrans" presStyleLbl="sibTrans2D1" presStyleIdx="0" presStyleCnt="0"/>
      <dgm:spPr/>
      <dgm:t>
        <a:bodyPr/>
        <a:lstStyle/>
        <a:p>
          <a:endParaRPr lang="en-US"/>
        </a:p>
      </dgm:t>
    </dgm:pt>
    <dgm:pt modelId="{46EDE59A-7555-47CA-8816-617AACC3D83D}" type="pres">
      <dgm:prSet presAssocID="{BD8D3E26-253B-432D-A745-9DD0B728CF41}" presName="compNode" presStyleCnt="0"/>
      <dgm:spPr/>
    </dgm:pt>
    <dgm:pt modelId="{AFACEDEE-5A70-45CF-9C30-E213C3A2AFE5}" type="pres">
      <dgm:prSet presAssocID="{BD8D3E26-253B-432D-A745-9DD0B728CF41}" presName="bkgdShape" presStyleLbl="node1" presStyleIdx="1" presStyleCnt="3" custLinFactNeighborX="2167"/>
      <dgm:spPr/>
      <dgm:t>
        <a:bodyPr/>
        <a:lstStyle/>
        <a:p>
          <a:endParaRPr lang="en-US"/>
        </a:p>
      </dgm:t>
    </dgm:pt>
    <dgm:pt modelId="{0BF9C999-60F8-4ACA-ACCD-D4B896DA614A}" type="pres">
      <dgm:prSet presAssocID="{BD8D3E26-253B-432D-A745-9DD0B728CF41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6A9D98-170C-4B11-AA57-E3CE25AD739E}" type="pres">
      <dgm:prSet presAssocID="{BD8D3E26-253B-432D-A745-9DD0B728CF41}" presName="invisiNode" presStyleLbl="node1" presStyleIdx="1" presStyleCnt="3"/>
      <dgm:spPr/>
    </dgm:pt>
    <dgm:pt modelId="{4ABAD497-1FDA-432A-8051-EAB97155B79D}" type="pres">
      <dgm:prSet presAssocID="{BD8D3E26-253B-432D-A745-9DD0B728CF41}" presName="imagNode" presStyleLbl="fgImgPlace1" presStyleIdx="1" presStyleCnt="3"/>
      <dgm:spPr/>
    </dgm:pt>
    <dgm:pt modelId="{420100F6-0602-4A87-8CF2-E098BD13042C}" type="pres">
      <dgm:prSet presAssocID="{36881565-501C-4D1A-A9AB-A98C127AF7A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A8234C59-DAA5-4B98-B8D3-BB2DEEDD1482}" type="pres">
      <dgm:prSet presAssocID="{037BBADA-F7E0-4722-AEE7-B73DCCFC46F8}" presName="compNode" presStyleCnt="0"/>
      <dgm:spPr/>
    </dgm:pt>
    <dgm:pt modelId="{11A345D8-C189-4FD2-8D77-E649D35E7B71}" type="pres">
      <dgm:prSet presAssocID="{037BBADA-F7E0-4722-AEE7-B73DCCFC46F8}" presName="bkgdShape" presStyleLbl="node1" presStyleIdx="2" presStyleCnt="3" custLinFactNeighborX="4399"/>
      <dgm:spPr/>
      <dgm:t>
        <a:bodyPr/>
        <a:lstStyle/>
        <a:p>
          <a:endParaRPr lang="en-US"/>
        </a:p>
      </dgm:t>
    </dgm:pt>
    <dgm:pt modelId="{B897D74B-3E4B-4939-B4FF-2AEF9AFAE8D3}" type="pres">
      <dgm:prSet presAssocID="{037BBADA-F7E0-4722-AEE7-B73DCCFC46F8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D4B95D-7312-4889-8EA5-612C557128A4}" type="pres">
      <dgm:prSet presAssocID="{037BBADA-F7E0-4722-AEE7-B73DCCFC46F8}" presName="invisiNode" presStyleLbl="node1" presStyleIdx="2" presStyleCnt="3"/>
      <dgm:spPr/>
    </dgm:pt>
    <dgm:pt modelId="{8623538C-7E9A-4E7E-91EC-C76D8057EE11}" type="pres">
      <dgm:prSet presAssocID="{037BBADA-F7E0-4722-AEE7-B73DCCFC46F8}" presName="imagNode" presStyleLbl="fgImgPlace1" presStyleIdx="2" presStyleCnt="3" custLinFactNeighborX="1488" custLinFactNeighborY="751"/>
      <dgm:spPr>
        <a:blipFill rotWithShape="0">
          <a:blip xmlns:r="http://schemas.openxmlformats.org/officeDocument/2006/relationships"/>
          <a:stretch>
            <a:fillRect/>
          </a:stretch>
        </a:blipFill>
      </dgm:spPr>
    </dgm:pt>
  </dgm:ptLst>
  <dgm:cxnLst>
    <dgm:cxn modelId="{5E47007D-5A4B-4141-B66F-3AC2C5E752CB}" srcId="{4BE95EAC-8963-4127-AEDA-403E20D99163}" destId="{037BBADA-F7E0-4722-AEE7-B73DCCFC46F8}" srcOrd="2" destOrd="0" parTransId="{8CDB014F-4111-4DD2-B07F-8DC39BC55955}" sibTransId="{09AEC164-C2E9-46E4-9C48-71330FD38E27}"/>
    <dgm:cxn modelId="{69F924DB-EF20-43A0-AB76-71947928990D}" type="presOf" srcId="{BD8D3E26-253B-432D-A745-9DD0B728CF41}" destId="{0BF9C999-60F8-4ACA-ACCD-D4B896DA614A}" srcOrd="1" destOrd="0" presId="urn:microsoft.com/office/officeart/2005/8/layout/hList7#1"/>
    <dgm:cxn modelId="{81A957C3-C2DB-48CB-98B2-18F2F8BBD1D0}" type="presOf" srcId="{037BBADA-F7E0-4722-AEE7-B73DCCFC46F8}" destId="{11A345D8-C189-4FD2-8D77-E649D35E7B71}" srcOrd="0" destOrd="0" presId="urn:microsoft.com/office/officeart/2005/8/layout/hList7#1"/>
    <dgm:cxn modelId="{76C10BFD-9F2C-4248-A6ED-A30D5CB72959}" type="presOf" srcId="{892058F9-D0AD-4A5C-B32B-36131BA254A1}" destId="{025E569A-B270-4395-99AC-E1703FDB0970}" srcOrd="1" destOrd="0" presId="urn:microsoft.com/office/officeart/2005/8/layout/hList7#1"/>
    <dgm:cxn modelId="{8E8AD4FE-3807-4A82-8B7C-CA1C336307CB}" type="presOf" srcId="{57612912-239C-4614-AD5D-FE293E3F207B}" destId="{C5B1A037-5ADF-4D51-8ABC-AA5EF7963C5D}" srcOrd="0" destOrd="0" presId="urn:microsoft.com/office/officeart/2005/8/layout/hList7#1"/>
    <dgm:cxn modelId="{3BA7C837-C923-467A-9530-3C6D5C6B0E02}" type="presOf" srcId="{037BBADA-F7E0-4722-AEE7-B73DCCFC46F8}" destId="{B897D74B-3E4B-4939-B4FF-2AEF9AFAE8D3}" srcOrd="1" destOrd="0" presId="urn:microsoft.com/office/officeart/2005/8/layout/hList7#1"/>
    <dgm:cxn modelId="{34FE31A6-6A58-45DC-BC99-69206CE389B9}" type="presOf" srcId="{892058F9-D0AD-4A5C-B32B-36131BA254A1}" destId="{2708DD46-DD83-400A-AB23-F02A749484B9}" srcOrd="0" destOrd="0" presId="urn:microsoft.com/office/officeart/2005/8/layout/hList7#1"/>
    <dgm:cxn modelId="{0360DE98-98AD-4BCF-9EC7-C0888C30DCAF}" srcId="{4BE95EAC-8963-4127-AEDA-403E20D99163}" destId="{BD8D3E26-253B-432D-A745-9DD0B728CF41}" srcOrd="1" destOrd="0" parTransId="{3FE63679-5BD0-4D1F-B7DC-EF2414F20F00}" sibTransId="{36881565-501C-4D1A-A9AB-A98C127AF7A0}"/>
    <dgm:cxn modelId="{7833CF4E-A440-480C-9D07-510A5159EF1D}" type="presOf" srcId="{4BE95EAC-8963-4127-AEDA-403E20D99163}" destId="{D4085BE9-FE25-480C-8953-B07DCA2CF806}" srcOrd="0" destOrd="0" presId="urn:microsoft.com/office/officeart/2005/8/layout/hList7#1"/>
    <dgm:cxn modelId="{1E746BBC-B68A-4627-8EB2-609794272909}" type="presOf" srcId="{BD8D3E26-253B-432D-A745-9DD0B728CF41}" destId="{AFACEDEE-5A70-45CF-9C30-E213C3A2AFE5}" srcOrd="0" destOrd="0" presId="urn:microsoft.com/office/officeart/2005/8/layout/hList7#1"/>
    <dgm:cxn modelId="{E5081E58-319D-4FFA-AACF-037452367CFB}" type="presOf" srcId="{36881565-501C-4D1A-A9AB-A98C127AF7A0}" destId="{420100F6-0602-4A87-8CF2-E098BD13042C}" srcOrd="0" destOrd="0" presId="urn:microsoft.com/office/officeart/2005/8/layout/hList7#1"/>
    <dgm:cxn modelId="{1DE3A97E-CABA-430B-B056-06E906AAB391}" srcId="{4BE95EAC-8963-4127-AEDA-403E20D99163}" destId="{892058F9-D0AD-4A5C-B32B-36131BA254A1}" srcOrd="0" destOrd="0" parTransId="{DC847667-F6E6-4468-B58C-65A142566DD8}" sibTransId="{57612912-239C-4614-AD5D-FE293E3F207B}"/>
    <dgm:cxn modelId="{DBCC9597-2ECC-445C-A344-93B6FB122118}" type="presParOf" srcId="{D4085BE9-FE25-480C-8953-B07DCA2CF806}" destId="{4F7D7497-2602-44BB-97EB-F752BDCE95F2}" srcOrd="0" destOrd="0" presId="urn:microsoft.com/office/officeart/2005/8/layout/hList7#1"/>
    <dgm:cxn modelId="{A6D46A12-870E-4986-B7C8-155F50703E28}" type="presParOf" srcId="{D4085BE9-FE25-480C-8953-B07DCA2CF806}" destId="{33A97A3B-09B3-4A20-9431-F739FE37E8B1}" srcOrd="1" destOrd="0" presId="urn:microsoft.com/office/officeart/2005/8/layout/hList7#1"/>
    <dgm:cxn modelId="{36AD4B9A-478A-4623-A8C0-FCEF620B5C30}" type="presParOf" srcId="{33A97A3B-09B3-4A20-9431-F739FE37E8B1}" destId="{48C751E6-F652-4828-8BB8-4961C381C854}" srcOrd="0" destOrd="0" presId="urn:microsoft.com/office/officeart/2005/8/layout/hList7#1"/>
    <dgm:cxn modelId="{6A3AF3D6-F7CD-4A91-AA83-81B560267253}" type="presParOf" srcId="{48C751E6-F652-4828-8BB8-4961C381C854}" destId="{2708DD46-DD83-400A-AB23-F02A749484B9}" srcOrd="0" destOrd="0" presId="urn:microsoft.com/office/officeart/2005/8/layout/hList7#1"/>
    <dgm:cxn modelId="{58B41386-1FD8-4AFF-B322-D14E666B4D6B}" type="presParOf" srcId="{48C751E6-F652-4828-8BB8-4961C381C854}" destId="{025E569A-B270-4395-99AC-E1703FDB0970}" srcOrd="1" destOrd="0" presId="urn:microsoft.com/office/officeart/2005/8/layout/hList7#1"/>
    <dgm:cxn modelId="{30763EFF-5746-40CB-A712-9C87C5EACD32}" type="presParOf" srcId="{48C751E6-F652-4828-8BB8-4961C381C854}" destId="{49052CA4-B3EF-4C0A-952A-6C5D306B06AB}" srcOrd="2" destOrd="0" presId="urn:microsoft.com/office/officeart/2005/8/layout/hList7#1"/>
    <dgm:cxn modelId="{FC0FFF32-B48A-4E05-B904-4B33BC44AECB}" type="presParOf" srcId="{48C751E6-F652-4828-8BB8-4961C381C854}" destId="{83B17586-0946-4B85-BDDF-35298B34734A}" srcOrd="3" destOrd="0" presId="urn:microsoft.com/office/officeart/2005/8/layout/hList7#1"/>
    <dgm:cxn modelId="{EBD4C7AB-5956-4C32-B39A-604439A1F432}" type="presParOf" srcId="{33A97A3B-09B3-4A20-9431-F739FE37E8B1}" destId="{C5B1A037-5ADF-4D51-8ABC-AA5EF7963C5D}" srcOrd="1" destOrd="0" presId="urn:microsoft.com/office/officeart/2005/8/layout/hList7#1"/>
    <dgm:cxn modelId="{E8C249FD-FEDF-4BE6-8D8B-07A28551F3F2}" type="presParOf" srcId="{33A97A3B-09B3-4A20-9431-F739FE37E8B1}" destId="{46EDE59A-7555-47CA-8816-617AACC3D83D}" srcOrd="2" destOrd="0" presId="urn:microsoft.com/office/officeart/2005/8/layout/hList7#1"/>
    <dgm:cxn modelId="{61D27EDB-A5BB-4AB4-9155-214C24E09657}" type="presParOf" srcId="{46EDE59A-7555-47CA-8816-617AACC3D83D}" destId="{AFACEDEE-5A70-45CF-9C30-E213C3A2AFE5}" srcOrd="0" destOrd="0" presId="urn:microsoft.com/office/officeart/2005/8/layout/hList7#1"/>
    <dgm:cxn modelId="{8D2233FF-FF36-41E0-8F48-D8A049E0A412}" type="presParOf" srcId="{46EDE59A-7555-47CA-8816-617AACC3D83D}" destId="{0BF9C999-60F8-4ACA-ACCD-D4B896DA614A}" srcOrd="1" destOrd="0" presId="urn:microsoft.com/office/officeart/2005/8/layout/hList7#1"/>
    <dgm:cxn modelId="{B40AF695-3403-41BC-9653-8A77A7EE7ED1}" type="presParOf" srcId="{46EDE59A-7555-47CA-8816-617AACC3D83D}" destId="{126A9D98-170C-4B11-AA57-E3CE25AD739E}" srcOrd="2" destOrd="0" presId="urn:microsoft.com/office/officeart/2005/8/layout/hList7#1"/>
    <dgm:cxn modelId="{497DF4D0-63FA-4B58-AE33-7F971539C041}" type="presParOf" srcId="{46EDE59A-7555-47CA-8816-617AACC3D83D}" destId="{4ABAD497-1FDA-432A-8051-EAB97155B79D}" srcOrd="3" destOrd="0" presId="urn:microsoft.com/office/officeart/2005/8/layout/hList7#1"/>
    <dgm:cxn modelId="{94584192-7F33-4147-AAEC-E910B7F6B5FC}" type="presParOf" srcId="{33A97A3B-09B3-4A20-9431-F739FE37E8B1}" destId="{420100F6-0602-4A87-8CF2-E098BD13042C}" srcOrd="3" destOrd="0" presId="urn:microsoft.com/office/officeart/2005/8/layout/hList7#1"/>
    <dgm:cxn modelId="{14679005-5EF0-440B-B7C0-3010F8784C00}" type="presParOf" srcId="{33A97A3B-09B3-4A20-9431-F739FE37E8B1}" destId="{A8234C59-DAA5-4B98-B8D3-BB2DEEDD1482}" srcOrd="4" destOrd="0" presId="urn:microsoft.com/office/officeart/2005/8/layout/hList7#1"/>
    <dgm:cxn modelId="{793857E1-6E31-4008-9B4D-93C30E8142C4}" type="presParOf" srcId="{A8234C59-DAA5-4B98-B8D3-BB2DEEDD1482}" destId="{11A345D8-C189-4FD2-8D77-E649D35E7B71}" srcOrd="0" destOrd="0" presId="urn:microsoft.com/office/officeart/2005/8/layout/hList7#1"/>
    <dgm:cxn modelId="{0CA1C1DD-2ABB-42BF-8DE0-FCEBC2998EC3}" type="presParOf" srcId="{A8234C59-DAA5-4B98-B8D3-BB2DEEDD1482}" destId="{B897D74B-3E4B-4939-B4FF-2AEF9AFAE8D3}" srcOrd="1" destOrd="0" presId="urn:microsoft.com/office/officeart/2005/8/layout/hList7#1"/>
    <dgm:cxn modelId="{A9A0A536-5D9A-4D25-A3E8-6914FD01DAFD}" type="presParOf" srcId="{A8234C59-DAA5-4B98-B8D3-BB2DEEDD1482}" destId="{76D4B95D-7312-4889-8EA5-612C557128A4}" srcOrd="2" destOrd="0" presId="urn:microsoft.com/office/officeart/2005/8/layout/hList7#1"/>
    <dgm:cxn modelId="{3459090F-EA10-490C-9316-A8E52353212E}" type="presParOf" srcId="{A8234C59-DAA5-4B98-B8D3-BB2DEEDD1482}" destId="{8623538C-7E9A-4E7E-91EC-C76D8057EE11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41C2559-CA9D-4D44-B1BC-DC42ACCF31A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CE7BDF6-33D4-4B60-9ED3-3C086F9CBAB5}">
      <dgm:prSet phldrT="[Tex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fa-IR" dirty="0">
              <a:solidFill>
                <a:srgbClr val="FF0000"/>
              </a:solidFill>
              <a:cs typeface="B Titr" pitchFamily="2" charset="-78"/>
            </a:rPr>
            <a:t>1.</a:t>
          </a:r>
          <a:r>
            <a:rPr lang="en-US" dirty="0">
              <a:solidFill>
                <a:srgbClr val="FF0000"/>
              </a:solidFill>
              <a:cs typeface="B Titr" pitchFamily="2" charset="-78"/>
            </a:rPr>
            <a:t> </a:t>
          </a:r>
          <a:r>
            <a:rPr lang="fa-IR" dirty="0">
              <a:solidFill>
                <a:srgbClr val="FF0000"/>
              </a:solidFill>
              <a:cs typeface="B Titr" pitchFamily="2" charset="-78"/>
            </a:rPr>
            <a:t>به كار گيري واژه هاي مترادف.</a:t>
          </a:r>
          <a:endParaRPr lang="en-US" dirty="0">
            <a:solidFill>
              <a:srgbClr val="FF0000"/>
            </a:solidFill>
            <a:cs typeface="B Titr" pitchFamily="2" charset="-78"/>
          </a:endParaRPr>
        </a:p>
      </dgm:t>
    </dgm:pt>
    <dgm:pt modelId="{2184E2C7-E8D4-40E7-BF38-416F6EC15F64}" type="parTrans" cxnId="{4B9B4CFD-1781-4B69-9DAD-EEB2308361E6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E4300CF3-9D13-4E1C-879A-04B6137E3B25}" type="sibTrans" cxnId="{4B9B4CFD-1781-4B69-9DAD-EEB2308361E6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E0206FD4-9BAD-43E6-805D-A3A17400EB36}">
      <dgm:prSet phldrT="[Text]" phldr="1"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EA2593D6-D658-4985-9DF1-1861F1C1D8DE}" type="parTrans" cxnId="{745DA69A-5FCA-43B0-B436-A8541D807618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1C8ADAD2-A104-4602-B984-C45FA774ED46}" type="sibTrans" cxnId="{745DA69A-5FCA-43B0-B436-A8541D807618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B08153EA-4F97-4B8D-BC1C-9D8FD6A42CE6}">
      <dgm:prSet phldrT="[Tex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r"/>
          <a:r>
            <a:rPr lang="fa-IR">
              <a:solidFill>
                <a:srgbClr val="FF0000"/>
              </a:solidFill>
              <a:cs typeface="B Titr" pitchFamily="2" charset="-78"/>
            </a:rPr>
            <a:t>2. بهره گيري از واژه هاي متضاد.</a:t>
          </a:r>
          <a:endParaRPr lang="en-US">
            <a:solidFill>
              <a:srgbClr val="FF0000"/>
            </a:solidFill>
            <a:cs typeface="B Titr" pitchFamily="2" charset="-78"/>
          </a:endParaRPr>
        </a:p>
      </dgm:t>
    </dgm:pt>
    <dgm:pt modelId="{CAB492AF-19E0-4E02-A83D-E3F3595850F7}" type="parTrans" cxnId="{2F876703-11D5-45D1-9C79-F408835ED52C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B796942B-478C-42D7-BC6B-76E114533706}" type="sibTrans" cxnId="{2F876703-11D5-45D1-9C79-F408835ED52C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5F350590-523F-4032-B1BD-FE0C7ABA5652}">
      <dgm:prSet phldrT="[Text]" phldr="1"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C242D1C7-33AB-4D2F-94ED-E2F41E14E1B7}" type="parTrans" cxnId="{0816D9F3-2FC1-423C-B3C0-1F13838F9314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64F0EFA9-9078-4371-9865-3FF0524CEABD}" type="sibTrans" cxnId="{0816D9F3-2FC1-423C-B3C0-1F13838F9314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F16CB434-67F1-4CD4-A7D7-B62162F959D5}">
      <dgm:prSet phldrT="[Tex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r"/>
          <a:r>
            <a:rPr lang="fa-IR" dirty="0">
              <a:solidFill>
                <a:srgbClr val="FF0000"/>
              </a:solidFill>
              <a:cs typeface="B Titr" pitchFamily="2" charset="-78"/>
            </a:rPr>
            <a:t>3. استفاده از </a:t>
          </a:r>
          <a:r>
            <a:rPr lang="fa-IR" dirty="0" smtClean="0">
              <a:solidFill>
                <a:srgbClr val="FF0000"/>
              </a:solidFill>
              <a:cs typeface="B Titr" pitchFamily="2" charset="-78"/>
            </a:rPr>
            <a:t>ظرفيّت </a:t>
          </a:r>
          <a:r>
            <a:rPr lang="fa-IR" dirty="0">
              <a:solidFill>
                <a:srgbClr val="FF0000"/>
              </a:solidFill>
              <a:cs typeface="B Titr" pitchFamily="2" charset="-78"/>
            </a:rPr>
            <a:t>شبكة معنايي.</a:t>
          </a:r>
          <a:endParaRPr lang="en-US" dirty="0">
            <a:solidFill>
              <a:srgbClr val="FF0000"/>
            </a:solidFill>
            <a:cs typeface="B Titr" pitchFamily="2" charset="-78"/>
          </a:endParaRPr>
        </a:p>
      </dgm:t>
    </dgm:pt>
    <dgm:pt modelId="{C47BABB9-40D7-41A5-A428-E9B030665298}" type="parTrans" cxnId="{23C223AF-0717-4065-B22A-8329F9C20931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345E7F98-A23B-4762-8E3C-AF849BC40DC1}" type="sibTrans" cxnId="{23C223AF-0717-4065-B22A-8329F9C20931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5D924656-CCE0-4659-B577-F5961CEE09A5}">
      <dgm:prSet phldrT="[Tex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r"/>
          <a:r>
            <a:rPr lang="fa-IR">
              <a:solidFill>
                <a:srgbClr val="FF0000"/>
              </a:solidFill>
              <a:cs typeface="B Titr" pitchFamily="2" charset="-78"/>
            </a:rPr>
            <a:t>4. گسترش واژه.</a:t>
          </a:r>
          <a:endParaRPr lang="en-US">
            <a:solidFill>
              <a:srgbClr val="FF0000"/>
            </a:solidFill>
            <a:cs typeface="B Titr" pitchFamily="2" charset="-78"/>
          </a:endParaRPr>
        </a:p>
      </dgm:t>
    </dgm:pt>
    <dgm:pt modelId="{E90F201E-9D97-40A1-8A02-125B1B858106}" type="parTrans" cxnId="{BBDFA7D1-8B76-4414-B34E-167091A64711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DEC86919-9E9B-4E28-917E-210D70531CC9}" type="sibTrans" cxnId="{BBDFA7D1-8B76-4414-B34E-167091A64711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6A8DD161-82FD-48B6-B90C-4815EC36C3B1}">
      <dgm:prSet phldrT="[Tex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r"/>
          <a:r>
            <a:rPr lang="fa-IR" dirty="0">
              <a:solidFill>
                <a:srgbClr val="FF0000"/>
              </a:solidFill>
              <a:cs typeface="B Titr" pitchFamily="2" charset="-78"/>
            </a:rPr>
            <a:t>5. </a:t>
          </a:r>
          <a:r>
            <a:rPr lang="fa-IR" dirty="0" smtClean="0">
              <a:solidFill>
                <a:srgbClr val="FF0000"/>
              </a:solidFill>
              <a:cs typeface="B Titr" pitchFamily="2" charset="-78"/>
            </a:rPr>
            <a:t>تنوع </a:t>
          </a:r>
          <a:r>
            <a:rPr lang="fa-IR" dirty="0">
              <a:solidFill>
                <a:srgbClr val="FF0000"/>
              </a:solidFill>
              <a:cs typeface="B Titr" pitchFamily="2" charset="-78"/>
            </a:rPr>
            <a:t>در كاربرد فعل ها.</a:t>
          </a:r>
          <a:endParaRPr lang="en-US" dirty="0">
            <a:solidFill>
              <a:srgbClr val="FF0000"/>
            </a:solidFill>
            <a:cs typeface="B Titr" pitchFamily="2" charset="-78"/>
          </a:endParaRPr>
        </a:p>
      </dgm:t>
    </dgm:pt>
    <dgm:pt modelId="{B8E0DF30-667E-4789-8D0D-9207E3ABEC00}" type="parTrans" cxnId="{D3056945-7058-4940-95F3-08EB5DB2ADD7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88ED6205-1386-4DDA-8486-8BFCBE9F8833}" type="sibTrans" cxnId="{D3056945-7058-4940-95F3-08EB5DB2ADD7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5267AEF1-B0CB-4F93-B8FD-D1F8EE6B7F4B}" type="pres">
      <dgm:prSet presAssocID="{F41C2559-CA9D-4D44-B1BC-DC42ACCF31A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18616B9-4350-4CE8-BCFF-A4CE008B64E6}" type="pres">
      <dgm:prSet presAssocID="{8CE7BDF6-33D4-4B60-9ED3-3C086F9CBAB5}" presName="parentText" presStyleLbl="node1" presStyleIdx="0" presStyleCnt="5" custLinFactNeighborX="1428" custLinFactNeighborY="1143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51C91F-2861-4EC9-9C68-4D116AA4E8E4}" type="pres">
      <dgm:prSet presAssocID="{8CE7BDF6-33D4-4B60-9ED3-3C086F9CBAB5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EE067E-2353-4395-BD13-037525B38E46}" type="pres">
      <dgm:prSet presAssocID="{B08153EA-4F97-4B8D-BC1C-9D8FD6A42CE6}" presName="parentText" presStyleLbl="node1" presStyleIdx="1" presStyleCnt="5" custLinFactY="-1358" custLinFactNeighborX="1042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41264E-6C8A-4C6E-801D-AE25E7CA39F4}" type="pres">
      <dgm:prSet presAssocID="{B08153EA-4F97-4B8D-BC1C-9D8FD6A42CE6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68D840-A0CD-4630-BF10-F5A9E2304270}" type="pres">
      <dgm:prSet presAssocID="{F16CB434-67F1-4CD4-A7D7-B62162F959D5}" presName="parentText" presStyleLbl="node1" presStyleIdx="2" presStyleCnt="5" custLinFactY="-96382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36B331-5197-499F-A24C-755B83055F7B}" type="pres">
      <dgm:prSet presAssocID="{345E7F98-A23B-4762-8E3C-AF849BC40DC1}" presName="spacer" presStyleCnt="0"/>
      <dgm:spPr/>
    </dgm:pt>
    <dgm:pt modelId="{B8D45DD5-12BF-400E-8A60-33BAADA06BD8}" type="pres">
      <dgm:prSet presAssocID="{5D924656-CCE0-4659-B577-F5961CEE09A5}" presName="parentText" presStyleLbl="node1" presStyleIdx="3" presStyleCnt="5" custLinFactY="-100000" custLinFactNeighborY="-19848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7B8EEB-FA1C-4058-907D-80D5F42F08C1}" type="pres">
      <dgm:prSet presAssocID="{DEC86919-9E9B-4E28-917E-210D70531CC9}" presName="spacer" presStyleCnt="0"/>
      <dgm:spPr/>
    </dgm:pt>
    <dgm:pt modelId="{38C404A5-FBF5-4DC7-A348-5B88EA2D2198}" type="pres">
      <dgm:prSet presAssocID="{6A8DD161-82FD-48B6-B90C-4815EC36C3B1}" presName="parentText" presStyleLbl="node1" presStyleIdx="4" presStyleCnt="5" custLinFactY="-112353" custLinFactNeighborY="-2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C9BAA82-F4A0-4912-9CAB-781E7ABA415C}" type="presOf" srcId="{F41C2559-CA9D-4D44-B1BC-DC42ACCF31A8}" destId="{5267AEF1-B0CB-4F93-B8FD-D1F8EE6B7F4B}" srcOrd="0" destOrd="0" presId="urn:microsoft.com/office/officeart/2005/8/layout/vList2"/>
    <dgm:cxn modelId="{4B9B4CFD-1781-4B69-9DAD-EEB2308361E6}" srcId="{F41C2559-CA9D-4D44-B1BC-DC42ACCF31A8}" destId="{8CE7BDF6-33D4-4B60-9ED3-3C086F9CBAB5}" srcOrd="0" destOrd="0" parTransId="{2184E2C7-E8D4-40E7-BF38-416F6EC15F64}" sibTransId="{E4300CF3-9D13-4E1C-879A-04B6137E3B25}"/>
    <dgm:cxn modelId="{33A45518-9BC3-4A86-9E7D-65535F224A6C}" type="presOf" srcId="{6A8DD161-82FD-48B6-B90C-4815EC36C3B1}" destId="{38C404A5-FBF5-4DC7-A348-5B88EA2D2198}" srcOrd="0" destOrd="0" presId="urn:microsoft.com/office/officeart/2005/8/layout/vList2"/>
    <dgm:cxn modelId="{17788E43-0208-49C5-9D90-E8E4FB71C2B2}" type="presOf" srcId="{8CE7BDF6-33D4-4B60-9ED3-3C086F9CBAB5}" destId="{D18616B9-4350-4CE8-BCFF-A4CE008B64E6}" srcOrd="0" destOrd="0" presId="urn:microsoft.com/office/officeart/2005/8/layout/vList2"/>
    <dgm:cxn modelId="{BBDFA7D1-8B76-4414-B34E-167091A64711}" srcId="{F41C2559-CA9D-4D44-B1BC-DC42ACCF31A8}" destId="{5D924656-CCE0-4659-B577-F5961CEE09A5}" srcOrd="3" destOrd="0" parTransId="{E90F201E-9D97-40A1-8A02-125B1B858106}" sibTransId="{DEC86919-9E9B-4E28-917E-210D70531CC9}"/>
    <dgm:cxn modelId="{745DA69A-5FCA-43B0-B436-A8541D807618}" srcId="{8CE7BDF6-33D4-4B60-9ED3-3C086F9CBAB5}" destId="{E0206FD4-9BAD-43E6-805D-A3A17400EB36}" srcOrd="0" destOrd="0" parTransId="{EA2593D6-D658-4985-9DF1-1861F1C1D8DE}" sibTransId="{1C8ADAD2-A104-4602-B984-C45FA774ED46}"/>
    <dgm:cxn modelId="{0816D9F3-2FC1-423C-B3C0-1F13838F9314}" srcId="{B08153EA-4F97-4B8D-BC1C-9D8FD6A42CE6}" destId="{5F350590-523F-4032-B1BD-FE0C7ABA5652}" srcOrd="0" destOrd="0" parTransId="{C242D1C7-33AB-4D2F-94ED-E2F41E14E1B7}" sibTransId="{64F0EFA9-9078-4371-9865-3FF0524CEABD}"/>
    <dgm:cxn modelId="{96ABE3C7-1B16-4334-AF6E-24B37D373865}" type="presOf" srcId="{5D924656-CCE0-4659-B577-F5961CEE09A5}" destId="{B8D45DD5-12BF-400E-8A60-33BAADA06BD8}" srcOrd="0" destOrd="0" presId="urn:microsoft.com/office/officeart/2005/8/layout/vList2"/>
    <dgm:cxn modelId="{2F876703-11D5-45D1-9C79-F408835ED52C}" srcId="{F41C2559-CA9D-4D44-B1BC-DC42ACCF31A8}" destId="{B08153EA-4F97-4B8D-BC1C-9D8FD6A42CE6}" srcOrd="1" destOrd="0" parTransId="{CAB492AF-19E0-4E02-A83D-E3F3595850F7}" sibTransId="{B796942B-478C-42D7-BC6B-76E114533706}"/>
    <dgm:cxn modelId="{E7107C7E-ECB1-4FCE-B605-3EBC81877260}" type="presOf" srcId="{E0206FD4-9BAD-43E6-805D-A3A17400EB36}" destId="{7051C91F-2861-4EC9-9C68-4D116AA4E8E4}" srcOrd="0" destOrd="0" presId="urn:microsoft.com/office/officeart/2005/8/layout/vList2"/>
    <dgm:cxn modelId="{23C223AF-0717-4065-B22A-8329F9C20931}" srcId="{F41C2559-CA9D-4D44-B1BC-DC42ACCF31A8}" destId="{F16CB434-67F1-4CD4-A7D7-B62162F959D5}" srcOrd="2" destOrd="0" parTransId="{C47BABB9-40D7-41A5-A428-E9B030665298}" sibTransId="{345E7F98-A23B-4762-8E3C-AF849BC40DC1}"/>
    <dgm:cxn modelId="{99A14E42-DE51-45B6-958C-D8A1ACE4EDE3}" type="presOf" srcId="{B08153EA-4F97-4B8D-BC1C-9D8FD6A42CE6}" destId="{59EE067E-2353-4395-BD13-037525B38E46}" srcOrd="0" destOrd="0" presId="urn:microsoft.com/office/officeart/2005/8/layout/vList2"/>
    <dgm:cxn modelId="{388276E9-9BA8-400F-A1AC-0B6884BDECCE}" type="presOf" srcId="{5F350590-523F-4032-B1BD-FE0C7ABA5652}" destId="{2241264E-6C8A-4C6E-801D-AE25E7CA39F4}" srcOrd="0" destOrd="0" presId="urn:microsoft.com/office/officeart/2005/8/layout/vList2"/>
    <dgm:cxn modelId="{D3056945-7058-4940-95F3-08EB5DB2ADD7}" srcId="{F41C2559-CA9D-4D44-B1BC-DC42ACCF31A8}" destId="{6A8DD161-82FD-48B6-B90C-4815EC36C3B1}" srcOrd="4" destOrd="0" parTransId="{B8E0DF30-667E-4789-8D0D-9207E3ABEC00}" sibTransId="{88ED6205-1386-4DDA-8486-8BFCBE9F8833}"/>
    <dgm:cxn modelId="{3151F313-2321-475A-A0C5-6B42B7091D54}" type="presOf" srcId="{F16CB434-67F1-4CD4-A7D7-B62162F959D5}" destId="{5368D840-A0CD-4630-BF10-F5A9E2304270}" srcOrd="0" destOrd="0" presId="urn:microsoft.com/office/officeart/2005/8/layout/vList2"/>
    <dgm:cxn modelId="{7927EE59-43FF-4F76-BE86-A8E38E75FDC5}" type="presParOf" srcId="{5267AEF1-B0CB-4F93-B8FD-D1F8EE6B7F4B}" destId="{D18616B9-4350-4CE8-BCFF-A4CE008B64E6}" srcOrd="0" destOrd="0" presId="urn:microsoft.com/office/officeart/2005/8/layout/vList2"/>
    <dgm:cxn modelId="{AC8C7AE2-F0E9-493D-AD65-63CEAE390B7F}" type="presParOf" srcId="{5267AEF1-B0CB-4F93-B8FD-D1F8EE6B7F4B}" destId="{7051C91F-2861-4EC9-9C68-4D116AA4E8E4}" srcOrd="1" destOrd="0" presId="urn:microsoft.com/office/officeart/2005/8/layout/vList2"/>
    <dgm:cxn modelId="{88768616-0EEA-4CE9-87A3-8D92CB4CEF5C}" type="presParOf" srcId="{5267AEF1-B0CB-4F93-B8FD-D1F8EE6B7F4B}" destId="{59EE067E-2353-4395-BD13-037525B38E46}" srcOrd="2" destOrd="0" presId="urn:microsoft.com/office/officeart/2005/8/layout/vList2"/>
    <dgm:cxn modelId="{E40783CC-2EAC-4408-9A63-1632457949DD}" type="presParOf" srcId="{5267AEF1-B0CB-4F93-B8FD-D1F8EE6B7F4B}" destId="{2241264E-6C8A-4C6E-801D-AE25E7CA39F4}" srcOrd="3" destOrd="0" presId="urn:microsoft.com/office/officeart/2005/8/layout/vList2"/>
    <dgm:cxn modelId="{D089867F-EBA5-4534-A1EF-5C43D00FBB59}" type="presParOf" srcId="{5267AEF1-B0CB-4F93-B8FD-D1F8EE6B7F4B}" destId="{5368D840-A0CD-4630-BF10-F5A9E2304270}" srcOrd="4" destOrd="0" presId="urn:microsoft.com/office/officeart/2005/8/layout/vList2"/>
    <dgm:cxn modelId="{99DD4403-0F2A-40C3-8CE8-624D4C246F37}" type="presParOf" srcId="{5267AEF1-B0CB-4F93-B8FD-D1F8EE6B7F4B}" destId="{5736B331-5197-499F-A24C-755B83055F7B}" srcOrd="5" destOrd="0" presId="urn:microsoft.com/office/officeart/2005/8/layout/vList2"/>
    <dgm:cxn modelId="{CEDB162D-D84E-4995-B679-4FE062128BBC}" type="presParOf" srcId="{5267AEF1-B0CB-4F93-B8FD-D1F8EE6B7F4B}" destId="{B8D45DD5-12BF-400E-8A60-33BAADA06BD8}" srcOrd="6" destOrd="0" presId="urn:microsoft.com/office/officeart/2005/8/layout/vList2"/>
    <dgm:cxn modelId="{E60BAAFC-0D07-4866-B2D1-D30FA21A2D22}" type="presParOf" srcId="{5267AEF1-B0CB-4F93-B8FD-D1F8EE6B7F4B}" destId="{247B8EEB-FA1C-4058-907D-80D5F42F08C1}" srcOrd="7" destOrd="0" presId="urn:microsoft.com/office/officeart/2005/8/layout/vList2"/>
    <dgm:cxn modelId="{CF8457DF-5B7E-4792-816D-BC33EF0D113C}" type="presParOf" srcId="{5267AEF1-B0CB-4F93-B8FD-D1F8EE6B7F4B}" destId="{38C404A5-FBF5-4DC7-A348-5B88EA2D2198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</p:spPr>
        <p:txBody>
          <a:bodyPr anchor="b"/>
          <a:lstStyle>
            <a:lvl1pPr lvl="0" algn="l">
              <a:defRPr sz="2000" b="1"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4"/>
          </a:xfrm>
          <a:prstGeom prst="rect">
            <a:avLst/>
          </a:prstGeom>
          <a:noFill/>
        </p:spPr>
        <p:txBody>
          <a:bodyPr/>
          <a:lstStyle>
            <a:lvl1pPr lvl="0">
              <a:defRPr sz="3200"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</p:spPr>
        <p:txBody>
          <a:bodyPr/>
          <a:lstStyle>
            <a:lvl1pPr marL="0" lvl="0" indent="0">
              <a:buNone/>
              <a:defRPr sz="1400"/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1" cy="1362075"/>
          </a:xfrm>
          <a:prstGeom prst="rect">
            <a:avLst/>
          </a:prstGeom>
          <a:noFill/>
        </p:spPr>
        <p:txBody>
          <a:bodyPr anchor="t"/>
          <a:lstStyle>
            <a:lvl1pPr lvl="0" algn="l">
              <a:defRPr sz="4000" b="1"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1" cy="1500187"/>
          </a:xfrm>
          <a:prstGeom prst="rect">
            <a:avLst/>
          </a:prstGeom>
          <a:noFill/>
        </p:spPr>
        <p:txBody>
          <a:bodyPr anchor="b"/>
          <a:lstStyle>
            <a:lvl1pPr marL="0" lv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</p:spPr>
        <p:txBody>
          <a:bodyPr/>
          <a:lstStyle>
            <a:lvl1pPr lvl="0">
              <a:defRPr sz="4400">
                <a:solidFill>
                  <a:schemeClr val="tx1"/>
                </a:solidFill>
                <a:latin typeface="Calibri"/>
              </a:defRPr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</p:spPr>
        <p:txBody>
          <a:bodyPr/>
          <a:lstStyle>
            <a:lvl1pPr marL="0" lv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r>
              <a:rPr/>
              <a:t>Click to edit Master subtitle style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</p:spPr>
        <p:txBody>
          <a:bodyPr anchor="b"/>
          <a:lstStyle>
            <a:lvl1pPr marL="0" lvl="0" indent="0">
              <a:buNone/>
              <a:defRPr sz="2400" b="1"/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</p:spPr>
        <p:txBody>
          <a:bodyPr/>
          <a:lstStyle>
            <a:lvl1pPr lvl="0">
              <a:defRPr sz="2400"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5" name="Text Placeholder 4"/>
          <p:cNvSpPr txBox="1"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</p:spPr>
        <p:txBody>
          <a:bodyPr anchor="b"/>
          <a:lstStyle>
            <a:lvl1pPr marL="0" lvl="0" indent="0">
              <a:buNone/>
              <a:defRPr sz="2400" b="1"/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6" name="Text Placeholder 5"/>
          <p:cNvSpPr txBox="1">
            <a:spLocks noGrp="1"/>
          </p:cNvSpPr>
          <p:nvPr>
            <p:ph type="body"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</p:spPr>
        <p:txBody>
          <a:bodyPr/>
          <a:lstStyle>
            <a:lvl1pPr lvl="0">
              <a:defRPr sz="2400"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</p:spPr>
        <p:txBody>
          <a:bodyPr/>
          <a:lstStyle>
            <a:lvl1pPr lvl="0">
              <a:defRPr sz="2800"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</p:spPr>
        <p:txBody>
          <a:bodyPr/>
          <a:lstStyle>
            <a:lvl1pPr lvl="0">
              <a:defRPr sz="2800"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  <a:noFill/>
        </p:spPr>
        <p:txBody>
          <a:bodyPr anchor="b"/>
          <a:lstStyle>
            <a:lvl1pPr lvl="0" algn="l">
              <a:defRPr sz="2000" b="1"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  <a:noFill/>
        </p:spPr>
        <p:txBody>
          <a:bodyPr/>
          <a:lstStyle>
            <a:lvl1pPr marL="0" lvl="0" indent="0">
              <a:buNone/>
              <a:defRPr sz="3200"/>
            </a:lvl1pPr>
          </a:lstStyle>
          <a:p>
            <a:endParaRPr/>
          </a:p>
        </p:txBody>
      </p:sp>
      <p:sp>
        <p:nvSpPr>
          <p:cNvPr id="4" name="Text Placeholder 3"/>
          <p:cNvSpPr txBox="1">
            <a:spLocks noGrp="1"/>
          </p:cNvSpPr>
          <p:nvPr>
            <p:ph type="body" sz="half" idx="2"/>
          </p:nvPr>
        </p:nvSpPr>
        <p:spPr>
          <a:xfrm>
            <a:off x="1792288" y="5367338"/>
            <a:ext cx="5486401" cy="804862"/>
          </a:xfrm>
          <a:prstGeom prst="rect">
            <a:avLst/>
          </a:prstGeom>
          <a:noFill/>
        </p:spPr>
        <p:txBody>
          <a:bodyPr/>
          <a:lstStyle>
            <a:lvl1pPr marL="0" lvl="0" indent="0">
              <a:buNone/>
              <a:defRPr sz="1400"/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 lIns="91440" tIns="45720" rIns="91440" bIns="45720" anchor="ctr"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</p:spPr>
        <p:txBody>
          <a:bodyPr lIns="91440" tIns="45720" rIns="91440" bIns="45720"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</p:spPr>
        <p:txBody>
          <a:bodyPr lIns="91440" tIns="45720" rIns="91440" bIns="45720" anchor="ctr"/>
          <a:lstStyle>
            <a:lvl1pPr lvl="0"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</p:spPr>
        <p:txBody>
          <a:bodyPr lIns="91440" tIns="45720" rIns="91440" bIns="45720" anchor="ctr"/>
          <a:lstStyle>
            <a:lvl1pPr lvl="0"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lIns="91440" tIns="45720" rIns="91440" bIns="45720" anchor="ctr"/>
          <a:lstStyle>
            <a:lvl1pPr lvl="0"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lvl="0" algn="ctr">
        <a:buNone/>
        <a:defRPr sz="4400">
          <a:solidFill>
            <a:schemeClr val="tx1"/>
          </a:solidFill>
          <a:latin typeface="Calibri"/>
        </a:defRPr>
      </a:lvl1pPr>
    </p:titleStyle>
    <p:bodyStyle>
      <a:lvl1pPr marL="342900" lvl="0" indent="-342900" algn="l">
        <a:spcBef>
          <a:spcPct val="20000"/>
        </a:spcBef>
        <a:buFont typeface="Arial"/>
        <a:buChar char="•"/>
        <a:defRPr sz="3200">
          <a:solidFill>
            <a:schemeClr val="tx1"/>
          </a:solidFill>
          <a:latin typeface="Calibri"/>
        </a:defRPr>
      </a:lvl1pPr>
      <a:lvl2pPr marL="742950" lvl="0" indent="-285750" algn="l">
        <a:spcBef>
          <a:spcPct val="20000"/>
        </a:spcBef>
        <a:buFont typeface="Arial"/>
        <a:buChar char="–"/>
        <a:defRPr sz="2800">
          <a:solidFill>
            <a:schemeClr val="tx1"/>
          </a:solidFill>
          <a:latin typeface="Calibri"/>
        </a:defRPr>
      </a:lvl2pPr>
      <a:lvl3pPr marL="1143000" lvl="0" indent="-228600" algn="l">
        <a:spcBef>
          <a:spcPct val="20000"/>
        </a:spcBef>
        <a:buFont typeface="Arial"/>
        <a:buChar char="•"/>
        <a:defRPr sz="2400">
          <a:solidFill>
            <a:schemeClr val="tx1"/>
          </a:solidFill>
          <a:latin typeface="Calibri"/>
        </a:defRPr>
      </a:lvl3pPr>
      <a:lvl4pPr marL="1600200" lvl="0" indent="-228600" algn="l">
        <a:spcBef>
          <a:spcPct val="20000"/>
        </a:spcBef>
        <a:buFont typeface="Arial"/>
        <a:buChar char="–"/>
        <a:defRPr sz="2000">
          <a:solidFill>
            <a:schemeClr val="tx1"/>
          </a:solidFill>
          <a:latin typeface="Calibri"/>
        </a:defRPr>
      </a:lvl4pPr>
      <a:lvl5pPr marL="2057400" lvl="0" indent="-228600" algn="l">
        <a:spcBef>
          <a:spcPct val="20000"/>
        </a:spcBef>
        <a:buFont typeface="Arial"/>
        <a:buChar char="»"/>
        <a:defRPr sz="2000">
          <a:solidFill>
            <a:schemeClr val="tx1"/>
          </a:solidFill>
          <a:latin typeface="Calibri"/>
        </a:defRPr>
      </a:lvl5pPr>
      <a:lvl6pPr marL="2514600" lvl="0" indent="-228600" algn="l">
        <a:spcBef>
          <a:spcPct val="20000"/>
        </a:spcBef>
        <a:buFont typeface="Arial"/>
        <a:buChar char="•"/>
        <a:defRPr sz="2000">
          <a:solidFill>
            <a:schemeClr val="tx1"/>
          </a:solidFill>
          <a:latin typeface="Calibri"/>
        </a:defRPr>
      </a:lvl6pPr>
      <a:lvl7pPr marL="2971800" lvl="0" indent="-228600" algn="l">
        <a:spcBef>
          <a:spcPct val="20000"/>
        </a:spcBef>
        <a:buFont typeface="Arial"/>
        <a:buChar char="•"/>
        <a:defRPr sz="2000">
          <a:solidFill>
            <a:schemeClr val="tx1"/>
          </a:solidFill>
          <a:latin typeface="Calibri"/>
        </a:defRPr>
      </a:lvl7pPr>
      <a:lvl8pPr marL="3429000" lvl="0" indent="-228600" algn="l">
        <a:spcBef>
          <a:spcPct val="20000"/>
        </a:spcBef>
        <a:buFont typeface="Arial"/>
        <a:buChar char="•"/>
        <a:defRPr sz="2000">
          <a:solidFill>
            <a:schemeClr val="tx1"/>
          </a:solidFill>
          <a:latin typeface="Calibri"/>
        </a:defRPr>
      </a:lvl8pPr>
      <a:lvl9pPr marL="3886200" lvl="0" indent="-228600" algn="l">
        <a:spcBef>
          <a:spcPct val="20000"/>
        </a:spcBef>
        <a:buFont typeface="Arial"/>
        <a:buChar char="•"/>
        <a:defRPr sz="2000">
          <a:solidFill>
            <a:schemeClr val="tx1"/>
          </a:solidFill>
          <a:latin typeface="Calibri"/>
        </a:defRPr>
      </a:lvl9pPr>
    </p:bodyStyle>
    <p:otherStyle>
      <a:lvl1pPr marL="0" lvl="0" algn="l">
        <a:defRPr sz="1800">
          <a:solidFill>
            <a:schemeClr val="tx1"/>
          </a:solidFill>
          <a:latin typeface="Calibri"/>
        </a:defRPr>
      </a:lvl1pPr>
      <a:lvl2pPr marL="457200" lvl="0" algn="l">
        <a:defRPr sz="1800">
          <a:solidFill>
            <a:schemeClr val="tx1"/>
          </a:solidFill>
          <a:latin typeface="Calibri"/>
        </a:defRPr>
      </a:lvl2pPr>
      <a:lvl3pPr marL="914400" lvl="0" algn="l">
        <a:defRPr sz="1800">
          <a:solidFill>
            <a:schemeClr val="tx1"/>
          </a:solidFill>
          <a:latin typeface="Calibri"/>
        </a:defRPr>
      </a:lvl3pPr>
      <a:lvl4pPr marL="1371600" lvl="0" algn="l">
        <a:defRPr sz="1800">
          <a:solidFill>
            <a:schemeClr val="tx1"/>
          </a:solidFill>
          <a:latin typeface="Calibri"/>
        </a:defRPr>
      </a:lvl4pPr>
      <a:lvl5pPr marL="1828800" lvl="0" algn="l">
        <a:defRPr sz="1800">
          <a:solidFill>
            <a:schemeClr val="tx1"/>
          </a:solidFill>
          <a:latin typeface="Calibri"/>
        </a:defRPr>
      </a:lvl5pPr>
      <a:lvl6pPr marL="2286000" lvl="0" algn="l">
        <a:defRPr sz="1800">
          <a:solidFill>
            <a:schemeClr val="tx1"/>
          </a:solidFill>
          <a:latin typeface="Calibri"/>
        </a:defRPr>
      </a:lvl6pPr>
      <a:lvl7pPr marL="2743200" lvl="0" algn="l">
        <a:defRPr sz="1800">
          <a:solidFill>
            <a:schemeClr val="tx1"/>
          </a:solidFill>
          <a:latin typeface="Calibri"/>
        </a:defRPr>
      </a:lvl7pPr>
      <a:lvl8pPr marL="3200400" lvl="0" algn="l">
        <a:defRPr sz="1800">
          <a:solidFill>
            <a:schemeClr val="tx1"/>
          </a:solidFill>
          <a:latin typeface="Calibri"/>
        </a:defRPr>
      </a:lvl8pPr>
      <a:lvl9pPr marL="3657600" lvl="0" algn="l">
        <a:defRPr sz="1800">
          <a:solidFill>
            <a:schemeClr val="tx1"/>
          </a:solidFill>
          <a:latin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diagramQuickstyle" Target="../diagrams/quickStyle10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diagramQuickstyle" Target="../diagrams/quickStyle20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500034" y="500042"/>
            <a:ext cx="8072494" cy="3286148"/>
          </a:xfrm>
          <a:prstGeom prst="roundRect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3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/>
              <a:t>نختتناتاالال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3131840" y="954984"/>
            <a:ext cx="3096344" cy="2376264"/>
          </a:xfrm>
          <a:prstGeom prst="rect">
            <a:avLst/>
          </a:prstGeom>
          <a:noFill/>
        </p:spPr>
      </p:pic>
      <p:sp>
        <p:nvSpPr>
          <p:cNvPr id="4" name="Flowchart: Process 3"/>
          <p:cNvSpPr/>
          <p:nvPr/>
        </p:nvSpPr>
        <p:spPr>
          <a:xfrm>
            <a:off x="571472" y="4643446"/>
            <a:ext cx="3500462" cy="1428760"/>
          </a:xfrm>
          <a:prstGeom prst="flowChartProcess">
            <a:avLst/>
          </a:prstGeo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B Titr"/>
              </a:rPr>
              <a:t>تابستان</a:t>
            </a:r>
            <a:r>
              <a:rPr lang="fa-IR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fa-IR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1394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14282" y="357166"/>
            <a:ext cx="8572562" cy="3791914"/>
          </a:xfrm>
          <a:prstGeom prst="roundRec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4800" b="1" dirty="0">
                <a:solidFill>
                  <a:schemeClr val="tx1"/>
                </a:solidFill>
                <a:latin typeface="B Nazanin"/>
              </a:rPr>
              <a:t>نمايه</a:t>
            </a:r>
            <a:r>
              <a:rPr lang="fa-IR" sz="4800" b="1" dirty="0">
                <a:solidFill>
                  <a:schemeClr val="tx1"/>
                </a:solidFill>
              </a:rPr>
              <a:t> </a:t>
            </a:r>
            <a:r>
              <a:rPr lang="fa-IR" sz="4800" b="1" dirty="0">
                <a:solidFill>
                  <a:schemeClr val="tx1"/>
                </a:solidFill>
                <a:latin typeface="B Nazanin"/>
              </a:rPr>
              <a:t>ي</a:t>
            </a:r>
            <a:r>
              <a:rPr lang="fa-IR" sz="4800" b="1" dirty="0">
                <a:solidFill>
                  <a:schemeClr val="tx1"/>
                </a:solidFill>
              </a:rPr>
              <a:t> </a:t>
            </a:r>
            <a:r>
              <a:rPr lang="fa-IR" sz="4800" b="1" dirty="0">
                <a:solidFill>
                  <a:schemeClr val="tx1"/>
                </a:solidFill>
                <a:latin typeface="B Nazanin"/>
              </a:rPr>
              <a:t>ساختاري</a:t>
            </a:r>
            <a:r>
              <a:rPr lang="fa-IR" sz="4800" b="1" dirty="0">
                <a:solidFill>
                  <a:schemeClr val="tx1"/>
                </a:solidFill>
              </a:rPr>
              <a:t> </a:t>
            </a:r>
            <a:r>
              <a:rPr lang="fa-IR" sz="4800" b="1" dirty="0">
                <a:solidFill>
                  <a:schemeClr val="tx1"/>
                </a:solidFill>
                <a:latin typeface="B Nazanin"/>
              </a:rPr>
              <a:t>و</a:t>
            </a:r>
            <a:r>
              <a:rPr lang="fa-IR" sz="4800" b="1" dirty="0">
                <a:solidFill>
                  <a:schemeClr val="tx1"/>
                </a:solidFill>
              </a:rPr>
              <a:t> </a:t>
            </a:r>
            <a:r>
              <a:rPr lang="fa-IR" sz="4800" b="1" dirty="0">
                <a:solidFill>
                  <a:schemeClr val="tx1"/>
                </a:solidFill>
                <a:latin typeface="B Nazanin"/>
              </a:rPr>
              <a:t>محتوايي</a:t>
            </a:r>
          </a:p>
          <a:p>
            <a:pPr lvl="0" algn="ctr"/>
            <a:r>
              <a:rPr lang="fa-IR" sz="4800" b="1" dirty="0">
                <a:solidFill>
                  <a:schemeClr val="tx1"/>
                </a:solidFill>
              </a:rPr>
              <a:t>(</a:t>
            </a:r>
            <a:r>
              <a:rPr lang="fa-IR" sz="4800" b="1" dirty="0">
                <a:solidFill>
                  <a:schemeClr val="tx1"/>
                </a:solidFill>
                <a:latin typeface="B Nazanin"/>
              </a:rPr>
              <a:t>ماكت</a:t>
            </a:r>
            <a:r>
              <a:rPr lang="fa-IR" sz="4800" b="1" dirty="0">
                <a:solidFill>
                  <a:schemeClr val="tx1"/>
                </a:solidFill>
              </a:rPr>
              <a:t>) </a:t>
            </a:r>
          </a:p>
          <a:p>
            <a:pPr lvl="0" algn="ctr"/>
            <a:r>
              <a:rPr lang="fa-IR" sz="4800" b="1" dirty="0">
                <a:solidFill>
                  <a:schemeClr val="tx1"/>
                </a:solidFill>
                <a:latin typeface="B Nazanin"/>
              </a:rPr>
              <a:t>آموزش</a:t>
            </a:r>
            <a:r>
              <a:rPr lang="fa-IR" sz="4800" b="1" dirty="0">
                <a:solidFill>
                  <a:schemeClr val="tx1"/>
                </a:solidFill>
              </a:rPr>
              <a:t> </a:t>
            </a:r>
            <a:r>
              <a:rPr lang="fa-IR" sz="4800" b="1" dirty="0">
                <a:solidFill>
                  <a:schemeClr val="tx1"/>
                </a:solidFill>
                <a:latin typeface="B Nazanin"/>
              </a:rPr>
              <a:t>مهارت</a:t>
            </a:r>
            <a:r>
              <a:rPr lang="fa-IR" sz="4800" b="1" dirty="0">
                <a:solidFill>
                  <a:schemeClr val="tx1"/>
                </a:solidFill>
              </a:rPr>
              <a:t> </a:t>
            </a:r>
            <a:r>
              <a:rPr lang="fa-IR" sz="4800" b="1" dirty="0">
                <a:solidFill>
                  <a:schemeClr val="tx1"/>
                </a:solidFill>
                <a:latin typeface="B Nazanin"/>
              </a:rPr>
              <a:t>هاي</a:t>
            </a:r>
            <a:r>
              <a:rPr lang="fa-IR" sz="4800" b="1" dirty="0">
                <a:solidFill>
                  <a:schemeClr val="tx1"/>
                </a:solidFill>
              </a:rPr>
              <a:t> </a:t>
            </a:r>
            <a:r>
              <a:rPr lang="fa-IR" sz="4800" b="1" dirty="0">
                <a:solidFill>
                  <a:schemeClr val="tx1"/>
                </a:solidFill>
                <a:latin typeface="B Nazanin"/>
              </a:rPr>
              <a:t>نوشتاري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14282" y="4365104"/>
            <a:ext cx="8501122" cy="720080"/>
          </a:xfrm>
          <a:prstGeom prst="roundRect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3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400" b="1">
                <a:solidFill>
                  <a:schemeClr val="tx1"/>
                </a:solidFill>
              </a:rPr>
              <a:t>(</a:t>
            </a:r>
            <a:r>
              <a:rPr lang="fa-IR" sz="2400" b="1">
                <a:solidFill>
                  <a:schemeClr val="tx1"/>
                </a:solidFill>
                <a:latin typeface="B Nazanin"/>
              </a:rPr>
              <a:t>انشا</a:t>
            </a:r>
            <a:r>
              <a:rPr lang="fa-IR" sz="2400" b="1">
                <a:solidFill>
                  <a:schemeClr val="tx1"/>
                </a:solidFill>
              </a:rPr>
              <a:t> </a:t>
            </a:r>
            <a:r>
              <a:rPr lang="fa-IR" sz="2400" b="1">
                <a:solidFill>
                  <a:schemeClr val="tx1"/>
                </a:solidFill>
                <a:latin typeface="B Nazanin"/>
              </a:rPr>
              <a:t>و</a:t>
            </a:r>
            <a:r>
              <a:rPr lang="fa-IR" sz="2400" b="1">
                <a:solidFill>
                  <a:schemeClr val="tx1"/>
                </a:solidFill>
              </a:rPr>
              <a:t> </a:t>
            </a:r>
            <a:r>
              <a:rPr lang="fa-IR" sz="2400" b="1">
                <a:solidFill>
                  <a:schemeClr val="tx1"/>
                </a:solidFill>
                <a:latin typeface="B Nazanin"/>
              </a:rPr>
              <a:t>نگارش</a:t>
            </a:r>
            <a:r>
              <a:rPr lang="fa-IR" sz="2400" b="1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14282" y="5301208"/>
            <a:ext cx="8501122" cy="842437"/>
          </a:xfrm>
          <a:prstGeom prst="roundRect">
            <a:avLst/>
          </a:prstGeom>
          <a:gradFill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2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3200" b="1">
                <a:solidFill>
                  <a:srgbClr val="FF0000"/>
                </a:solidFill>
                <a:latin typeface="B Nazanin"/>
              </a:rPr>
              <a:t>پاية</a:t>
            </a:r>
            <a:r>
              <a:rPr lang="fa-IR" sz="3200" b="1">
                <a:solidFill>
                  <a:srgbClr val="FF0000"/>
                </a:solidFill>
              </a:rPr>
              <a:t> </a:t>
            </a:r>
            <a:r>
              <a:rPr lang="fa-IR" sz="3200" b="1">
                <a:solidFill>
                  <a:srgbClr val="FF0000"/>
                </a:solidFill>
                <a:latin typeface="B Nazanin"/>
              </a:rPr>
              <a:t>نهم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357290" y="214290"/>
            <a:ext cx="6357982" cy="428628"/>
          </a:xfrm>
          <a:prstGeom prst="roundRect">
            <a:avLst/>
          </a:prstGeom>
          <a:gradFill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2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 b="1">
                <a:solidFill>
                  <a:schemeClr val="tx1"/>
                </a:solidFill>
                <a:latin typeface="B Nazanin"/>
              </a:rPr>
              <a:t>ساختار</a:t>
            </a:r>
            <a:r>
              <a:rPr lang="fa-IR" sz="2800" b="1">
                <a:solidFill>
                  <a:schemeClr val="tx1"/>
                </a:solidFill>
              </a:rPr>
              <a:t> </a:t>
            </a:r>
            <a:r>
              <a:rPr lang="fa-IR" sz="2800" b="1">
                <a:solidFill>
                  <a:schemeClr val="tx1"/>
                </a:solidFill>
                <a:latin typeface="B Nazanin"/>
              </a:rPr>
              <a:t>كلّي</a:t>
            </a:r>
            <a:r>
              <a:rPr lang="fa-IR" sz="2800" b="1">
                <a:solidFill>
                  <a:schemeClr val="tx1"/>
                </a:solidFill>
              </a:rPr>
              <a:t> </a:t>
            </a:r>
            <a:r>
              <a:rPr lang="fa-IR" sz="2800" b="1">
                <a:solidFill>
                  <a:schemeClr val="tx1"/>
                </a:solidFill>
                <a:latin typeface="B Nazanin"/>
              </a:rPr>
              <a:t>مهارت</a:t>
            </a:r>
            <a:r>
              <a:rPr lang="fa-IR" sz="2800" b="1">
                <a:solidFill>
                  <a:schemeClr val="tx1"/>
                </a:solidFill>
              </a:rPr>
              <a:t> </a:t>
            </a:r>
            <a:r>
              <a:rPr lang="fa-IR" sz="2800" b="1">
                <a:solidFill>
                  <a:schemeClr val="tx1"/>
                </a:solidFill>
                <a:latin typeface="B Nazanin"/>
              </a:rPr>
              <a:t>هاي</a:t>
            </a:r>
            <a:r>
              <a:rPr lang="fa-IR" sz="2800" b="1">
                <a:solidFill>
                  <a:schemeClr val="tx1"/>
                </a:solidFill>
              </a:rPr>
              <a:t> </a:t>
            </a:r>
            <a:r>
              <a:rPr lang="fa-IR" sz="2800" b="1">
                <a:solidFill>
                  <a:schemeClr val="tx1"/>
                </a:solidFill>
                <a:latin typeface="B Nazanin"/>
              </a:rPr>
              <a:t>نوشتاري</a:t>
            </a:r>
            <a:r>
              <a:rPr lang="fa-IR" sz="2800" b="1">
                <a:solidFill>
                  <a:schemeClr val="tx1"/>
                </a:solidFill>
              </a:rPr>
              <a:t>  </a:t>
            </a:r>
            <a:r>
              <a:rPr lang="fa-IR" sz="2800" b="1">
                <a:solidFill>
                  <a:schemeClr val="tx1"/>
                </a:solidFill>
                <a:latin typeface="B Nazanin"/>
              </a:rPr>
              <a:t>نهم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0" y="4143380"/>
            <a:ext cx="9036496" cy="428628"/>
          </a:xfrm>
          <a:prstGeom prst="roundRect">
            <a:avLst/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1600" b="1">
                <a:solidFill>
                  <a:schemeClr val="tx1"/>
                </a:solidFill>
                <a:latin typeface="B Nazanin"/>
              </a:rPr>
              <a:t>درس</a:t>
            </a:r>
            <a:r>
              <a:rPr lang="fa-IR" sz="1600" b="1">
                <a:solidFill>
                  <a:schemeClr val="tx1"/>
                </a:solidFill>
              </a:rPr>
              <a:t> 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ششم</a:t>
            </a:r>
            <a:r>
              <a:rPr lang="fa-IR" sz="1600" b="1">
                <a:solidFill>
                  <a:schemeClr val="tx1"/>
                </a:solidFill>
              </a:rPr>
              <a:t>: 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قالبي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براي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نوشتن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برگزينيم</a:t>
            </a:r>
            <a:r>
              <a:rPr lang="fa-IR" sz="1600" b="1">
                <a:solidFill>
                  <a:schemeClr val="tx1"/>
                </a:solidFill>
              </a:rPr>
              <a:t>. (</a:t>
            </a:r>
            <a:r>
              <a:rPr lang="fa-IR" sz="1600">
                <a:solidFill>
                  <a:schemeClr val="tx1"/>
                </a:solidFill>
                <a:latin typeface="B Nazanin"/>
              </a:rPr>
              <a:t>فعّاليّت</a:t>
            </a:r>
            <a:r>
              <a:rPr lang="fa-IR" sz="16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هاي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نگارشي</a:t>
            </a:r>
            <a:r>
              <a:rPr lang="fa-IR" sz="1400">
                <a:solidFill>
                  <a:schemeClr val="tx1"/>
                </a:solidFill>
              </a:rPr>
              <a:t>+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درست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نويسي</a:t>
            </a:r>
            <a:r>
              <a:rPr lang="fa-IR" sz="1400">
                <a:solidFill>
                  <a:schemeClr val="tx1"/>
                </a:solidFill>
              </a:rPr>
              <a:t> + 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مثل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نويسي</a:t>
            </a:r>
            <a:r>
              <a:rPr lang="fa-IR" sz="160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0" y="3143248"/>
            <a:ext cx="9036496" cy="428628"/>
          </a:xfrm>
          <a:prstGeom prst="roundRect">
            <a:avLst/>
          </a:prstGeom>
          <a:gradFill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1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1600" b="1">
                <a:solidFill>
                  <a:schemeClr val="tx1"/>
                </a:solidFill>
                <a:latin typeface="B Nazanin"/>
              </a:rPr>
              <a:t>درس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چهارم</a:t>
            </a:r>
            <a:r>
              <a:rPr lang="fa-IR" sz="1600" b="1">
                <a:solidFill>
                  <a:schemeClr val="tx1"/>
                </a:solidFill>
              </a:rPr>
              <a:t> :  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فضا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و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رنگ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نوشته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را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انتخاب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كنيم</a:t>
            </a:r>
            <a:r>
              <a:rPr lang="fa-IR" sz="1600" b="1">
                <a:solidFill>
                  <a:schemeClr val="tx1"/>
                </a:solidFill>
              </a:rPr>
              <a:t>. </a:t>
            </a:r>
            <a:r>
              <a:rPr lang="fa-IR" sz="1600">
                <a:solidFill>
                  <a:schemeClr val="tx1"/>
                </a:solidFill>
              </a:rPr>
              <a:t>(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فعّاليّت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هاي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نگارشي</a:t>
            </a:r>
            <a:r>
              <a:rPr lang="fa-IR" sz="1400">
                <a:solidFill>
                  <a:schemeClr val="tx1"/>
                </a:solidFill>
              </a:rPr>
              <a:t>+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درست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نويسي</a:t>
            </a:r>
            <a:r>
              <a:rPr lang="fa-IR" sz="1400">
                <a:solidFill>
                  <a:schemeClr val="tx1"/>
                </a:solidFill>
              </a:rPr>
              <a:t> +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تصوير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نويسي</a:t>
            </a:r>
            <a:r>
              <a:rPr lang="fa-IR" sz="160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0" y="2285992"/>
            <a:ext cx="9036496" cy="357190"/>
          </a:xfrm>
          <a:prstGeom prst="roundRect">
            <a:avLst/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1600" b="1">
                <a:solidFill>
                  <a:schemeClr val="tx1"/>
                </a:solidFill>
                <a:latin typeface="B Nazanin"/>
              </a:rPr>
              <a:t>درس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دوم</a:t>
            </a:r>
            <a:r>
              <a:rPr lang="fa-IR" sz="1600" b="1">
                <a:solidFill>
                  <a:schemeClr val="tx1"/>
                </a:solidFill>
              </a:rPr>
              <a:t> :  </a:t>
            </a:r>
            <a:r>
              <a:rPr lang="fa-IR" sz="1400" b="1">
                <a:solidFill>
                  <a:schemeClr val="tx1"/>
                </a:solidFill>
              </a:rPr>
              <a:t> </a:t>
            </a:r>
            <a:r>
              <a:rPr lang="fa-IR" sz="1400" b="1">
                <a:solidFill>
                  <a:schemeClr val="tx1"/>
                </a:solidFill>
                <a:latin typeface="B Nazanin"/>
              </a:rPr>
              <a:t>واژه</a:t>
            </a:r>
            <a:r>
              <a:rPr lang="fa-IR" sz="1400" b="1">
                <a:solidFill>
                  <a:schemeClr val="tx1"/>
                </a:solidFill>
              </a:rPr>
              <a:t> </a:t>
            </a:r>
            <a:r>
              <a:rPr lang="fa-IR" sz="1400" b="1">
                <a:solidFill>
                  <a:schemeClr val="tx1"/>
                </a:solidFill>
                <a:latin typeface="B Nazanin"/>
              </a:rPr>
              <a:t>ها</a:t>
            </a:r>
            <a:r>
              <a:rPr lang="fa-IR" sz="1400" b="1">
                <a:solidFill>
                  <a:schemeClr val="tx1"/>
                </a:solidFill>
              </a:rPr>
              <a:t> </a:t>
            </a:r>
            <a:r>
              <a:rPr lang="fa-IR" sz="1400" b="1">
                <a:solidFill>
                  <a:schemeClr val="tx1"/>
                </a:solidFill>
                <a:latin typeface="B Nazanin"/>
              </a:rPr>
              <a:t>را</a:t>
            </a:r>
            <a:r>
              <a:rPr lang="fa-IR" sz="1400" b="1">
                <a:solidFill>
                  <a:schemeClr val="tx1"/>
                </a:solidFill>
              </a:rPr>
              <a:t> </a:t>
            </a:r>
            <a:r>
              <a:rPr lang="fa-IR" sz="1400" b="1">
                <a:solidFill>
                  <a:schemeClr val="tx1"/>
                </a:solidFill>
                <a:latin typeface="B Nazanin"/>
              </a:rPr>
              <a:t>بشناسيم،</a:t>
            </a:r>
            <a:r>
              <a:rPr lang="fa-IR" sz="1400" b="1">
                <a:solidFill>
                  <a:schemeClr val="tx1"/>
                </a:solidFill>
              </a:rPr>
              <a:t> </a:t>
            </a:r>
            <a:r>
              <a:rPr lang="fa-IR" sz="1400" b="1">
                <a:solidFill>
                  <a:schemeClr val="tx1"/>
                </a:solidFill>
                <a:latin typeface="B Nazanin"/>
              </a:rPr>
              <a:t>گزينش</a:t>
            </a:r>
            <a:r>
              <a:rPr lang="fa-IR" sz="1400" b="1">
                <a:solidFill>
                  <a:schemeClr val="tx1"/>
                </a:solidFill>
              </a:rPr>
              <a:t> </a:t>
            </a:r>
            <a:r>
              <a:rPr lang="fa-IR" sz="1400" b="1">
                <a:solidFill>
                  <a:schemeClr val="tx1"/>
                </a:solidFill>
                <a:latin typeface="B Nazanin"/>
              </a:rPr>
              <a:t>كنيم</a:t>
            </a:r>
            <a:r>
              <a:rPr lang="fa-IR" sz="1400" b="1">
                <a:solidFill>
                  <a:schemeClr val="tx1"/>
                </a:solidFill>
              </a:rPr>
              <a:t> </a:t>
            </a:r>
            <a:r>
              <a:rPr lang="fa-IR" sz="1400" b="1">
                <a:solidFill>
                  <a:schemeClr val="tx1"/>
                </a:solidFill>
                <a:latin typeface="B Nazanin"/>
              </a:rPr>
              <a:t>و</a:t>
            </a:r>
            <a:r>
              <a:rPr lang="fa-IR" sz="1400" b="1">
                <a:solidFill>
                  <a:schemeClr val="tx1"/>
                </a:solidFill>
              </a:rPr>
              <a:t> </a:t>
            </a:r>
            <a:r>
              <a:rPr lang="fa-IR" sz="1400" b="1">
                <a:solidFill>
                  <a:schemeClr val="tx1"/>
                </a:solidFill>
                <a:latin typeface="B Nazanin"/>
              </a:rPr>
              <a:t>به</a:t>
            </a:r>
            <a:r>
              <a:rPr lang="fa-IR" sz="1400" b="1">
                <a:solidFill>
                  <a:schemeClr val="tx1"/>
                </a:solidFill>
              </a:rPr>
              <a:t> </a:t>
            </a:r>
            <a:r>
              <a:rPr lang="fa-IR" sz="1400" b="1">
                <a:solidFill>
                  <a:schemeClr val="tx1"/>
                </a:solidFill>
                <a:latin typeface="B Nazanin"/>
              </a:rPr>
              <a:t>كار</a:t>
            </a:r>
            <a:r>
              <a:rPr lang="fa-IR" sz="1400" b="1">
                <a:solidFill>
                  <a:schemeClr val="tx1"/>
                </a:solidFill>
              </a:rPr>
              <a:t> </a:t>
            </a:r>
            <a:r>
              <a:rPr lang="fa-IR" sz="1400" b="1">
                <a:solidFill>
                  <a:schemeClr val="tx1"/>
                </a:solidFill>
                <a:latin typeface="B Nazanin"/>
              </a:rPr>
              <a:t>بگيريم</a:t>
            </a:r>
            <a:r>
              <a:rPr lang="fa-IR" sz="1400" b="1">
                <a:solidFill>
                  <a:schemeClr val="tx1"/>
                </a:solidFill>
              </a:rPr>
              <a:t>.</a:t>
            </a:r>
            <a:r>
              <a:rPr lang="fa-IR" sz="1400">
                <a:solidFill>
                  <a:schemeClr val="tx1"/>
                </a:solidFill>
              </a:rPr>
              <a:t>(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فعاليّت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هاي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نگارشي</a:t>
            </a:r>
            <a:r>
              <a:rPr lang="fa-IR" sz="1400">
                <a:solidFill>
                  <a:schemeClr val="tx1"/>
                </a:solidFill>
              </a:rPr>
              <a:t>+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درست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نويسي</a:t>
            </a:r>
            <a:r>
              <a:rPr lang="fa-IR" sz="1400">
                <a:solidFill>
                  <a:schemeClr val="tx1"/>
                </a:solidFill>
              </a:rPr>
              <a:t> +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حكايت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نگاري</a:t>
            </a:r>
            <a:r>
              <a:rPr lang="fa-IR" sz="140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143372" y="714356"/>
            <a:ext cx="1571636" cy="428628"/>
          </a:xfrm>
          <a:prstGeom prst="roundRec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1600" b="1">
                <a:solidFill>
                  <a:schemeClr val="tx1"/>
                </a:solidFill>
                <a:latin typeface="B Nazanin"/>
              </a:rPr>
              <a:t>مقدّمه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143372" y="1214422"/>
            <a:ext cx="1571636" cy="428628"/>
          </a:xfrm>
          <a:prstGeom prst="roundRect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3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1600" b="1">
                <a:solidFill>
                  <a:schemeClr val="tx1"/>
                </a:solidFill>
                <a:latin typeface="B Nazanin"/>
              </a:rPr>
              <a:t>ستايش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0" y="1785926"/>
            <a:ext cx="9036496" cy="428628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5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1600" b="1">
                <a:solidFill>
                  <a:schemeClr val="tx1"/>
                </a:solidFill>
                <a:latin typeface="B Nazanin"/>
              </a:rPr>
              <a:t>درس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اوّل</a:t>
            </a:r>
            <a:r>
              <a:rPr lang="fa-IR" sz="1600" b="1">
                <a:solidFill>
                  <a:schemeClr val="tx1"/>
                </a:solidFill>
              </a:rPr>
              <a:t>: </a:t>
            </a:r>
            <a:r>
              <a:rPr lang="fa-IR" sz="1400" b="1">
                <a:solidFill>
                  <a:schemeClr val="tx1"/>
                </a:solidFill>
                <a:latin typeface="B Nazanin"/>
              </a:rPr>
              <a:t>با</a:t>
            </a:r>
            <a:r>
              <a:rPr lang="fa-IR" sz="1400" b="1">
                <a:solidFill>
                  <a:schemeClr val="tx1"/>
                </a:solidFill>
              </a:rPr>
              <a:t> </a:t>
            </a:r>
            <a:r>
              <a:rPr lang="fa-IR" sz="1400" b="1">
                <a:solidFill>
                  <a:schemeClr val="tx1"/>
                </a:solidFill>
                <a:latin typeface="B Nazanin"/>
              </a:rPr>
              <a:t>ذهني</a:t>
            </a:r>
            <a:r>
              <a:rPr lang="fa-IR" sz="1400" b="1">
                <a:solidFill>
                  <a:schemeClr val="tx1"/>
                </a:solidFill>
              </a:rPr>
              <a:t>« </a:t>
            </a:r>
            <a:r>
              <a:rPr lang="fa-IR" sz="1400" b="1">
                <a:solidFill>
                  <a:schemeClr val="tx1"/>
                </a:solidFill>
                <a:latin typeface="B Nazanin"/>
              </a:rPr>
              <a:t>نظام</a:t>
            </a:r>
            <a:r>
              <a:rPr lang="fa-IR" sz="1400" b="1">
                <a:solidFill>
                  <a:schemeClr val="tx1"/>
                </a:solidFill>
              </a:rPr>
              <a:t> </a:t>
            </a:r>
            <a:r>
              <a:rPr lang="fa-IR" sz="1400" b="1">
                <a:solidFill>
                  <a:schemeClr val="tx1"/>
                </a:solidFill>
                <a:latin typeface="B Nazanin"/>
              </a:rPr>
              <a:t>مند</a:t>
            </a:r>
            <a:r>
              <a:rPr lang="fa-IR" sz="1400" b="1">
                <a:solidFill>
                  <a:schemeClr val="tx1"/>
                </a:solidFill>
              </a:rPr>
              <a:t>» </a:t>
            </a:r>
            <a:r>
              <a:rPr lang="fa-IR" sz="1400" b="1">
                <a:solidFill>
                  <a:schemeClr val="tx1"/>
                </a:solidFill>
                <a:latin typeface="B Nazanin"/>
              </a:rPr>
              <a:t>و</a:t>
            </a:r>
            <a:r>
              <a:rPr lang="fa-IR" sz="1400" b="1">
                <a:solidFill>
                  <a:schemeClr val="tx1"/>
                </a:solidFill>
              </a:rPr>
              <a:t>« </a:t>
            </a:r>
            <a:r>
              <a:rPr lang="fa-IR" sz="1400" b="1">
                <a:solidFill>
                  <a:schemeClr val="tx1"/>
                </a:solidFill>
                <a:latin typeface="B Nazanin"/>
              </a:rPr>
              <a:t>پرورده</a:t>
            </a:r>
            <a:r>
              <a:rPr lang="fa-IR" sz="1400" b="1">
                <a:solidFill>
                  <a:schemeClr val="tx1"/>
                </a:solidFill>
              </a:rPr>
              <a:t>»  </a:t>
            </a:r>
            <a:r>
              <a:rPr lang="fa-IR" sz="1400" b="1">
                <a:solidFill>
                  <a:schemeClr val="tx1"/>
                </a:solidFill>
                <a:latin typeface="B Nazanin"/>
              </a:rPr>
              <a:t>بنويسيم</a:t>
            </a:r>
            <a:r>
              <a:rPr lang="fa-IR" sz="1400" b="1">
                <a:solidFill>
                  <a:schemeClr val="tx1"/>
                </a:solidFill>
              </a:rPr>
              <a:t>. ( 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فعّاليّت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هاي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نگارشي</a:t>
            </a:r>
            <a:r>
              <a:rPr lang="fa-IR" sz="1400">
                <a:solidFill>
                  <a:schemeClr val="tx1"/>
                </a:solidFill>
              </a:rPr>
              <a:t>+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درست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نويسي</a:t>
            </a:r>
            <a:r>
              <a:rPr lang="fa-IR" sz="1400">
                <a:solidFill>
                  <a:schemeClr val="tx1"/>
                </a:solidFill>
              </a:rPr>
              <a:t> +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تصوير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نويسي</a:t>
            </a:r>
            <a:r>
              <a:rPr lang="fa-IR" sz="140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0" y="2714620"/>
            <a:ext cx="9036496" cy="357190"/>
          </a:xfrm>
          <a:prstGeom prst="roundRect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3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1600" b="1">
                <a:solidFill>
                  <a:schemeClr val="tx1"/>
                </a:solidFill>
                <a:latin typeface="B Nazanin"/>
              </a:rPr>
              <a:t>درس</a:t>
            </a:r>
            <a:r>
              <a:rPr lang="fa-IR" sz="1600" b="1">
                <a:solidFill>
                  <a:schemeClr val="tx1"/>
                </a:solidFill>
              </a:rPr>
              <a:t> 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سوم</a:t>
            </a:r>
            <a:r>
              <a:rPr lang="fa-IR" sz="1600" b="1">
                <a:solidFill>
                  <a:schemeClr val="tx1"/>
                </a:solidFill>
              </a:rPr>
              <a:t> : 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نوعِ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زبان</a:t>
            </a:r>
            <a:r>
              <a:rPr lang="fa-IR" sz="1600" b="1">
                <a:solidFill>
                  <a:schemeClr val="tx1"/>
                </a:solidFill>
              </a:rPr>
              <a:t> 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نوشته</a:t>
            </a:r>
            <a:r>
              <a:rPr lang="fa-IR" sz="1600" b="1">
                <a:solidFill>
                  <a:schemeClr val="tx1"/>
                </a:solidFill>
              </a:rPr>
              <a:t> 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را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انتخاب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كنيم</a:t>
            </a:r>
            <a:r>
              <a:rPr lang="fa-IR" sz="1600" b="1">
                <a:solidFill>
                  <a:schemeClr val="tx1"/>
                </a:solidFill>
              </a:rPr>
              <a:t>. </a:t>
            </a:r>
            <a:r>
              <a:rPr lang="fa-IR" sz="1600">
                <a:solidFill>
                  <a:schemeClr val="tx1"/>
                </a:solidFill>
              </a:rPr>
              <a:t>(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فعّاليّت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هاي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نگارشي</a:t>
            </a:r>
            <a:r>
              <a:rPr lang="fa-IR" sz="1400">
                <a:solidFill>
                  <a:schemeClr val="tx1"/>
                </a:solidFill>
              </a:rPr>
              <a:t>+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درست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نويسي</a:t>
            </a:r>
            <a:r>
              <a:rPr lang="fa-IR" sz="1400">
                <a:solidFill>
                  <a:schemeClr val="tx1"/>
                </a:solidFill>
              </a:rPr>
              <a:t> + 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مثل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نويسي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نويسي</a:t>
            </a:r>
            <a:r>
              <a:rPr lang="fa-IR" sz="160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0" y="3643314"/>
            <a:ext cx="9036496" cy="428628"/>
          </a:xfrm>
          <a:prstGeom prst="roundRect">
            <a:avLst/>
          </a:prstGeom>
          <a:gradFill rotWithShape="1"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dk1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1600" b="1">
                <a:solidFill>
                  <a:schemeClr val="tx1"/>
                </a:solidFill>
                <a:latin typeface="B Nazanin"/>
              </a:rPr>
              <a:t>درس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پنجم</a:t>
            </a:r>
            <a:r>
              <a:rPr lang="fa-IR" sz="1600" b="1">
                <a:solidFill>
                  <a:schemeClr val="tx1"/>
                </a:solidFill>
              </a:rPr>
              <a:t>: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نوشته</a:t>
            </a:r>
            <a:r>
              <a:rPr lang="fa-IR" sz="1600" b="1">
                <a:solidFill>
                  <a:schemeClr val="tx1"/>
                </a:solidFill>
              </a:rPr>
              <a:t> 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را</a:t>
            </a:r>
            <a:r>
              <a:rPr lang="fa-IR" sz="1600" b="1">
                <a:solidFill>
                  <a:schemeClr val="tx1"/>
                </a:solidFill>
              </a:rPr>
              <a:t> 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خوش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آغاز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كنيم،</a:t>
            </a:r>
            <a:r>
              <a:rPr lang="fa-IR" sz="1600" b="1">
                <a:solidFill>
                  <a:schemeClr val="tx1"/>
                </a:solidFill>
              </a:rPr>
              <a:t> 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زيبا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به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پايان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ببريم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و</a:t>
            </a:r>
            <a:r>
              <a:rPr lang="fa-IR" sz="1600" b="1">
                <a:solidFill>
                  <a:schemeClr val="tx1"/>
                </a:solidFill>
              </a:rPr>
              <a:t> 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نيكو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نام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گذاري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كنيم</a:t>
            </a:r>
            <a:r>
              <a:rPr lang="fa-IR" sz="1600" b="1">
                <a:solidFill>
                  <a:schemeClr val="tx1"/>
                </a:solidFill>
              </a:rPr>
              <a:t>.(</a:t>
            </a:r>
            <a:r>
              <a:rPr lang="fa-IR" sz="16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فعّاليّت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هاي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نگارشي</a:t>
            </a:r>
            <a:r>
              <a:rPr lang="fa-IR" sz="1400">
                <a:solidFill>
                  <a:schemeClr val="tx1"/>
                </a:solidFill>
              </a:rPr>
              <a:t>+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درست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نويسي</a:t>
            </a:r>
            <a:r>
              <a:rPr lang="fa-IR" sz="1400">
                <a:solidFill>
                  <a:schemeClr val="tx1"/>
                </a:solidFill>
              </a:rPr>
              <a:t> +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حكايت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نگاري</a:t>
            </a:r>
            <a:r>
              <a:rPr lang="fa-IR" sz="160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0" y="4643446"/>
            <a:ext cx="9036496" cy="428628"/>
          </a:xfrm>
          <a:prstGeom prst="roundRec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1400" b="1">
                <a:solidFill>
                  <a:schemeClr val="tx1"/>
                </a:solidFill>
                <a:latin typeface="B Nazanin"/>
              </a:rPr>
              <a:t>درس</a:t>
            </a:r>
            <a:r>
              <a:rPr lang="fa-IR" sz="14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هفتم</a:t>
            </a:r>
            <a:r>
              <a:rPr lang="fa-IR" sz="1600" b="1">
                <a:solidFill>
                  <a:schemeClr val="tx1"/>
                </a:solidFill>
              </a:rPr>
              <a:t>:  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وسعت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و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عمق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نوشته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را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بيشتر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كنيم</a:t>
            </a:r>
            <a:r>
              <a:rPr lang="fa-IR" sz="1600" b="1">
                <a:solidFill>
                  <a:schemeClr val="tx1"/>
                </a:solidFill>
              </a:rPr>
              <a:t>. </a:t>
            </a:r>
            <a:r>
              <a:rPr lang="fa-IR" sz="1400">
                <a:solidFill>
                  <a:schemeClr val="tx1"/>
                </a:solidFill>
              </a:rPr>
              <a:t>(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فعّاليّت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هاي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نگارشي</a:t>
            </a:r>
            <a:r>
              <a:rPr lang="fa-IR" sz="1400">
                <a:solidFill>
                  <a:schemeClr val="tx1"/>
                </a:solidFill>
              </a:rPr>
              <a:t>+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درست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نويسي</a:t>
            </a:r>
            <a:r>
              <a:rPr lang="fa-IR" sz="1400">
                <a:solidFill>
                  <a:schemeClr val="tx1"/>
                </a:solidFill>
              </a:rPr>
              <a:t> +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تصوير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نويسي</a:t>
            </a:r>
            <a:r>
              <a:rPr lang="fa-IR" sz="160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0" y="5143512"/>
            <a:ext cx="9036496" cy="428628"/>
          </a:xfrm>
          <a:prstGeom prst="roundRect">
            <a:avLst/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1600" b="1">
                <a:solidFill>
                  <a:schemeClr val="tx1"/>
                </a:solidFill>
                <a:latin typeface="B Nazanin"/>
              </a:rPr>
              <a:t>درس</a:t>
            </a:r>
            <a:r>
              <a:rPr lang="fa-IR" sz="1600" b="1">
                <a:solidFill>
                  <a:schemeClr val="tx1"/>
                </a:solidFill>
              </a:rPr>
              <a:t> 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هشتم</a:t>
            </a:r>
            <a:r>
              <a:rPr lang="fa-IR" sz="1600" b="1">
                <a:solidFill>
                  <a:schemeClr val="tx1"/>
                </a:solidFill>
              </a:rPr>
              <a:t>: 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نوشته</a:t>
            </a:r>
            <a:r>
              <a:rPr lang="fa-IR" sz="1600" b="1">
                <a:solidFill>
                  <a:schemeClr val="tx1"/>
                </a:solidFill>
              </a:rPr>
              <a:t> 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را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ويرايش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كنيم</a:t>
            </a:r>
            <a:r>
              <a:rPr lang="fa-IR" sz="1600">
                <a:solidFill>
                  <a:schemeClr val="tx1"/>
                </a:solidFill>
              </a:rPr>
              <a:t>(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فعّاليّت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هاي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نگارشي</a:t>
            </a:r>
            <a:r>
              <a:rPr lang="fa-IR" sz="1400">
                <a:solidFill>
                  <a:schemeClr val="tx1"/>
                </a:solidFill>
              </a:rPr>
              <a:t>+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درست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نويسي</a:t>
            </a:r>
            <a:r>
              <a:rPr lang="fa-IR" sz="1400">
                <a:solidFill>
                  <a:schemeClr val="tx1"/>
                </a:solidFill>
              </a:rPr>
              <a:t> +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حكايت</a:t>
            </a:r>
            <a:r>
              <a:rPr lang="fa-IR" sz="1400">
                <a:solidFill>
                  <a:schemeClr val="tx1"/>
                </a:solidFill>
              </a:rPr>
              <a:t> </a:t>
            </a:r>
            <a:r>
              <a:rPr lang="fa-IR" sz="1400">
                <a:solidFill>
                  <a:schemeClr val="tx1"/>
                </a:solidFill>
                <a:latin typeface="B Nazanin"/>
              </a:rPr>
              <a:t>نگاري</a:t>
            </a:r>
            <a:r>
              <a:rPr lang="fa-IR" sz="160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214810" y="5643578"/>
            <a:ext cx="1869358" cy="285752"/>
          </a:xfrm>
          <a:prstGeom prst="roundRect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3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1600" b="1">
                <a:solidFill>
                  <a:schemeClr val="tx1"/>
                </a:solidFill>
                <a:latin typeface="B Nazanin"/>
              </a:rPr>
              <a:t>نيايش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214810" y="6357958"/>
            <a:ext cx="1869358" cy="285752"/>
          </a:xfrm>
          <a:prstGeom prst="roundRect">
            <a:avLst/>
          </a:prstGeom>
          <a:gradFill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1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1600" b="1">
                <a:solidFill>
                  <a:schemeClr val="tx1"/>
                </a:solidFill>
                <a:latin typeface="B Nazanin"/>
              </a:rPr>
              <a:t>كتابنامه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4214810" y="6000768"/>
            <a:ext cx="1869358" cy="285752"/>
          </a:xfrm>
          <a:prstGeom prst="roundRect">
            <a:avLst/>
          </a:prstGeom>
          <a:gradFill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2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1600" b="1">
                <a:solidFill>
                  <a:schemeClr val="tx1"/>
                </a:solidFill>
                <a:latin typeface="B Nazanin"/>
              </a:rPr>
              <a:t>شيوه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نامة</a:t>
            </a:r>
            <a:r>
              <a:rPr lang="fa-IR" sz="1600" b="1">
                <a:solidFill>
                  <a:schemeClr val="tx1"/>
                </a:solidFill>
              </a:rPr>
              <a:t> </a:t>
            </a:r>
            <a:r>
              <a:rPr lang="fa-IR" sz="1600" b="1">
                <a:solidFill>
                  <a:schemeClr val="tx1"/>
                </a:solidFill>
                <a:latin typeface="B Nazanin"/>
              </a:rPr>
              <a:t>ارزشيابي</a:t>
            </a:r>
            <a:r>
              <a:rPr lang="fa-IR" sz="1600" b="1">
                <a:solidFill>
                  <a:schemeClr val="tx1"/>
                </a:solidFill>
              </a:rPr>
              <a:t> </a:t>
            </a:r>
          </a:p>
        </p:txBody>
      </p:sp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714744" y="214290"/>
            <a:ext cx="1357323" cy="500042"/>
          </a:xfrm>
          <a:prstGeom prst="roundRec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>
                <a:latin typeface="B Nazanin"/>
              </a:rPr>
              <a:t>ساختار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درس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214678" y="1071546"/>
            <a:ext cx="2214578" cy="428628"/>
          </a:xfrm>
          <a:prstGeom prst="roundRec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>
                <a:latin typeface="B Nazanin"/>
              </a:rPr>
              <a:t>عنوان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درس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42844" y="1928802"/>
            <a:ext cx="8643998" cy="714380"/>
          </a:xfrm>
          <a:prstGeom prst="roundRec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3200" b="1">
                <a:latin typeface="B Nazanin"/>
              </a:rPr>
              <a:t>متن</a:t>
            </a:r>
            <a:r>
              <a:rPr lang="fa-IR" sz="3200" b="1"/>
              <a:t> </a:t>
            </a:r>
            <a:r>
              <a:rPr lang="fa-IR" sz="3200" b="1">
                <a:latin typeface="B Nazanin"/>
              </a:rPr>
              <a:t>درس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714744" y="3143248"/>
            <a:ext cx="1643074" cy="571504"/>
          </a:xfrm>
          <a:prstGeom prst="roundRect">
            <a:avLst/>
          </a:prstGeom>
          <a:solidFill>
            <a:schemeClr val="accent3"/>
          </a:solidFill>
          <a:ln w="38100">
            <a:solidFill>
              <a:schemeClr val="lt1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/>
              <a:t> </a:t>
            </a:r>
            <a:r>
              <a:rPr lang="fa-IR" b="1">
                <a:latin typeface="B Nazanin"/>
              </a:rPr>
              <a:t>درست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نويسي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500694" y="3143248"/>
            <a:ext cx="3357586" cy="571504"/>
          </a:xfrm>
          <a:prstGeom prst="roundRec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>
                <a:latin typeface="B Nazanin"/>
              </a:rPr>
              <a:t>فعّاليّت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هاي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نگارشي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072198" y="4143380"/>
            <a:ext cx="2143109" cy="571504"/>
          </a:xfrm>
          <a:prstGeom prst="roundRec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>
                <a:latin typeface="B Nazanin"/>
              </a:rPr>
              <a:t>بازشناسي</a:t>
            </a:r>
            <a:r>
              <a:rPr lang="fa-IR" b="1"/>
              <a:t>( </a:t>
            </a:r>
            <a:r>
              <a:rPr lang="fa-IR" b="1">
                <a:latin typeface="B Nazanin"/>
              </a:rPr>
              <a:t>تشخيص</a:t>
            </a:r>
            <a:r>
              <a:rPr lang="fa-IR" b="1"/>
              <a:t>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143636" y="5143512"/>
            <a:ext cx="2071702" cy="571504"/>
          </a:xfrm>
          <a:prstGeom prst="roundRec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>
                <a:latin typeface="B Nazanin"/>
              </a:rPr>
              <a:t>آفرينش</a:t>
            </a:r>
            <a:r>
              <a:rPr lang="fa-IR" b="1"/>
              <a:t>(</a:t>
            </a:r>
            <a:r>
              <a:rPr lang="fa-IR" b="1">
                <a:latin typeface="B Nazanin"/>
              </a:rPr>
              <a:t>توليد</a:t>
            </a:r>
            <a:r>
              <a:rPr lang="fa-IR" b="1"/>
              <a:t>)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15074" y="6072206"/>
            <a:ext cx="2071703" cy="571504"/>
          </a:xfrm>
          <a:prstGeom prst="roundRec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>
                <a:latin typeface="B Nazanin"/>
              </a:rPr>
              <a:t>داوري</a:t>
            </a:r>
            <a:r>
              <a:rPr lang="fa-IR" b="1"/>
              <a:t>( </a:t>
            </a:r>
            <a:r>
              <a:rPr lang="fa-IR" b="1">
                <a:latin typeface="B Nazanin"/>
              </a:rPr>
              <a:t>تحليل</a:t>
            </a:r>
            <a:r>
              <a:rPr lang="fa-IR" b="1"/>
              <a:t>)</a:t>
            </a:r>
          </a:p>
        </p:txBody>
      </p:sp>
      <p:sp>
        <p:nvSpPr>
          <p:cNvPr id="10" name="Left Arrow 9"/>
          <p:cNvSpPr/>
          <p:nvPr/>
        </p:nvSpPr>
        <p:spPr>
          <a:xfrm rot="16035955">
            <a:off x="7069823" y="5801810"/>
            <a:ext cx="285124" cy="266812"/>
          </a:xfrm>
          <a:prstGeom prst="leftArrow">
            <a:avLst/>
          </a:prstGeo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1" name="Down Arrow 10"/>
          <p:cNvSpPr/>
          <p:nvPr/>
        </p:nvSpPr>
        <p:spPr>
          <a:xfrm>
            <a:off x="7072331" y="3786190"/>
            <a:ext cx="214314" cy="285752"/>
          </a:xfrm>
          <a:prstGeom prst="downArrow">
            <a:avLst/>
          </a:prstGeo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2" name="Cross 11"/>
          <p:cNvSpPr/>
          <p:nvPr/>
        </p:nvSpPr>
        <p:spPr>
          <a:xfrm>
            <a:off x="4071934" y="2643182"/>
            <a:ext cx="571504" cy="500066"/>
          </a:xfrm>
          <a:prstGeom prst="plus">
            <a:avLst/>
          </a:prstGeo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1863717539"/>
              </p:ext>
            </p:extLst>
          </p:nvPr>
        </p:nvGraphicFramePr>
        <p:xfrm>
          <a:off x="1000100" y="3429000"/>
          <a:ext cx="2286016" cy="22860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Flowchart: Collate 13"/>
          <p:cNvSpPr/>
          <p:nvPr/>
        </p:nvSpPr>
        <p:spPr>
          <a:xfrm>
            <a:off x="2786050" y="2857496"/>
            <a:ext cx="285752" cy="428628"/>
          </a:xfrm>
          <a:prstGeom prst="flowChartCollate">
            <a:avLst/>
          </a:prstGeo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5" name="Down Arrow 14"/>
          <p:cNvSpPr/>
          <p:nvPr/>
        </p:nvSpPr>
        <p:spPr>
          <a:xfrm>
            <a:off x="7072331" y="2786058"/>
            <a:ext cx="214314" cy="285752"/>
          </a:xfrm>
          <a:prstGeom prst="downArrow">
            <a:avLst/>
          </a:prstGeo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6" name="Down Arrow 15"/>
          <p:cNvSpPr/>
          <p:nvPr/>
        </p:nvSpPr>
        <p:spPr>
          <a:xfrm>
            <a:off x="4286248" y="1571612"/>
            <a:ext cx="214314" cy="285752"/>
          </a:xfrm>
          <a:prstGeom prst="downArrow">
            <a:avLst/>
          </a:prstGeo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7" name="Down Arrow 16"/>
          <p:cNvSpPr/>
          <p:nvPr/>
        </p:nvSpPr>
        <p:spPr>
          <a:xfrm>
            <a:off x="4286248" y="785794"/>
            <a:ext cx="214314" cy="285752"/>
          </a:xfrm>
          <a:prstGeom prst="downArrow">
            <a:avLst/>
          </a:prstGeo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8" name="Down Arrow 17"/>
          <p:cNvSpPr/>
          <p:nvPr/>
        </p:nvSpPr>
        <p:spPr>
          <a:xfrm>
            <a:off x="7072331" y="4786322"/>
            <a:ext cx="214314" cy="285752"/>
          </a:xfrm>
          <a:prstGeom prst="downArrow">
            <a:avLst/>
          </a:prstGeo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9" name="Flowchart: Collate 18"/>
          <p:cNvSpPr/>
          <p:nvPr/>
        </p:nvSpPr>
        <p:spPr>
          <a:xfrm>
            <a:off x="2071670" y="2857496"/>
            <a:ext cx="285752" cy="428628"/>
          </a:xfrm>
          <a:prstGeom prst="flowChartCollate">
            <a:avLst/>
          </a:prstGeo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20" name="Flowchart: Collate 19"/>
          <p:cNvSpPr/>
          <p:nvPr/>
        </p:nvSpPr>
        <p:spPr>
          <a:xfrm>
            <a:off x="1285852" y="2857496"/>
            <a:ext cx="285752" cy="428628"/>
          </a:xfrm>
          <a:prstGeom prst="flowChartCollate">
            <a:avLst/>
          </a:prstGeo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3563888" y="44624"/>
            <a:ext cx="2648336" cy="825446"/>
          </a:xfrm>
          <a:prstGeom prst="ellipse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3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/>
                </a:solidFill>
                <a:latin typeface="B Titr"/>
              </a:rPr>
              <a:t>درس</a:t>
            </a:r>
            <a:r>
              <a:rPr lang="fa-IR">
                <a:solidFill>
                  <a:schemeClr val="tx1"/>
                </a:solidFill>
                <a:latin typeface="IranNastaliq"/>
              </a:rPr>
              <a:t> </a:t>
            </a:r>
            <a:r>
              <a:rPr lang="fa-IR">
                <a:solidFill>
                  <a:schemeClr val="tx1"/>
                </a:solidFill>
                <a:latin typeface="B Titr"/>
              </a:rPr>
              <a:t>اوّل</a:t>
            </a:r>
            <a:r>
              <a:rPr lang="fa-IR">
                <a:solidFill>
                  <a:schemeClr val="tx1"/>
                </a:solidFill>
                <a:latin typeface="IranNastaliq"/>
              </a:rPr>
              <a:t>: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56556" y="928670"/>
            <a:ext cx="8787444" cy="568863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endParaRPr/>
          </a:p>
          <a:p>
            <a:pPr marL="0" lvl="0" indent="0" algn="ctr">
              <a:lnSpc>
                <a:spcPct val="100000"/>
              </a:lnSpc>
              <a:spcAft>
                <a:spcPts val="1000"/>
              </a:spcAft>
              <a:buNone/>
            </a:pPr>
            <a:endParaRPr/>
          </a:p>
          <a:p>
            <a:pPr lvl="0" algn="ctr">
              <a:spcAft>
                <a:spcPts val="1000"/>
              </a:spcAft>
            </a:pPr>
            <a:r>
              <a:rPr lang="fa-IR" sz="3200" b="1">
                <a:latin typeface="B Nazanin"/>
              </a:rPr>
              <a:t>با</a:t>
            </a:r>
            <a:r>
              <a:rPr lang="fa-IR" sz="3200" b="1"/>
              <a:t> </a:t>
            </a:r>
            <a:r>
              <a:rPr lang="fa-IR" sz="3200" b="1">
                <a:latin typeface="B Nazanin"/>
              </a:rPr>
              <a:t>ذهني</a:t>
            </a:r>
            <a:r>
              <a:rPr lang="fa-IR" sz="3200" b="1"/>
              <a:t> « </a:t>
            </a:r>
            <a:r>
              <a:rPr lang="fa-IR" sz="3200" b="1">
                <a:latin typeface="B Nazanin"/>
              </a:rPr>
              <a:t>نظام</a:t>
            </a:r>
            <a:r>
              <a:rPr lang="fa-IR" sz="3200" b="1"/>
              <a:t> </a:t>
            </a:r>
            <a:r>
              <a:rPr lang="fa-IR" sz="3200" b="1">
                <a:latin typeface="B Nazanin"/>
              </a:rPr>
              <a:t>مند</a:t>
            </a:r>
            <a:r>
              <a:rPr lang="fa-IR" sz="3200" b="1"/>
              <a:t>» </a:t>
            </a:r>
            <a:r>
              <a:rPr lang="fa-IR" sz="3200" b="1">
                <a:latin typeface="B Nazanin"/>
              </a:rPr>
              <a:t>و</a:t>
            </a:r>
            <a:r>
              <a:rPr lang="fa-IR" sz="3200" b="1"/>
              <a:t>« </a:t>
            </a:r>
            <a:r>
              <a:rPr lang="fa-IR" sz="3200" b="1">
                <a:latin typeface="B Nazanin"/>
              </a:rPr>
              <a:t>پرورده</a:t>
            </a:r>
            <a:r>
              <a:rPr lang="fa-IR" sz="3200" b="1"/>
              <a:t>» </a:t>
            </a:r>
            <a:r>
              <a:rPr lang="fa-IR" sz="3200" b="1">
                <a:latin typeface="B Nazanin"/>
              </a:rPr>
              <a:t>بنويسيم</a:t>
            </a:r>
            <a:r>
              <a:rPr lang="fa-IR" sz="3200" b="1"/>
              <a:t>.</a:t>
            </a:r>
          </a:p>
          <a:p>
            <a:pPr marL="0" lvl="0" indent="0" algn="l">
              <a:lnSpc>
                <a:spcPct val="100000"/>
              </a:lnSpc>
              <a:buNone/>
            </a:pPr>
            <a:endParaRPr lang="fa-IR" sz="3200" b="1"/>
          </a:p>
          <a:p>
            <a:pPr marL="0" lvl="0" indent="0" algn="l">
              <a:lnSpc>
                <a:spcPct val="100000"/>
              </a:lnSpc>
              <a:buNone/>
            </a:pPr>
            <a:endParaRPr lang="fa-IR" sz="3200" b="1"/>
          </a:p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fa-IR" sz="2400">
                <a:latin typeface="B Nazanin"/>
              </a:rPr>
              <a:t>روش‌های</a:t>
            </a:r>
            <a:r>
              <a:rPr lang="fa-IR" sz="2400">
                <a:latin typeface="Arial"/>
              </a:rPr>
              <a:t> </a:t>
            </a:r>
            <a:r>
              <a:rPr lang="fa-IR" sz="2400">
                <a:latin typeface="B Nazanin"/>
              </a:rPr>
              <a:t>پیشنهادی</a:t>
            </a:r>
            <a:r>
              <a:rPr lang="fa-IR" sz="2400">
                <a:latin typeface="Arial"/>
              </a:rPr>
              <a:t> </a:t>
            </a:r>
            <a:r>
              <a:rPr lang="fa-IR" sz="2400">
                <a:latin typeface="B Nazanin"/>
              </a:rPr>
              <a:t>آموزش</a:t>
            </a:r>
            <a:r>
              <a:rPr lang="fa-IR" sz="2400">
                <a:latin typeface="Arial"/>
              </a:rPr>
              <a:t> </a:t>
            </a:r>
            <a:r>
              <a:rPr lang="fa-IR" sz="2400">
                <a:latin typeface="B Nazanin"/>
              </a:rPr>
              <a:t>محتوا</a:t>
            </a:r>
            <a:r>
              <a:rPr lang="fa-IR" sz="2400">
                <a:latin typeface="Arial"/>
              </a:rPr>
              <a:t> :</a:t>
            </a:r>
          </a:p>
          <a:p>
            <a:pPr marL="342900" lvl="0" indent="-342900" algn="just">
              <a:lnSpc>
                <a:spcPct val="150000"/>
              </a:lnSpc>
              <a:buFont typeface="Wingdings"/>
              <a:buChar char="v"/>
            </a:pPr>
            <a:r>
              <a:rPr lang="fa-IR" sz="2400">
                <a:latin typeface="B Nazanin"/>
              </a:rPr>
              <a:t>پرسش</a:t>
            </a:r>
            <a:r>
              <a:rPr lang="fa-IR" sz="2400">
                <a:latin typeface="Arial"/>
              </a:rPr>
              <a:t> </a:t>
            </a:r>
            <a:r>
              <a:rPr lang="fa-IR" sz="2400">
                <a:latin typeface="B Nazanin"/>
              </a:rPr>
              <a:t>و</a:t>
            </a:r>
            <a:r>
              <a:rPr lang="fa-IR" sz="2400">
                <a:latin typeface="Arial"/>
              </a:rPr>
              <a:t> </a:t>
            </a:r>
            <a:r>
              <a:rPr lang="fa-IR" sz="2400">
                <a:latin typeface="B Nazanin"/>
              </a:rPr>
              <a:t>پاسخ</a:t>
            </a:r>
            <a:r>
              <a:rPr lang="fa-IR" sz="2400">
                <a:latin typeface="Arial"/>
              </a:rPr>
              <a:t> </a:t>
            </a:r>
          </a:p>
          <a:p>
            <a:pPr marL="342900" lvl="0" indent="-342900" algn="just">
              <a:lnSpc>
                <a:spcPct val="150000"/>
              </a:lnSpc>
              <a:buFont typeface="Wingdings"/>
              <a:buChar char="v"/>
            </a:pPr>
            <a:r>
              <a:rPr lang="fa-IR" sz="2400">
                <a:latin typeface="B Nazanin"/>
              </a:rPr>
              <a:t>بارش</a:t>
            </a:r>
            <a:r>
              <a:rPr lang="fa-IR" sz="2400">
                <a:latin typeface="Arial"/>
              </a:rPr>
              <a:t> </a:t>
            </a:r>
            <a:r>
              <a:rPr lang="fa-IR" sz="2400">
                <a:latin typeface="B Nazanin"/>
              </a:rPr>
              <a:t>فکری</a:t>
            </a:r>
            <a:r>
              <a:rPr lang="fa-IR" sz="2400">
                <a:latin typeface="Arial"/>
              </a:rPr>
              <a:t> </a:t>
            </a:r>
          </a:p>
          <a:p>
            <a:pPr marL="342900" lvl="0" indent="-342900" algn="just">
              <a:lnSpc>
                <a:spcPct val="150000"/>
              </a:lnSpc>
              <a:buFont typeface="Wingdings"/>
              <a:buChar char="v"/>
            </a:pPr>
            <a:r>
              <a:rPr lang="fa-IR" sz="2400">
                <a:latin typeface="B Nazanin"/>
              </a:rPr>
              <a:t>تدریس</a:t>
            </a:r>
            <a:r>
              <a:rPr lang="fa-IR" sz="2400">
                <a:latin typeface="Arial"/>
              </a:rPr>
              <a:t> </a:t>
            </a:r>
            <a:r>
              <a:rPr lang="fa-IR" sz="2400">
                <a:latin typeface="B Nazanin"/>
              </a:rPr>
              <a:t>اعضای</a:t>
            </a:r>
            <a:r>
              <a:rPr lang="fa-IR" sz="2400">
                <a:latin typeface="Arial"/>
              </a:rPr>
              <a:t> </a:t>
            </a:r>
            <a:r>
              <a:rPr lang="fa-IR" sz="2400">
                <a:latin typeface="B Nazanin"/>
              </a:rPr>
              <a:t>تیم</a:t>
            </a:r>
          </a:p>
          <a:p>
            <a:pPr marL="0" lvl="0" indent="0" algn="l">
              <a:lnSpc>
                <a:spcPct val="100000"/>
              </a:lnSpc>
              <a:buNone/>
            </a:pPr>
            <a:endParaRPr lang="fa-IR" sz="2400">
              <a:latin typeface="B Nazani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214266" y="380060"/>
            <a:ext cx="8715468" cy="6097881"/>
          </a:xfrm>
          <a:prstGeom prst="roundRect">
            <a:avLst/>
          </a:prstGeom>
          <a:gradFill rotWithShape="1"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dk1">
                <a:shade val="95000"/>
                <a:satMod val="105000"/>
              </a:schemeClr>
            </a:solidFill>
          </a:ln>
        </p:spPr>
        <p:txBody>
          <a:bodyPr anchor="ctr"/>
          <a:lstStyle>
            <a:lvl1pPr marL="0" lvl="0" algn="l">
              <a:defRPr sz="1800">
                <a:solidFill>
                  <a:schemeClr val="dk1"/>
                </a:solidFill>
                <a:latin typeface="Calibri"/>
              </a:defRPr>
            </a:lvl1pPr>
          </a:lstStyle>
          <a:p>
            <a:pPr lvl="0" algn="r"/>
            <a:r>
              <a:rPr lang="fa-IR" sz="2800" b="1">
                <a:latin typeface="B Nazanin"/>
              </a:rPr>
              <a:t>چكيدة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درس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اوّل</a:t>
            </a:r>
            <a:r>
              <a:rPr lang="fa-IR" b="1"/>
              <a:t>:</a:t>
            </a:r>
          </a:p>
          <a:p>
            <a:pPr lvl="0" algn="r"/>
            <a:endParaRPr lang="fa-IR" b="1"/>
          </a:p>
          <a:p>
            <a:pPr lvl="0" algn="r"/>
            <a:r>
              <a:rPr lang="fa-IR" b="1"/>
              <a:t>1. </a:t>
            </a:r>
            <a:r>
              <a:rPr lang="fa-IR" b="1">
                <a:latin typeface="B Nazanin"/>
              </a:rPr>
              <a:t>نوشتن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از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ذهن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آغاز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مي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شود</a:t>
            </a:r>
            <a:r>
              <a:rPr lang="fa-IR" b="1"/>
              <a:t>. </a:t>
            </a:r>
          </a:p>
          <a:p>
            <a:pPr lvl="0" algn="r"/>
            <a:endParaRPr lang="fa-IR" b="1"/>
          </a:p>
          <a:p>
            <a:pPr lvl="0" algn="r"/>
            <a:r>
              <a:rPr lang="fa-IR" b="1"/>
              <a:t>2. </a:t>
            </a:r>
            <a:r>
              <a:rPr lang="fa-IR" b="1">
                <a:latin typeface="B Nazanin"/>
              </a:rPr>
              <a:t>سازماندهي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ذهن</a:t>
            </a:r>
            <a:r>
              <a:rPr lang="fa-IR" b="1"/>
              <a:t>  </a:t>
            </a:r>
            <a:r>
              <a:rPr lang="fa-IR" b="1">
                <a:latin typeface="B Nazanin"/>
              </a:rPr>
              <a:t>منجر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سازماندهي</a:t>
            </a:r>
            <a:r>
              <a:rPr lang="fa-IR" b="1"/>
              <a:t>  </a:t>
            </a:r>
            <a:r>
              <a:rPr lang="fa-IR" b="1">
                <a:latin typeface="B Nazanin"/>
              </a:rPr>
              <a:t>نوشته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مي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شود</a:t>
            </a:r>
            <a:r>
              <a:rPr lang="fa-IR" b="1"/>
              <a:t>.  </a:t>
            </a:r>
          </a:p>
          <a:p>
            <a:pPr lvl="0" algn="r"/>
            <a:r>
              <a:rPr lang="fa-IR" b="1"/>
              <a:t>  </a:t>
            </a:r>
          </a:p>
          <a:p>
            <a:pPr lvl="0" algn="r"/>
            <a:r>
              <a:rPr lang="fa-IR" b="1"/>
              <a:t>3. </a:t>
            </a:r>
            <a:r>
              <a:rPr lang="fa-IR" b="1">
                <a:latin typeface="B Nazanin"/>
              </a:rPr>
              <a:t>الگوي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مورد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نظر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كتاب،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براي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نظم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دهي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ذهن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 </a:t>
            </a:r>
            <a:r>
              <a:rPr lang="fa-IR" b="1">
                <a:latin typeface="B Nazanin"/>
              </a:rPr>
              <a:t>نوشته،</a:t>
            </a:r>
            <a:r>
              <a:rPr lang="fa-IR" b="1"/>
              <a:t> </a:t>
            </a:r>
            <a:r>
              <a:rPr lang="fa-IR" b="1">
                <a:solidFill>
                  <a:srgbClr val="FF0000"/>
                </a:solidFill>
              </a:rPr>
              <a:t>(</a:t>
            </a:r>
            <a:r>
              <a:rPr lang="fa-IR" sz="1400" b="1">
                <a:solidFill>
                  <a:srgbClr val="FF0000"/>
                </a:solidFill>
                <a:latin typeface="B Nazanin"/>
              </a:rPr>
              <a:t>موضوع،</a:t>
            </a:r>
            <a:r>
              <a:rPr lang="fa-IR" sz="1400" b="1">
                <a:solidFill>
                  <a:srgbClr val="FF0000"/>
                </a:solidFill>
              </a:rPr>
              <a:t> </a:t>
            </a:r>
            <a:r>
              <a:rPr lang="fa-IR" sz="1400" b="1">
                <a:solidFill>
                  <a:srgbClr val="FF0000"/>
                </a:solidFill>
                <a:latin typeface="B Nazanin"/>
              </a:rPr>
              <a:t>مقدّمه،</a:t>
            </a:r>
            <a:r>
              <a:rPr lang="fa-IR" sz="1400" b="1">
                <a:solidFill>
                  <a:srgbClr val="FF0000"/>
                </a:solidFill>
              </a:rPr>
              <a:t> </a:t>
            </a:r>
            <a:r>
              <a:rPr lang="fa-IR" sz="1400" b="1">
                <a:solidFill>
                  <a:srgbClr val="FF0000"/>
                </a:solidFill>
                <a:latin typeface="B Nazanin"/>
              </a:rPr>
              <a:t>تنه،</a:t>
            </a:r>
            <a:r>
              <a:rPr lang="fa-IR" sz="1400" b="1">
                <a:solidFill>
                  <a:srgbClr val="FF0000"/>
                </a:solidFill>
              </a:rPr>
              <a:t> </a:t>
            </a:r>
            <a:r>
              <a:rPr lang="fa-IR" sz="1400" b="1">
                <a:solidFill>
                  <a:srgbClr val="FF0000"/>
                </a:solidFill>
                <a:latin typeface="B Nazanin"/>
              </a:rPr>
              <a:t>نتيجه</a:t>
            </a:r>
            <a:r>
              <a:rPr lang="fa-IR" b="1">
                <a:solidFill>
                  <a:srgbClr val="FF0000"/>
                </a:solidFill>
              </a:rPr>
              <a:t>) </a:t>
            </a:r>
            <a:r>
              <a:rPr lang="fa-IR" b="1">
                <a:latin typeface="B Nazanin"/>
              </a:rPr>
              <a:t>است</a:t>
            </a:r>
            <a:r>
              <a:rPr lang="fa-IR" b="1"/>
              <a:t>. </a:t>
            </a:r>
          </a:p>
          <a:p>
            <a:pPr lvl="0" algn="r"/>
            <a:endParaRPr lang="fa-IR" b="1"/>
          </a:p>
          <a:p>
            <a:pPr lvl="0" algn="r"/>
            <a:r>
              <a:rPr lang="fa-IR" b="1"/>
              <a:t>4. </a:t>
            </a:r>
            <a:r>
              <a:rPr lang="fa-IR" b="1">
                <a:latin typeface="B Nazanin"/>
              </a:rPr>
              <a:t>براي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نوشتن</a:t>
            </a:r>
            <a:r>
              <a:rPr lang="fa-IR" b="1"/>
              <a:t> «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ذهن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منظم</a:t>
            </a:r>
            <a:r>
              <a:rPr lang="fa-IR" b="1">
                <a:solidFill>
                  <a:srgbClr val="FF0000"/>
                </a:solidFill>
              </a:rPr>
              <a:t>»  </a:t>
            </a:r>
            <a:r>
              <a:rPr lang="fa-IR" b="1">
                <a:latin typeface="B Nazanin"/>
              </a:rPr>
              <a:t>لازم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است؛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اما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كافي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نيست</a:t>
            </a:r>
            <a:r>
              <a:rPr lang="fa-IR" b="1"/>
              <a:t>.</a:t>
            </a:r>
            <a:r>
              <a:rPr lang="fa-IR" b="1">
                <a:latin typeface="B Nazanin"/>
              </a:rPr>
              <a:t>براي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خوب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نوشتن،</a:t>
            </a:r>
            <a:r>
              <a:rPr lang="fa-IR" b="1"/>
              <a:t>  </a:t>
            </a:r>
            <a:r>
              <a:rPr lang="fa-IR" b="1">
                <a:latin typeface="B Nazanin"/>
              </a:rPr>
              <a:t>علاوه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ذهن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منظم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به</a:t>
            </a:r>
            <a:r>
              <a:rPr lang="fa-IR" b="1"/>
              <a:t>          «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ذهن</a:t>
            </a:r>
            <a:r>
              <a:rPr lang="fa-IR" b="1">
                <a:solidFill>
                  <a:srgbClr val="FF0000"/>
                </a:solidFill>
              </a:rPr>
              <a:t> 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پرورده</a:t>
            </a:r>
            <a:r>
              <a:rPr lang="fa-IR" b="1">
                <a:solidFill>
                  <a:srgbClr val="FF0000"/>
                </a:solidFill>
              </a:rPr>
              <a:t>»  </a:t>
            </a:r>
            <a:r>
              <a:rPr lang="fa-IR" b="1">
                <a:latin typeface="B Nazanin"/>
              </a:rPr>
              <a:t>نيز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نياز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داريم</a:t>
            </a:r>
            <a:r>
              <a:rPr lang="fa-IR" b="1"/>
              <a:t>. </a:t>
            </a:r>
            <a:r>
              <a:rPr lang="fa-IR" b="1">
                <a:latin typeface="B Nazanin"/>
              </a:rPr>
              <a:t>براي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پرورش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فعّال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كردن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ذهن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بايد</a:t>
            </a:r>
            <a:r>
              <a:rPr lang="fa-IR" b="1"/>
              <a:t>:</a:t>
            </a:r>
          </a:p>
          <a:p>
            <a:pPr lvl="0" algn="r"/>
            <a:endParaRPr lang="fa-IR" b="1"/>
          </a:p>
          <a:p>
            <a:pPr lvl="0" algn="r"/>
            <a:r>
              <a:rPr lang="fa-IR" sz="2000" b="1">
                <a:solidFill>
                  <a:srgbClr val="7030A0"/>
                </a:solidFill>
              </a:rPr>
              <a:t>-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افكار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و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گفتارمان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را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بنويسيم</a:t>
            </a:r>
            <a:r>
              <a:rPr lang="fa-IR" sz="2000" b="1">
                <a:solidFill>
                  <a:srgbClr val="7030A0"/>
                </a:solidFill>
              </a:rPr>
              <a:t>.</a:t>
            </a:r>
          </a:p>
          <a:p>
            <a:pPr lvl="0" algn="r"/>
            <a:r>
              <a:rPr lang="fa-IR" sz="2000" b="1">
                <a:solidFill>
                  <a:srgbClr val="7030A0"/>
                </a:solidFill>
              </a:rPr>
              <a:t>-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نگاه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كنيم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و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بنويسيم</a:t>
            </a:r>
            <a:r>
              <a:rPr lang="fa-IR" sz="2000" b="1">
                <a:solidFill>
                  <a:srgbClr val="7030A0"/>
                </a:solidFill>
              </a:rPr>
              <a:t>.</a:t>
            </a:r>
          </a:p>
          <a:p>
            <a:pPr lvl="0" algn="r"/>
            <a:r>
              <a:rPr lang="fa-IR" sz="2000" b="1">
                <a:solidFill>
                  <a:srgbClr val="7030A0"/>
                </a:solidFill>
              </a:rPr>
              <a:t>-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گوش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دهيم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و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بنويسيم</a:t>
            </a:r>
            <a:r>
              <a:rPr lang="fa-IR" sz="2000" b="1">
                <a:solidFill>
                  <a:srgbClr val="7030A0"/>
                </a:solidFill>
              </a:rPr>
              <a:t>.</a:t>
            </a:r>
          </a:p>
          <a:p>
            <a:pPr lvl="0" algn="r"/>
            <a:r>
              <a:rPr lang="fa-IR" sz="2000" b="1">
                <a:solidFill>
                  <a:srgbClr val="7030A0"/>
                </a:solidFill>
              </a:rPr>
              <a:t>-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بچشيم،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ببوييم،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لمس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كنيم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و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بنويسيم</a:t>
            </a:r>
            <a:r>
              <a:rPr lang="fa-IR" sz="2000" b="1">
                <a:solidFill>
                  <a:srgbClr val="7030A0"/>
                </a:solidFill>
              </a:rPr>
              <a:t>.</a:t>
            </a:r>
          </a:p>
          <a:p>
            <a:pPr lvl="0" algn="r"/>
            <a:r>
              <a:rPr lang="fa-IR" sz="2000" b="1">
                <a:solidFill>
                  <a:srgbClr val="7030A0"/>
                </a:solidFill>
              </a:rPr>
              <a:t>-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با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سنجش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و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مقايسه،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آسان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تر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بنويسيم</a:t>
            </a:r>
            <a:r>
              <a:rPr lang="fa-IR" sz="2000" b="1">
                <a:solidFill>
                  <a:srgbClr val="7030A0"/>
                </a:solidFill>
              </a:rPr>
              <a:t>.</a:t>
            </a:r>
          </a:p>
          <a:p>
            <a:pPr lvl="0" algn="r"/>
            <a:r>
              <a:rPr lang="fa-IR" sz="2000" b="1">
                <a:solidFill>
                  <a:srgbClr val="7030A0"/>
                </a:solidFill>
              </a:rPr>
              <a:t>-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با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جانشين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سازي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،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راحت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تر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بنويسيم</a:t>
            </a:r>
            <a:r>
              <a:rPr lang="fa-IR" sz="2000" b="1">
                <a:solidFill>
                  <a:srgbClr val="7030A0"/>
                </a:solidFill>
              </a:rPr>
              <a:t>.</a:t>
            </a:r>
          </a:p>
          <a:p>
            <a:pPr lvl="0" algn="r"/>
            <a:r>
              <a:rPr lang="fa-IR" sz="2000" b="1">
                <a:solidFill>
                  <a:srgbClr val="7030A0"/>
                </a:solidFill>
              </a:rPr>
              <a:t>-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دگرگون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ببينيم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و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گونه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گون</a:t>
            </a:r>
            <a:r>
              <a:rPr lang="fa-IR" sz="2000" b="1">
                <a:solidFill>
                  <a:srgbClr val="7030A0"/>
                </a:solidFill>
              </a:rPr>
              <a:t> </a:t>
            </a:r>
            <a:r>
              <a:rPr lang="fa-IR" sz="2000" b="1">
                <a:solidFill>
                  <a:srgbClr val="7030A0"/>
                </a:solidFill>
                <a:latin typeface="B Nazanin"/>
              </a:rPr>
              <a:t>بنويسيم</a:t>
            </a:r>
            <a:r>
              <a:rPr lang="fa-IR" sz="2000" b="1">
                <a:solidFill>
                  <a:srgbClr val="7030A0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Callout 1"/>
          <p:cNvSpPr/>
          <p:nvPr/>
        </p:nvSpPr>
        <p:spPr>
          <a:xfrm>
            <a:off x="2928926" y="83083"/>
            <a:ext cx="3357587" cy="857256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 b="1">
                <a:latin typeface="B Nazanin"/>
              </a:rPr>
              <a:t>فعّاليّت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هاي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نگارشي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535753" y="1041661"/>
            <a:ext cx="8143933" cy="857256"/>
          </a:xfrm>
          <a:prstGeom prst="roundRect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3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000"/>
              <a:t> </a:t>
            </a:r>
            <a:r>
              <a:rPr lang="fa-IR" sz="2000">
                <a:latin typeface="B Nazanin"/>
              </a:rPr>
              <a:t>فعّاليّت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هاي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نگارشي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هر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درس،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با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نظمي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علمي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و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منطقي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آموزشي</a:t>
            </a:r>
            <a:r>
              <a:rPr lang="fa-IR" sz="2000"/>
              <a:t>  </a:t>
            </a:r>
            <a:r>
              <a:rPr lang="fa-IR" sz="2000">
                <a:latin typeface="B Nazanin"/>
              </a:rPr>
              <a:t>به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دنبال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هم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آمده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اند</a:t>
            </a:r>
            <a:r>
              <a:rPr lang="fa-IR" sz="2000"/>
              <a:t>. </a:t>
            </a:r>
            <a:r>
              <a:rPr lang="fa-IR" sz="2000">
                <a:latin typeface="B Nazanin"/>
              </a:rPr>
              <a:t>اساس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اين</a:t>
            </a:r>
            <a:r>
              <a:rPr lang="fa-IR" sz="2400">
                <a:latin typeface="B Nazanin"/>
              </a:rPr>
              <a:t>فعّاليّت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ها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بر</a:t>
            </a:r>
            <a:r>
              <a:rPr lang="fa-IR" sz="2400"/>
              <a:t> </a:t>
            </a:r>
            <a:r>
              <a:rPr lang="fa-IR" sz="2000">
                <a:latin typeface="B Nazanin"/>
              </a:rPr>
              <a:t>پايه</a:t>
            </a:r>
            <a:r>
              <a:rPr lang="fa-IR" sz="2000"/>
              <a:t> « </a:t>
            </a:r>
            <a:r>
              <a:rPr lang="fa-IR" sz="2000" b="1">
                <a:latin typeface="B Nazanin"/>
              </a:rPr>
              <a:t>بازشناسي،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آفرينش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داوري</a:t>
            </a:r>
            <a:r>
              <a:rPr lang="fa-IR" sz="2000"/>
              <a:t>» </a:t>
            </a:r>
            <a:r>
              <a:rPr lang="fa-IR" sz="2000">
                <a:latin typeface="B Nazanin"/>
              </a:rPr>
              <a:t>استواراست</a:t>
            </a:r>
            <a:r>
              <a:rPr lang="fa-IR" sz="2000"/>
              <a:t>. </a:t>
            </a:r>
            <a:r>
              <a:rPr lang="fa-IR" sz="2000">
                <a:latin typeface="B Nazanin"/>
              </a:rPr>
              <a:t>به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اين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ترتيب</a:t>
            </a:r>
            <a:r>
              <a:rPr lang="fa-IR" sz="2000"/>
              <a:t> :</a:t>
            </a:r>
            <a:r>
              <a:rPr lang="fa-IR"/>
              <a:t>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215074" y="2601622"/>
            <a:ext cx="2571768" cy="4067737"/>
          </a:xfrm>
          <a:prstGeom prst="roundRect">
            <a:avLst/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just"/>
            <a:r>
              <a:rPr lang="fa-IR" sz="2000" b="1">
                <a:solidFill>
                  <a:schemeClr val="tx1"/>
                </a:solidFill>
              </a:rPr>
              <a:t>«</a:t>
            </a:r>
            <a:r>
              <a:rPr lang="fa-IR" sz="2000" b="1">
                <a:solidFill>
                  <a:schemeClr val="tx1"/>
                </a:solidFill>
                <a:latin typeface="B Nazanin"/>
              </a:rPr>
              <a:t>فعّاليّت</a:t>
            </a:r>
            <a:r>
              <a:rPr lang="fa-IR" sz="2000" b="1">
                <a:solidFill>
                  <a:schemeClr val="tx1"/>
                </a:solidFill>
              </a:rPr>
              <a:t> </a:t>
            </a:r>
            <a:r>
              <a:rPr lang="fa-IR" sz="2000" b="1">
                <a:solidFill>
                  <a:schemeClr val="tx1"/>
                </a:solidFill>
                <a:latin typeface="B Nazanin"/>
              </a:rPr>
              <a:t>شماره</a:t>
            </a:r>
            <a:r>
              <a:rPr lang="fa-IR" sz="2000" b="1">
                <a:solidFill>
                  <a:schemeClr val="tx1"/>
                </a:solidFill>
              </a:rPr>
              <a:t>  1»</a:t>
            </a:r>
          </a:p>
          <a:p>
            <a:pPr lvl="0" algn="just"/>
            <a:r>
              <a:rPr lang="fa-IR" sz="1600">
                <a:solidFill>
                  <a:schemeClr val="tx1"/>
                </a:solidFill>
              </a:rPr>
              <a:t>*</a:t>
            </a:r>
            <a:r>
              <a:rPr lang="fa-IR" sz="1600">
                <a:solidFill>
                  <a:schemeClr val="tx1"/>
                </a:solidFill>
                <a:latin typeface="B Nazanin"/>
              </a:rPr>
              <a:t>ساختمان</a:t>
            </a:r>
            <a:r>
              <a:rPr lang="fa-IR" sz="1600">
                <a:solidFill>
                  <a:schemeClr val="tx1"/>
                </a:solidFill>
              </a:rPr>
              <a:t> </a:t>
            </a:r>
            <a:r>
              <a:rPr lang="fa-IR" sz="1600">
                <a:solidFill>
                  <a:schemeClr val="tx1"/>
                </a:solidFill>
                <a:latin typeface="B Nazanin"/>
              </a:rPr>
              <a:t>نوشتة</a:t>
            </a:r>
            <a:r>
              <a:rPr lang="fa-IR" sz="1600">
                <a:solidFill>
                  <a:schemeClr val="tx1"/>
                </a:solidFill>
              </a:rPr>
              <a:t> </a:t>
            </a:r>
            <a:r>
              <a:rPr lang="fa-IR" sz="1600">
                <a:solidFill>
                  <a:schemeClr val="tx1"/>
                </a:solidFill>
                <a:latin typeface="B Nazanin"/>
              </a:rPr>
              <a:t>زير</a:t>
            </a:r>
            <a:r>
              <a:rPr lang="fa-IR" sz="1600">
                <a:solidFill>
                  <a:schemeClr val="tx1"/>
                </a:solidFill>
              </a:rPr>
              <a:t> </a:t>
            </a:r>
            <a:r>
              <a:rPr lang="fa-IR" sz="1600">
                <a:solidFill>
                  <a:schemeClr val="tx1"/>
                </a:solidFill>
                <a:latin typeface="B Nazanin"/>
              </a:rPr>
              <a:t>را</a:t>
            </a:r>
            <a:r>
              <a:rPr lang="fa-IR" sz="1600">
                <a:solidFill>
                  <a:schemeClr val="tx1"/>
                </a:solidFill>
              </a:rPr>
              <a:t> </a:t>
            </a:r>
            <a:r>
              <a:rPr lang="fa-IR" sz="1600">
                <a:solidFill>
                  <a:schemeClr val="tx1"/>
                </a:solidFill>
                <a:latin typeface="B Nazanin"/>
              </a:rPr>
              <a:t>مشخص</a:t>
            </a:r>
            <a:r>
              <a:rPr lang="fa-IR" sz="1600">
                <a:solidFill>
                  <a:schemeClr val="tx1"/>
                </a:solidFill>
              </a:rPr>
              <a:t> </a:t>
            </a:r>
            <a:r>
              <a:rPr lang="fa-IR" sz="1600">
                <a:solidFill>
                  <a:schemeClr val="tx1"/>
                </a:solidFill>
                <a:latin typeface="B Nazanin"/>
              </a:rPr>
              <a:t>كنيد</a:t>
            </a:r>
            <a:r>
              <a:rPr lang="fa-IR" sz="1600">
                <a:solidFill>
                  <a:schemeClr val="tx1"/>
                </a:solidFill>
              </a:rPr>
              <a:t> </a:t>
            </a:r>
            <a:r>
              <a:rPr lang="fa-IR" sz="1600">
                <a:solidFill>
                  <a:schemeClr val="tx1"/>
                </a:solidFill>
                <a:latin typeface="B Nazanin"/>
              </a:rPr>
              <a:t>و</a:t>
            </a:r>
            <a:r>
              <a:rPr lang="fa-IR" sz="1600">
                <a:solidFill>
                  <a:schemeClr val="tx1"/>
                </a:solidFill>
              </a:rPr>
              <a:t> </a:t>
            </a:r>
            <a:r>
              <a:rPr lang="fa-IR" sz="1600">
                <a:solidFill>
                  <a:schemeClr val="tx1"/>
                </a:solidFill>
                <a:latin typeface="B Nazanin"/>
              </a:rPr>
              <a:t>بگوييد</a:t>
            </a:r>
            <a:r>
              <a:rPr lang="fa-IR" sz="1600">
                <a:solidFill>
                  <a:schemeClr val="tx1"/>
                </a:solidFill>
              </a:rPr>
              <a:t> </a:t>
            </a:r>
            <a:r>
              <a:rPr lang="fa-IR" sz="1600">
                <a:solidFill>
                  <a:schemeClr val="tx1"/>
                </a:solidFill>
                <a:latin typeface="B Nazanin"/>
              </a:rPr>
              <a:t>نويسنده</a:t>
            </a:r>
            <a:r>
              <a:rPr lang="fa-IR" sz="1600">
                <a:solidFill>
                  <a:schemeClr val="tx1"/>
                </a:solidFill>
              </a:rPr>
              <a:t> </a:t>
            </a:r>
            <a:r>
              <a:rPr lang="fa-IR" sz="1600">
                <a:solidFill>
                  <a:schemeClr val="tx1"/>
                </a:solidFill>
                <a:latin typeface="B Nazanin"/>
              </a:rPr>
              <a:t>از</a:t>
            </a:r>
            <a:r>
              <a:rPr lang="fa-IR" sz="1600">
                <a:solidFill>
                  <a:schemeClr val="tx1"/>
                </a:solidFill>
              </a:rPr>
              <a:t> </a:t>
            </a:r>
            <a:r>
              <a:rPr lang="fa-IR" sz="1600">
                <a:solidFill>
                  <a:schemeClr val="tx1"/>
                </a:solidFill>
                <a:latin typeface="B Nazanin"/>
              </a:rPr>
              <a:t>كدام</a:t>
            </a:r>
            <a:r>
              <a:rPr lang="fa-IR" sz="1600">
                <a:solidFill>
                  <a:schemeClr val="tx1"/>
                </a:solidFill>
              </a:rPr>
              <a:t> </a:t>
            </a:r>
            <a:r>
              <a:rPr lang="fa-IR" sz="1600">
                <a:solidFill>
                  <a:schemeClr val="tx1"/>
                </a:solidFill>
                <a:latin typeface="B Nazanin"/>
              </a:rPr>
              <a:t>شيوه</a:t>
            </a:r>
            <a:r>
              <a:rPr lang="fa-IR" sz="1600">
                <a:solidFill>
                  <a:schemeClr val="tx1"/>
                </a:solidFill>
              </a:rPr>
              <a:t> </a:t>
            </a:r>
            <a:r>
              <a:rPr lang="fa-IR" sz="1600">
                <a:solidFill>
                  <a:schemeClr val="tx1"/>
                </a:solidFill>
                <a:latin typeface="B Nazanin"/>
              </a:rPr>
              <a:t>هاي</a:t>
            </a:r>
            <a:r>
              <a:rPr lang="fa-IR" sz="1600">
                <a:solidFill>
                  <a:schemeClr val="tx1"/>
                </a:solidFill>
              </a:rPr>
              <a:t> </a:t>
            </a:r>
            <a:r>
              <a:rPr lang="fa-IR" sz="1600">
                <a:solidFill>
                  <a:schemeClr val="tx1"/>
                </a:solidFill>
                <a:latin typeface="B Nazanin"/>
              </a:rPr>
              <a:t>پرورش</a:t>
            </a:r>
            <a:r>
              <a:rPr lang="fa-IR" sz="1600">
                <a:solidFill>
                  <a:schemeClr val="tx1"/>
                </a:solidFill>
              </a:rPr>
              <a:t> </a:t>
            </a:r>
            <a:r>
              <a:rPr lang="fa-IR" sz="1600">
                <a:solidFill>
                  <a:schemeClr val="tx1"/>
                </a:solidFill>
                <a:latin typeface="B Nazanin"/>
              </a:rPr>
              <a:t>فكر</a:t>
            </a:r>
            <a:r>
              <a:rPr lang="fa-IR" sz="1600">
                <a:solidFill>
                  <a:schemeClr val="tx1"/>
                </a:solidFill>
              </a:rPr>
              <a:t>  </a:t>
            </a:r>
            <a:r>
              <a:rPr lang="fa-IR" sz="1600">
                <a:solidFill>
                  <a:schemeClr val="tx1"/>
                </a:solidFill>
                <a:latin typeface="B Nazanin"/>
              </a:rPr>
              <a:t>بهره</a:t>
            </a:r>
            <a:r>
              <a:rPr lang="fa-IR" sz="1600">
                <a:solidFill>
                  <a:schemeClr val="tx1"/>
                </a:solidFill>
              </a:rPr>
              <a:t> </a:t>
            </a:r>
            <a:r>
              <a:rPr lang="fa-IR" sz="1600">
                <a:solidFill>
                  <a:schemeClr val="tx1"/>
                </a:solidFill>
                <a:latin typeface="B Nazanin"/>
              </a:rPr>
              <a:t>گرفته</a:t>
            </a:r>
            <a:r>
              <a:rPr lang="fa-IR" sz="1600">
                <a:solidFill>
                  <a:schemeClr val="tx1"/>
                </a:solidFill>
              </a:rPr>
              <a:t> </a:t>
            </a:r>
            <a:r>
              <a:rPr lang="fa-IR" sz="1600">
                <a:solidFill>
                  <a:schemeClr val="tx1"/>
                </a:solidFill>
                <a:latin typeface="B Nazanin"/>
              </a:rPr>
              <a:t>است؟</a:t>
            </a:r>
          </a:p>
          <a:p>
            <a:pPr lvl="0" algn="just"/>
            <a:r>
              <a:rPr lang="fa-IR" sz="1600">
                <a:solidFill>
                  <a:srgbClr val="FF0000"/>
                </a:solidFill>
              </a:rPr>
              <a:t>----------------------------</a:t>
            </a:r>
          </a:p>
          <a:p>
            <a:pPr lvl="0" algn="ctr"/>
            <a:r>
              <a:rPr lang="fa-IR" sz="2000" b="1">
                <a:solidFill>
                  <a:srgbClr val="FF0000"/>
                </a:solidFill>
                <a:latin typeface="B Nazanin"/>
              </a:rPr>
              <a:t>متن</a:t>
            </a:r>
            <a:r>
              <a:rPr lang="fa-IR" sz="2000" b="1">
                <a:solidFill>
                  <a:srgbClr val="FF0000"/>
                </a:solidFill>
              </a:rPr>
              <a:t>: </a:t>
            </a:r>
          </a:p>
          <a:p>
            <a:pPr lvl="0" algn="r"/>
            <a:r>
              <a:rPr lang="fa-IR" sz="1600" b="1">
                <a:solidFill>
                  <a:srgbClr val="FF0000"/>
                </a:solidFill>
              </a:rPr>
              <a:t>-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سياهِ</a:t>
            </a:r>
            <a:r>
              <a:rPr lang="fa-IR" sz="1600" b="1">
                <a:solidFill>
                  <a:srgbClr val="FF0000"/>
                </a:solidFill>
              </a:rPr>
              <a:t>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كوچك</a:t>
            </a:r>
          </a:p>
          <a:p>
            <a:pPr lvl="0" algn="ctr"/>
            <a:endParaRPr lang="fa-IR" sz="1600" b="1">
              <a:solidFill>
                <a:srgbClr val="FF0000"/>
              </a:solidFill>
              <a:latin typeface="B Nazanin"/>
            </a:endParaRPr>
          </a:p>
          <a:p>
            <a:pPr lvl="0" algn="ctr"/>
            <a:endParaRPr lang="fa-IR" sz="1600" b="1">
              <a:solidFill>
                <a:srgbClr val="FF0000"/>
              </a:solidFill>
              <a:latin typeface="B Nazanin"/>
            </a:endParaRPr>
          </a:p>
          <a:p>
            <a:pPr lvl="0" algn="ctr"/>
            <a:endParaRPr lang="fa-IR" sz="1600" b="1">
              <a:solidFill>
                <a:srgbClr val="FF0000"/>
              </a:solidFill>
              <a:latin typeface="B Nazanin"/>
            </a:endParaRPr>
          </a:p>
          <a:p>
            <a:pPr lvl="0" algn="ctr"/>
            <a:endParaRPr lang="fa-IR" sz="1600" b="1">
              <a:solidFill>
                <a:srgbClr val="FF0000"/>
              </a:solidFill>
              <a:latin typeface="B Nazanin"/>
            </a:endParaRPr>
          </a:p>
          <a:p>
            <a:pPr lvl="0" algn="ctr"/>
            <a:endParaRPr lang="fa-IR" sz="1600" b="1">
              <a:solidFill>
                <a:srgbClr val="FF0000"/>
              </a:solidFill>
              <a:latin typeface="B Nazanin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361510" y="2547329"/>
            <a:ext cx="2643206" cy="4139170"/>
          </a:xfrm>
          <a:prstGeom prst="roundRect">
            <a:avLst/>
          </a:prstGeom>
          <a:gradFill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2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2000" b="1"/>
              <a:t>« </a:t>
            </a:r>
            <a:r>
              <a:rPr lang="fa-IR" sz="2000" b="1">
                <a:latin typeface="B Nazanin"/>
              </a:rPr>
              <a:t>فعّاليّت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شماره</a:t>
            </a:r>
            <a:r>
              <a:rPr lang="fa-IR" sz="2000" b="1"/>
              <a:t> 2»</a:t>
            </a:r>
            <a:r>
              <a:rPr lang="ar-SA" sz="2000" b="1"/>
              <a:t> </a:t>
            </a:r>
          </a:p>
          <a:p>
            <a:pPr lvl="0" algn="r"/>
            <a:r>
              <a:rPr lang="ar-SA" sz="1600"/>
              <a:t> </a:t>
            </a:r>
            <a:r>
              <a:rPr lang="fa-IR" sz="1600"/>
              <a:t>*</a:t>
            </a:r>
            <a:r>
              <a:rPr lang="ar-SA" sz="1600">
                <a:latin typeface="B Nazanin"/>
              </a:rPr>
              <a:t>يكي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از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موضوع‌هاي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زير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را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انتخاب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كنيد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و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پس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از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طرّاحي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نقشة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ذهني،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به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كمك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يكي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از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راه‌هاي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پرورش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فكر،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متني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دربارة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آن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بنويسيد</a:t>
            </a:r>
            <a:r>
              <a:rPr lang="ar-SA" sz="1600"/>
              <a:t>.</a:t>
            </a:r>
          </a:p>
          <a:p>
            <a:pPr lvl="0" algn="r">
              <a:buChar char="-"/>
            </a:pPr>
            <a:r>
              <a:rPr lang="ar-SA" sz="1600">
                <a:solidFill>
                  <a:schemeClr val="tx1"/>
                </a:solidFill>
                <a:latin typeface="B Nazanin"/>
              </a:rPr>
              <a:t>گذر</a:t>
            </a:r>
            <a:r>
              <a:rPr lang="ar-SA" sz="1600">
                <a:solidFill>
                  <a:schemeClr val="tx1"/>
                </a:solidFill>
              </a:rPr>
              <a:t> </a:t>
            </a:r>
            <a:r>
              <a:rPr lang="ar-SA" sz="1600">
                <a:solidFill>
                  <a:schemeClr val="tx1"/>
                </a:solidFill>
                <a:latin typeface="B Nazanin"/>
              </a:rPr>
              <a:t>رودخانه</a:t>
            </a:r>
          </a:p>
          <a:p>
            <a:pPr lvl="0" algn="r">
              <a:buChar char="-"/>
            </a:pPr>
            <a:r>
              <a:rPr lang="ar-SA" sz="1600">
                <a:solidFill>
                  <a:schemeClr val="tx1"/>
                </a:solidFill>
                <a:latin typeface="B Nazanin"/>
              </a:rPr>
              <a:t>آدم</a:t>
            </a:r>
            <a:r>
              <a:rPr lang="ar-SA" sz="1600">
                <a:solidFill>
                  <a:schemeClr val="tx1"/>
                </a:solidFill>
              </a:rPr>
              <a:t> </a:t>
            </a:r>
            <a:r>
              <a:rPr lang="ar-SA" sz="1600">
                <a:solidFill>
                  <a:schemeClr val="tx1"/>
                </a:solidFill>
                <a:latin typeface="B Nazanin"/>
              </a:rPr>
              <a:t>فضايي</a:t>
            </a:r>
          </a:p>
          <a:p>
            <a:pPr lvl="0" algn="r"/>
            <a:r>
              <a:rPr lang="ar-SA" sz="1600">
                <a:solidFill>
                  <a:schemeClr val="tx1"/>
                </a:solidFill>
              </a:rPr>
              <a:t>- </a:t>
            </a:r>
            <a:r>
              <a:rPr lang="ar-SA" sz="1600">
                <a:solidFill>
                  <a:schemeClr val="tx1"/>
                </a:solidFill>
                <a:latin typeface="B Nazanin"/>
              </a:rPr>
              <a:t>اذان</a:t>
            </a:r>
            <a:r>
              <a:rPr lang="ar-SA" sz="1600">
                <a:solidFill>
                  <a:schemeClr val="tx1"/>
                </a:solidFill>
              </a:rPr>
              <a:t> </a:t>
            </a:r>
          </a:p>
          <a:p>
            <a:pPr lvl="0" algn="r">
              <a:buChar char="-"/>
            </a:pPr>
            <a:r>
              <a:rPr lang="ar-SA" sz="1600">
                <a:solidFill>
                  <a:schemeClr val="tx1"/>
                </a:solidFill>
                <a:latin typeface="B Nazanin"/>
              </a:rPr>
              <a:t>شانس</a:t>
            </a:r>
          </a:p>
          <a:p>
            <a:pPr lvl="0" algn="r">
              <a:buChar char="-"/>
            </a:pPr>
            <a:r>
              <a:rPr lang="ar-SA" sz="1600">
                <a:solidFill>
                  <a:schemeClr val="tx1"/>
                </a:solidFill>
                <a:latin typeface="B Nazanin"/>
              </a:rPr>
              <a:t>فيل</a:t>
            </a:r>
            <a:r>
              <a:rPr lang="ar-SA" sz="1600">
                <a:solidFill>
                  <a:schemeClr val="tx1"/>
                </a:solidFill>
              </a:rPr>
              <a:t> </a:t>
            </a:r>
            <a:r>
              <a:rPr lang="ar-SA" sz="1600">
                <a:solidFill>
                  <a:schemeClr val="tx1"/>
                </a:solidFill>
                <a:latin typeface="B Nazanin"/>
              </a:rPr>
              <a:t>و</a:t>
            </a:r>
            <a:r>
              <a:rPr lang="ar-SA" sz="1600">
                <a:solidFill>
                  <a:schemeClr val="tx1"/>
                </a:solidFill>
              </a:rPr>
              <a:t> </a:t>
            </a:r>
            <a:r>
              <a:rPr lang="ar-SA" sz="1600">
                <a:solidFill>
                  <a:schemeClr val="tx1"/>
                </a:solidFill>
                <a:latin typeface="B Nazanin"/>
              </a:rPr>
              <a:t>فنجان</a:t>
            </a:r>
          </a:p>
          <a:p>
            <a:pPr lvl="0" algn="r">
              <a:buChar char="-"/>
            </a:pPr>
            <a:r>
              <a:rPr lang="fa-IR" sz="1600" b="1">
                <a:solidFill>
                  <a:srgbClr val="FF0000"/>
                </a:solidFill>
              </a:rPr>
              <a:t>--------------------</a:t>
            </a:r>
          </a:p>
          <a:p>
            <a:pPr lvl="0" algn="ctr"/>
            <a:r>
              <a:rPr lang="fa-IR" sz="2000" b="1">
                <a:solidFill>
                  <a:srgbClr val="FF0000"/>
                </a:solidFill>
                <a:latin typeface="B Nazanin"/>
              </a:rPr>
              <a:t>متن</a:t>
            </a:r>
            <a:r>
              <a:rPr lang="fa-IR" sz="2000" b="1">
                <a:solidFill>
                  <a:srgbClr val="FF0000"/>
                </a:solidFill>
              </a:rPr>
              <a:t>:</a:t>
            </a:r>
          </a:p>
          <a:p>
            <a:pPr lvl="0" algn="r"/>
            <a:r>
              <a:rPr lang="fa-IR" sz="1600" b="1">
                <a:solidFill>
                  <a:srgbClr val="FF0000"/>
                </a:solidFill>
              </a:rPr>
              <a:t>-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توليد</a:t>
            </a:r>
            <a:r>
              <a:rPr lang="fa-IR" sz="1600" b="1">
                <a:solidFill>
                  <a:srgbClr val="FF0000"/>
                </a:solidFill>
              </a:rPr>
              <a:t>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شدة</a:t>
            </a:r>
            <a:r>
              <a:rPr lang="fa-IR" sz="1600" b="1">
                <a:solidFill>
                  <a:srgbClr val="FF0000"/>
                </a:solidFill>
              </a:rPr>
              <a:t> 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دانش</a:t>
            </a:r>
            <a:r>
              <a:rPr lang="fa-IR" sz="1600" b="1">
                <a:solidFill>
                  <a:srgbClr val="FF0000"/>
                </a:solidFill>
              </a:rPr>
              <a:t>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آموز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36509" y="2530189"/>
            <a:ext cx="2714644" cy="4139170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5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just"/>
            <a:endParaRPr/>
          </a:p>
          <a:p>
            <a:pPr lvl="0" algn="just"/>
            <a:endParaRPr/>
          </a:p>
          <a:p>
            <a:pPr lvl="0" algn="just"/>
            <a:endParaRPr/>
          </a:p>
          <a:p>
            <a:pPr lvl="0" algn="just"/>
            <a:r>
              <a:rPr lang="fa-IR" sz="2400"/>
              <a:t>«</a:t>
            </a:r>
            <a:r>
              <a:rPr lang="fa-IR" sz="2400">
                <a:latin typeface="B Nazanin"/>
              </a:rPr>
              <a:t>فعّاليّت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شماره</a:t>
            </a:r>
            <a:r>
              <a:rPr lang="fa-IR" sz="2400"/>
              <a:t>3»</a:t>
            </a:r>
          </a:p>
          <a:p>
            <a:pPr lvl="0" algn="just"/>
            <a:r>
              <a:rPr lang="ar-SA" sz="2400"/>
              <a:t> </a:t>
            </a:r>
            <a:r>
              <a:rPr lang="fa-IR"/>
              <a:t>*</a:t>
            </a:r>
            <a:r>
              <a:rPr lang="ar-SA" sz="1600">
                <a:latin typeface="B Nazanin"/>
              </a:rPr>
              <a:t>یکی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از</a:t>
            </a:r>
            <a:r>
              <a:rPr lang="ar-SA" sz="1600"/>
              <a:t>  </a:t>
            </a:r>
            <a:r>
              <a:rPr lang="ar-SA" sz="1600">
                <a:latin typeface="B Nazanin"/>
              </a:rPr>
              <a:t>نوشته‌هاي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عضو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گروه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خود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را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انتخاب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و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آن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را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بر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پاية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معيارهاي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زير،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بررسي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و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نقد‌كنید</a:t>
            </a:r>
            <a:r>
              <a:rPr lang="ar-SA" sz="1600" b="1"/>
              <a:t>.</a:t>
            </a:r>
          </a:p>
          <a:p>
            <a:pPr lvl="0" algn="just"/>
            <a:r>
              <a:rPr lang="fa-IR" sz="1200">
                <a:solidFill>
                  <a:srgbClr val="FF0000"/>
                </a:solidFill>
              </a:rPr>
              <a:t>-------------------------------------</a:t>
            </a:r>
          </a:p>
          <a:p>
            <a:pPr lvl="0" algn="just"/>
            <a:r>
              <a:rPr lang="fa-IR" sz="1400">
                <a:solidFill>
                  <a:srgbClr val="FF0000"/>
                </a:solidFill>
              </a:rPr>
              <a:t>1.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داشتن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پيش</a:t>
            </a:r>
            <a:r>
              <a:rPr lang="ar-SA" sz="1400">
                <a:solidFill>
                  <a:srgbClr val="FF0000"/>
                </a:solidFill>
              </a:rPr>
              <a:t> 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ن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ويس</a:t>
            </a:r>
            <a:r>
              <a:rPr lang="fa-IR" sz="1400">
                <a:solidFill>
                  <a:srgbClr val="FF0000"/>
                </a:solidFill>
              </a:rPr>
              <a:t>.</a:t>
            </a:r>
          </a:p>
          <a:p>
            <a:pPr lvl="0" algn="just"/>
            <a:r>
              <a:rPr lang="fa-IR" sz="1400">
                <a:solidFill>
                  <a:srgbClr val="FF0000"/>
                </a:solidFill>
              </a:rPr>
              <a:t>2.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داشتن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پاكنويس</a:t>
            </a:r>
            <a:r>
              <a:rPr lang="ar-SA" sz="1400">
                <a:solidFill>
                  <a:srgbClr val="FF0000"/>
                </a:solidFill>
              </a:rPr>
              <a:t>(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رعايت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علائم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نگارشي،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املاي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صحيح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واژگان،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درست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نويسي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،خط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خوش</a:t>
            </a:r>
            <a:r>
              <a:rPr lang="ar-SA" sz="1400">
                <a:solidFill>
                  <a:srgbClr val="FF0000"/>
                </a:solidFill>
              </a:rPr>
              <a:t>)</a:t>
            </a:r>
            <a:r>
              <a:rPr lang="fa-IR" sz="1400">
                <a:solidFill>
                  <a:srgbClr val="FF0000"/>
                </a:solidFill>
              </a:rPr>
              <a:t>.</a:t>
            </a:r>
          </a:p>
          <a:p>
            <a:pPr lvl="0" algn="just"/>
            <a:r>
              <a:rPr lang="fa-IR" sz="1400" b="1">
                <a:solidFill>
                  <a:srgbClr val="FF0000"/>
                </a:solidFill>
              </a:rPr>
              <a:t>3.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عايت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طبقه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بندي</a:t>
            </a:r>
            <a:r>
              <a:rPr lang="ar-SA" sz="1400" b="1">
                <a:solidFill>
                  <a:srgbClr val="FF0000"/>
                </a:solidFill>
              </a:rPr>
              <a:t> 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ذهن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و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نوشته</a:t>
            </a:r>
            <a:r>
              <a:rPr lang="ar-SA" sz="1400" b="1">
                <a:solidFill>
                  <a:srgbClr val="FF0000"/>
                </a:solidFill>
              </a:rPr>
              <a:t> (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مقدّمه،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بدنه،</a:t>
            </a:r>
            <a:r>
              <a:rPr lang="ar-SA" sz="1400" b="1">
                <a:solidFill>
                  <a:srgbClr val="FF0000"/>
                </a:solidFill>
              </a:rPr>
              <a:t> 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نتيجه‌</a:t>
            </a:r>
            <a:r>
              <a:rPr lang="ar-SA" sz="1400" b="1">
                <a:solidFill>
                  <a:srgbClr val="FF0000"/>
                </a:solidFill>
              </a:rPr>
              <a:t>)</a:t>
            </a:r>
            <a:r>
              <a:rPr lang="fa-IR" sz="1400" b="1">
                <a:solidFill>
                  <a:srgbClr val="FF0000"/>
                </a:solidFill>
              </a:rPr>
              <a:t>.</a:t>
            </a:r>
          </a:p>
          <a:p>
            <a:pPr lvl="0" algn="just"/>
            <a:r>
              <a:rPr lang="fa-IR" sz="1400" b="1">
                <a:solidFill>
                  <a:srgbClr val="FF0000"/>
                </a:solidFill>
              </a:rPr>
              <a:t>4.</a:t>
            </a:r>
            <a:r>
              <a:rPr lang="fa-IR" sz="1400" b="1">
                <a:solidFill>
                  <a:srgbClr val="FF0000"/>
                </a:solidFill>
                <a:latin typeface="B Nazanin"/>
              </a:rPr>
              <a:t>ب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هره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گيري</a:t>
            </a:r>
            <a:r>
              <a:rPr lang="ar-SA" sz="1400" b="1">
                <a:solidFill>
                  <a:srgbClr val="FF0000"/>
                </a:solidFill>
              </a:rPr>
              <a:t> 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درست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از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شيوه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هاي</a:t>
            </a:r>
            <a:r>
              <a:rPr lang="ar-SA" sz="1400" b="1">
                <a:solidFill>
                  <a:srgbClr val="FF0000"/>
                </a:solidFill>
              </a:rPr>
              <a:t> 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پرورش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فكر</a:t>
            </a:r>
            <a:r>
              <a:rPr lang="fa-IR" sz="1400" b="1">
                <a:solidFill>
                  <a:srgbClr val="FF0000"/>
                </a:solidFill>
              </a:rPr>
              <a:t>.</a:t>
            </a:r>
          </a:p>
          <a:p>
            <a:pPr lvl="0" algn="just"/>
            <a:r>
              <a:rPr lang="fa-IR" sz="1400">
                <a:solidFill>
                  <a:srgbClr val="FF0000"/>
                </a:solidFill>
              </a:rPr>
              <a:t>5.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خواندن</a:t>
            </a:r>
            <a:r>
              <a:rPr lang="fa-IR" sz="1400">
                <a:solidFill>
                  <a:srgbClr val="FF0000"/>
                </a:solidFill>
              </a:rPr>
              <a:t>.</a:t>
            </a:r>
          </a:p>
          <a:p>
            <a:pPr lvl="0" algn="just"/>
            <a:endParaRPr lang="fa-IR" sz="1400">
              <a:solidFill>
                <a:srgbClr val="FF0000"/>
              </a:solidFill>
            </a:endParaRPr>
          </a:p>
          <a:p>
            <a:pPr lvl="0" algn="just"/>
            <a:endParaRPr lang="fa-IR" sz="1400">
              <a:solidFill>
                <a:srgbClr val="FF0000"/>
              </a:solidFill>
            </a:endParaRPr>
          </a:p>
          <a:p>
            <a:pPr lvl="0" algn="ctr"/>
            <a:endParaRPr lang="fa-IR" sz="1400">
              <a:solidFill>
                <a:srgbClr val="FF0000"/>
              </a:solidFill>
            </a:endParaRPr>
          </a:p>
          <a:p>
            <a:pPr lvl="0" algn="ctr"/>
            <a:endParaRPr lang="fa-IR" sz="1400">
              <a:solidFill>
                <a:srgbClr val="FF0000"/>
              </a:solidFill>
            </a:endParaRPr>
          </a:p>
        </p:txBody>
      </p:sp>
      <p:sp>
        <p:nvSpPr>
          <p:cNvPr id="7" name="Down Arrow 6"/>
          <p:cNvSpPr/>
          <p:nvPr/>
        </p:nvSpPr>
        <p:spPr>
          <a:xfrm>
            <a:off x="4607719" y="2000239"/>
            <a:ext cx="285752" cy="428628"/>
          </a:xfrm>
          <a:prstGeom prst="downArrow">
            <a:avLst/>
          </a:prstGeo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8" name="Down Arrow 7"/>
          <p:cNvSpPr/>
          <p:nvPr/>
        </p:nvSpPr>
        <p:spPr>
          <a:xfrm>
            <a:off x="7500959" y="2000239"/>
            <a:ext cx="285752" cy="428628"/>
          </a:xfrm>
          <a:prstGeom prst="downArrow">
            <a:avLst/>
          </a:prstGeo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9" name="Down Arrow 8"/>
          <p:cNvSpPr/>
          <p:nvPr/>
        </p:nvSpPr>
        <p:spPr>
          <a:xfrm>
            <a:off x="1691081" y="2000239"/>
            <a:ext cx="285752" cy="428628"/>
          </a:xfrm>
          <a:prstGeom prst="downArrow">
            <a:avLst/>
          </a:prstGeo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Callout 1"/>
          <p:cNvSpPr/>
          <p:nvPr/>
        </p:nvSpPr>
        <p:spPr>
          <a:xfrm>
            <a:off x="2843808" y="57755"/>
            <a:ext cx="3357587" cy="857256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 b="1">
                <a:latin typeface="B Nazanin"/>
              </a:rPr>
              <a:t>درست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نويسي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2820" y="1052736"/>
            <a:ext cx="8295644" cy="1214446"/>
          </a:xfrm>
          <a:prstGeom prst="roundRect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3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2000"/>
              <a:t>*</a:t>
            </a:r>
            <a:r>
              <a:rPr lang="fa-IR" sz="2000">
                <a:latin typeface="B Nazanin"/>
              </a:rPr>
              <a:t>بخش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درست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نويسي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با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هدف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آشنايي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و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آموزش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هنجارهاي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نوشتن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در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زبان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فارسي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معيار،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در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ساختمان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كتاب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گنجانده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شده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است</a:t>
            </a:r>
            <a:r>
              <a:rPr lang="fa-IR" sz="2000"/>
              <a:t>.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00034" y="2521539"/>
            <a:ext cx="8295644" cy="4336461"/>
          </a:xfrm>
          <a:prstGeom prst="roundRect">
            <a:avLst/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marL="342900" lvl="0" indent="-342900" algn="ctr">
              <a:buFont typeface="Wingdings"/>
              <a:buChar char="ü"/>
            </a:pPr>
            <a:r>
              <a:rPr lang="fa-IR" sz="2400" b="1">
                <a:solidFill>
                  <a:schemeClr val="tx1"/>
                </a:solidFill>
                <a:latin typeface="B Nazanin"/>
              </a:rPr>
              <a:t>پرهيز</a:t>
            </a:r>
            <a:r>
              <a:rPr lang="fa-IR" sz="2400" b="1">
                <a:solidFill>
                  <a:schemeClr val="tx1"/>
                </a:solidFill>
              </a:rPr>
              <a:t> </a:t>
            </a:r>
            <a:r>
              <a:rPr lang="fa-IR" sz="2400" b="1">
                <a:solidFill>
                  <a:schemeClr val="tx1"/>
                </a:solidFill>
                <a:latin typeface="B Nazanin"/>
              </a:rPr>
              <a:t>از</a:t>
            </a:r>
            <a:r>
              <a:rPr lang="fa-IR" sz="2400" b="1">
                <a:solidFill>
                  <a:schemeClr val="tx1"/>
                </a:solidFill>
              </a:rPr>
              <a:t> </a:t>
            </a:r>
            <a:r>
              <a:rPr lang="fa-IR" sz="2400" b="1">
                <a:solidFill>
                  <a:schemeClr val="tx1"/>
                </a:solidFill>
                <a:latin typeface="B Nazanin"/>
              </a:rPr>
              <a:t>واژة</a:t>
            </a:r>
            <a:r>
              <a:rPr lang="fa-IR" sz="2400" b="1">
                <a:solidFill>
                  <a:srgbClr val="00B050"/>
                </a:solidFill>
              </a:rPr>
              <a:t>«</a:t>
            </a:r>
            <a:r>
              <a:rPr lang="fa-IR" sz="2400" b="1">
                <a:solidFill>
                  <a:srgbClr val="FF0000"/>
                </a:solidFill>
                <a:latin typeface="B Nazanin"/>
              </a:rPr>
              <a:t>توسط</a:t>
            </a:r>
            <a:r>
              <a:rPr lang="fa-IR" sz="2400" b="1">
                <a:solidFill>
                  <a:srgbClr val="00B050"/>
                </a:solidFill>
              </a:rPr>
              <a:t>» </a:t>
            </a:r>
            <a:r>
              <a:rPr lang="fa-IR" sz="2400" b="1">
                <a:solidFill>
                  <a:schemeClr val="tx1"/>
                </a:solidFill>
                <a:latin typeface="B Nazanin"/>
              </a:rPr>
              <a:t>در</a:t>
            </a:r>
            <a:r>
              <a:rPr lang="fa-IR" sz="2400" b="1">
                <a:solidFill>
                  <a:schemeClr val="tx1"/>
                </a:solidFill>
              </a:rPr>
              <a:t> </a:t>
            </a:r>
            <a:r>
              <a:rPr lang="fa-IR" sz="2400" b="1">
                <a:solidFill>
                  <a:schemeClr val="tx1"/>
                </a:solidFill>
                <a:latin typeface="B Nazanin"/>
              </a:rPr>
              <a:t>جملاتي</a:t>
            </a:r>
            <a:r>
              <a:rPr lang="fa-IR" sz="2400" b="1">
                <a:solidFill>
                  <a:schemeClr val="tx1"/>
                </a:solidFill>
              </a:rPr>
              <a:t> </a:t>
            </a:r>
            <a:r>
              <a:rPr lang="fa-IR" sz="2400" b="1">
                <a:solidFill>
                  <a:schemeClr val="tx1"/>
                </a:solidFill>
                <a:latin typeface="B Nazanin"/>
              </a:rPr>
              <a:t>كه</a:t>
            </a:r>
            <a:r>
              <a:rPr lang="fa-IR" sz="2400" b="1">
                <a:solidFill>
                  <a:schemeClr val="tx1"/>
                </a:solidFill>
              </a:rPr>
              <a:t> </a:t>
            </a:r>
            <a:r>
              <a:rPr lang="fa-IR" sz="2400" b="1">
                <a:solidFill>
                  <a:schemeClr val="tx1"/>
                </a:solidFill>
                <a:latin typeface="B Nazanin"/>
              </a:rPr>
              <a:t>نهاد</a:t>
            </a:r>
            <a:r>
              <a:rPr lang="fa-IR" sz="2400" b="1">
                <a:solidFill>
                  <a:schemeClr val="tx1"/>
                </a:solidFill>
              </a:rPr>
              <a:t> </a:t>
            </a:r>
            <a:r>
              <a:rPr lang="fa-IR" sz="2400" b="1">
                <a:solidFill>
                  <a:schemeClr val="tx1"/>
                </a:solidFill>
                <a:latin typeface="B Nazanin"/>
              </a:rPr>
              <a:t>آن</a:t>
            </a:r>
            <a:r>
              <a:rPr lang="fa-IR" sz="2400" b="1">
                <a:solidFill>
                  <a:schemeClr val="tx1"/>
                </a:solidFill>
              </a:rPr>
              <a:t> </a:t>
            </a:r>
            <a:r>
              <a:rPr lang="fa-IR" sz="2400" b="1">
                <a:solidFill>
                  <a:schemeClr val="tx1"/>
                </a:solidFill>
                <a:latin typeface="B Nazanin"/>
              </a:rPr>
              <a:t>ها</a:t>
            </a:r>
            <a:r>
              <a:rPr lang="fa-IR" sz="2400" b="1">
                <a:solidFill>
                  <a:schemeClr val="tx1"/>
                </a:solidFill>
              </a:rPr>
              <a:t> </a:t>
            </a:r>
            <a:r>
              <a:rPr lang="fa-IR" sz="2400" b="1">
                <a:solidFill>
                  <a:schemeClr val="tx1"/>
                </a:solidFill>
                <a:latin typeface="B Nazanin"/>
              </a:rPr>
              <a:t>مشخّص</a:t>
            </a:r>
            <a:r>
              <a:rPr lang="fa-IR" sz="2400" b="1">
                <a:solidFill>
                  <a:schemeClr val="tx1"/>
                </a:solidFill>
              </a:rPr>
              <a:t> </a:t>
            </a:r>
            <a:r>
              <a:rPr lang="fa-IR" sz="2400" b="1">
                <a:solidFill>
                  <a:schemeClr val="tx1"/>
                </a:solidFill>
                <a:latin typeface="B Nazanin"/>
              </a:rPr>
              <a:t>و</a:t>
            </a:r>
            <a:r>
              <a:rPr lang="fa-IR" sz="2400" b="1">
                <a:solidFill>
                  <a:schemeClr val="tx1"/>
                </a:solidFill>
              </a:rPr>
              <a:t> </a:t>
            </a:r>
            <a:r>
              <a:rPr lang="fa-IR" sz="2400" b="1">
                <a:solidFill>
                  <a:schemeClr val="tx1"/>
                </a:solidFill>
                <a:latin typeface="B Nazanin"/>
              </a:rPr>
              <a:t>معلوم</a:t>
            </a:r>
            <a:r>
              <a:rPr lang="fa-IR" sz="2400" b="1">
                <a:solidFill>
                  <a:schemeClr val="tx1"/>
                </a:solidFill>
              </a:rPr>
              <a:t> </a:t>
            </a:r>
            <a:r>
              <a:rPr lang="fa-IR" sz="2400" b="1">
                <a:solidFill>
                  <a:schemeClr val="tx1"/>
                </a:solidFill>
                <a:latin typeface="B Nazanin"/>
              </a:rPr>
              <a:t>است</a:t>
            </a:r>
            <a:r>
              <a:rPr lang="fa-IR" sz="2400" b="1">
                <a:solidFill>
                  <a:schemeClr val="tx1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Callout 1"/>
          <p:cNvSpPr/>
          <p:nvPr/>
        </p:nvSpPr>
        <p:spPr>
          <a:xfrm>
            <a:off x="2915816" y="116632"/>
            <a:ext cx="3357587" cy="857256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 b="1">
                <a:latin typeface="B Nazanin"/>
              </a:rPr>
              <a:t>تصوير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نويسي</a:t>
            </a:r>
            <a:r>
              <a:rPr lang="fa-IR" sz="2800" b="1"/>
              <a:t>(</a:t>
            </a:r>
            <a:r>
              <a:rPr lang="fa-IR" sz="2800" b="1">
                <a:latin typeface="B Nazanin"/>
              </a:rPr>
              <a:t>انشاي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آزاد</a:t>
            </a:r>
            <a:r>
              <a:rPr lang="fa-IR" sz="2800" b="1"/>
              <a:t>)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522643" y="1052736"/>
            <a:ext cx="8143933" cy="1214446"/>
          </a:xfrm>
          <a:prstGeom prst="roundRect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3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b="1"/>
              <a:t>*</a:t>
            </a:r>
            <a:r>
              <a:rPr lang="ar-SA" b="1">
                <a:latin typeface="B Nazanin"/>
              </a:rPr>
              <a:t>درون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يك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فضاپيما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را</a:t>
            </a:r>
            <a:r>
              <a:rPr lang="ar-SA" b="1"/>
              <a:t>  </a:t>
            </a:r>
            <a:r>
              <a:rPr lang="ar-SA" b="1">
                <a:latin typeface="B Nazanin"/>
              </a:rPr>
              <a:t>كه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روي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كرة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ما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توقّف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كرده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،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تصو</a:t>
            </a:r>
            <a:r>
              <a:rPr lang="fa-IR" b="1">
                <a:latin typeface="B Nazanin"/>
              </a:rPr>
              <a:t>ّ</a:t>
            </a:r>
            <a:r>
              <a:rPr lang="ar-SA" b="1">
                <a:latin typeface="B Nazanin"/>
              </a:rPr>
              <a:t>ر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كنيد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و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تصوير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ذهني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خود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را</a:t>
            </a:r>
            <a:r>
              <a:rPr lang="ar-SA" b="1"/>
              <a:t>  </a:t>
            </a:r>
            <a:r>
              <a:rPr lang="fa-IR" b="1">
                <a:latin typeface="B Nazanin"/>
              </a:rPr>
              <a:t>بنويسيد</a:t>
            </a:r>
            <a:r>
              <a:rPr lang="ar-SA" b="1"/>
              <a:t>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42910" y="2462662"/>
            <a:ext cx="8297830" cy="4395338"/>
          </a:xfrm>
          <a:prstGeom prst="roundRect">
            <a:avLst/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6000" b="1">
                <a:solidFill>
                  <a:srgbClr val="00B050"/>
                </a:solidFill>
                <a:latin typeface="B Nazanin"/>
              </a:rPr>
              <a:t>مـتـن</a:t>
            </a:r>
            <a:r>
              <a:rPr lang="fa-IR" sz="6000" b="1">
                <a:solidFill>
                  <a:srgbClr val="00B050"/>
                </a:solidFill>
              </a:rPr>
              <a:t>:</a:t>
            </a:r>
          </a:p>
          <a:p>
            <a:pPr lvl="0" algn="ctr"/>
            <a:r>
              <a:rPr lang="fa-IR" sz="3600" b="1">
                <a:solidFill>
                  <a:schemeClr val="accent5">
                    <a:lumMod val="75000"/>
                  </a:schemeClr>
                </a:solidFill>
                <a:latin typeface="B Nazanin"/>
              </a:rPr>
              <a:t>تولید</a:t>
            </a:r>
            <a:r>
              <a:rPr lang="fa-IR" sz="3600" b="1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fa-IR" sz="3600" b="1">
                <a:solidFill>
                  <a:schemeClr val="accent5">
                    <a:lumMod val="75000"/>
                  </a:schemeClr>
                </a:solidFill>
                <a:latin typeface="B Nazanin"/>
              </a:rPr>
              <a:t>شدة</a:t>
            </a:r>
            <a:r>
              <a:rPr lang="fa-IR" sz="3600" b="1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fa-IR" sz="3600" b="1">
                <a:solidFill>
                  <a:schemeClr val="accent5">
                    <a:lumMod val="75000"/>
                  </a:schemeClr>
                </a:solidFill>
                <a:latin typeface="B Nazanin"/>
              </a:rPr>
              <a:t>دانش</a:t>
            </a:r>
            <a:r>
              <a:rPr lang="fa-IR" sz="3600" b="1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fa-IR" sz="3600" b="1">
                <a:solidFill>
                  <a:schemeClr val="accent5">
                    <a:lumMod val="75000"/>
                  </a:schemeClr>
                </a:solidFill>
                <a:latin typeface="B Nazanin"/>
              </a:rPr>
              <a:t>آموز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3563888" y="116632"/>
            <a:ext cx="2710084" cy="695570"/>
          </a:xfrm>
          <a:prstGeom prst="ellipse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3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/>
                </a:solidFill>
                <a:latin typeface="B Titr"/>
              </a:rPr>
              <a:t>درس</a:t>
            </a:r>
            <a:r>
              <a:rPr lang="fa-IR">
                <a:solidFill>
                  <a:schemeClr val="tx1"/>
                </a:solidFill>
                <a:latin typeface="IranNastaliq"/>
              </a:rPr>
              <a:t>  </a:t>
            </a:r>
            <a:r>
              <a:rPr lang="fa-IR">
                <a:solidFill>
                  <a:schemeClr val="tx1"/>
                </a:solidFill>
                <a:latin typeface="B Titr"/>
              </a:rPr>
              <a:t>دوم</a:t>
            </a:r>
            <a:r>
              <a:rPr lang="fa-IR">
                <a:solidFill>
                  <a:schemeClr val="tx1"/>
                </a:solidFill>
                <a:latin typeface="IranNastaliq"/>
              </a:rPr>
              <a:t>: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14282" y="1025352"/>
            <a:ext cx="8715438" cy="583264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endParaRPr/>
          </a:p>
          <a:p>
            <a:pPr marL="0" lvl="0" indent="0" algn="ctr">
              <a:lnSpc>
                <a:spcPct val="100000"/>
              </a:lnSpc>
              <a:spcAft>
                <a:spcPts val="1000"/>
              </a:spcAft>
              <a:buNone/>
            </a:pPr>
            <a:endParaRPr/>
          </a:p>
          <a:p>
            <a:pPr marL="0" lvl="0" indent="0" algn="ctr">
              <a:lnSpc>
                <a:spcPct val="100000"/>
              </a:lnSpc>
              <a:spcAft>
                <a:spcPts val="1000"/>
              </a:spcAft>
              <a:buNone/>
            </a:pPr>
            <a:endParaRPr/>
          </a:p>
          <a:p>
            <a:pPr lvl="0" algn="ctr">
              <a:spcAft>
                <a:spcPts val="1000"/>
              </a:spcAft>
            </a:pPr>
            <a:r>
              <a:rPr lang="fa-IR" sz="3200" b="1">
                <a:latin typeface="B Nazanin"/>
              </a:rPr>
              <a:t>واژه</a:t>
            </a:r>
            <a:r>
              <a:rPr lang="fa-IR" sz="3200" b="1"/>
              <a:t> </a:t>
            </a:r>
            <a:r>
              <a:rPr lang="fa-IR" sz="3200" b="1">
                <a:latin typeface="B Nazanin"/>
              </a:rPr>
              <a:t>ها</a:t>
            </a:r>
            <a:r>
              <a:rPr lang="fa-IR" sz="3200" b="1"/>
              <a:t> </a:t>
            </a:r>
            <a:r>
              <a:rPr lang="fa-IR" sz="3200" b="1">
                <a:latin typeface="B Nazanin"/>
              </a:rPr>
              <a:t>را</a:t>
            </a:r>
            <a:r>
              <a:rPr lang="fa-IR" sz="3200" b="1"/>
              <a:t> </a:t>
            </a:r>
            <a:r>
              <a:rPr lang="fa-IR" sz="3200" b="1">
                <a:latin typeface="B Nazanin"/>
              </a:rPr>
              <a:t>بشناسيم،</a:t>
            </a:r>
            <a:r>
              <a:rPr lang="fa-IR" sz="3200" b="1"/>
              <a:t> </a:t>
            </a:r>
            <a:r>
              <a:rPr lang="fa-IR" sz="3200" b="1">
                <a:latin typeface="B Nazanin"/>
              </a:rPr>
              <a:t>گزينش</a:t>
            </a:r>
            <a:r>
              <a:rPr lang="fa-IR" sz="3200" b="1"/>
              <a:t> </a:t>
            </a:r>
            <a:r>
              <a:rPr lang="fa-IR" sz="3200" b="1">
                <a:latin typeface="B Nazanin"/>
              </a:rPr>
              <a:t>كنيم</a:t>
            </a:r>
            <a:r>
              <a:rPr lang="fa-IR" sz="3200" b="1"/>
              <a:t> </a:t>
            </a:r>
            <a:r>
              <a:rPr lang="fa-IR" sz="3200" b="1">
                <a:latin typeface="B Nazanin"/>
              </a:rPr>
              <a:t>و</a:t>
            </a:r>
            <a:r>
              <a:rPr lang="fa-IR" sz="3200" b="1"/>
              <a:t> </a:t>
            </a:r>
            <a:r>
              <a:rPr lang="fa-IR" sz="3200" b="1">
                <a:latin typeface="B Nazanin"/>
              </a:rPr>
              <a:t>به</a:t>
            </a:r>
            <a:r>
              <a:rPr lang="fa-IR" sz="3200" b="1"/>
              <a:t> </a:t>
            </a:r>
            <a:r>
              <a:rPr lang="fa-IR" sz="3200" b="1">
                <a:latin typeface="B Nazanin"/>
              </a:rPr>
              <a:t>كار</a:t>
            </a:r>
            <a:r>
              <a:rPr lang="fa-IR" sz="3200" b="1"/>
              <a:t> </a:t>
            </a:r>
            <a:r>
              <a:rPr lang="fa-IR" sz="3200" b="1">
                <a:latin typeface="B Nazanin"/>
              </a:rPr>
              <a:t>ببريم</a:t>
            </a:r>
            <a:r>
              <a:rPr lang="fa-IR" sz="3200" b="1"/>
              <a:t>.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ar-SA" sz="3200" b="1">
                <a:solidFill>
                  <a:schemeClr val="accent1">
                    <a:lumMod val="75000"/>
                  </a:schemeClr>
                </a:solidFill>
                <a:latin typeface="B Nazanin"/>
              </a:rPr>
              <a:t>روش‌های</a:t>
            </a:r>
            <a:r>
              <a:rPr lang="ar-SA" sz="3200" b="1">
                <a:solidFill>
                  <a:schemeClr val="accent1">
                    <a:lumMod val="75000"/>
                  </a:schemeClr>
                </a:solidFill>
                <a:latin typeface="Arial"/>
              </a:rPr>
              <a:t> </a:t>
            </a:r>
            <a:r>
              <a:rPr lang="ar-SA" sz="3200" b="1">
                <a:solidFill>
                  <a:schemeClr val="accent1">
                    <a:lumMod val="75000"/>
                  </a:schemeClr>
                </a:solidFill>
                <a:latin typeface="B Nazanin"/>
              </a:rPr>
              <a:t>پیشنهادی</a:t>
            </a:r>
            <a:r>
              <a:rPr lang="ar-SA" sz="3200" b="1">
                <a:solidFill>
                  <a:schemeClr val="accent1">
                    <a:lumMod val="75000"/>
                  </a:schemeClr>
                </a:solidFill>
                <a:latin typeface="Arial"/>
              </a:rPr>
              <a:t> </a:t>
            </a:r>
            <a:r>
              <a:rPr lang="ar-SA" sz="3200" b="1">
                <a:solidFill>
                  <a:schemeClr val="accent1">
                    <a:lumMod val="75000"/>
                  </a:schemeClr>
                </a:solidFill>
                <a:latin typeface="B Nazanin"/>
              </a:rPr>
              <a:t>آموزش</a:t>
            </a:r>
            <a:r>
              <a:rPr lang="ar-SA" sz="3200" b="1">
                <a:solidFill>
                  <a:schemeClr val="accent1">
                    <a:lumMod val="75000"/>
                  </a:schemeClr>
                </a:solidFill>
                <a:latin typeface="Arial"/>
              </a:rPr>
              <a:t> </a:t>
            </a:r>
            <a:r>
              <a:rPr lang="ar-SA" sz="3200" b="1">
                <a:solidFill>
                  <a:schemeClr val="accent1">
                    <a:lumMod val="75000"/>
                  </a:schemeClr>
                </a:solidFill>
                <a:latin typeface="B Nazanin"/>
              </a:rPr>
              <a:t>محتوا</a:t>
            </a:r>
            <a:r>
              <a:rPr lang="ar-SA" sz="3200" b="1">
                <a:solidFill>
                  <a:schemeClr val="accent1">
                    <a:lumMod val="75000"/>
                  </a:schemeClr>
                </a:solidFill>
                <a:latin typeface="Arial"/>
              </a:rPr>
              <a:t> :</a:t>
            </a:r>
          </a:p>
          <a:p>
            <a:pPr marL="457200" lvl="0" indent="-457200" algn="ctr">
              <a:lnSpc>
                <a:spcPct val="150000"/>
              </a:lnSpc>
            </a:pPr>
            <a:r>
              <a:rPr lang="fa-IR" sz="2400">
                <a:solidFill>
                  <a:srgbClr val="000000"/>
                </a:solidFill>
                <a:latin typeface="B Nazanin"/>
              </a:rPr>
              <a:t>تکنيک</a:t>
            </a:r>
            <a:r>
              <a:rPr lang="fa-IR" sz="2400">
                <a:solidFill>
                  <a:srgbClr val="000000"/>
                </a:solidFill>
                <a:latin typeface="Arial"/>
              </a:rPr>
              <a:t> </a:t>
            </a:r>
            <a:r>
              <a:rPr lang="fa-IR" sz="2400">
                <a:solidFill>
                  <a:srgbClr val="000000"/>
                </a:solidFill>
                <a:latin typeface="B Nazanin"/>
              </a:rPr>
              <a:t>ارتباط</a:t>
            </a:r>
            <a:r>
              <a:rPr lang="fa-IR" sz="2400">
                <a:solidFill>
                  <a:srgbClr val="000000"/>
                </a:solidFill>
                <a:latin typeface="Arial"/>
              </a:rPr>
              <a:t> </a:t>
            </a:r>
            <a:r>
              <a:rPr lang="fa-IR" sz="2400">
                <a:solidFill>
                  <a:srgbClr val="000000"/>
                </a:solidFill>
                <a:latin typeface="B Nazanin"/>
              </a:rPr>
              <a:t>اجباري</a:t>
            </a:r>
            <a:r>
              <a:rPr lang="fa-IR" sz="2400">
                <a:solidFill>
                  <a:srgbClr val="000000"/>
                </a:solidFill>
                <a:latin typeface="Arial"/>
              </a:rPr>
              <a:t> </a:t>
            </a:r>
            <a:r>
              <a:rPr lang="fa-IR" sz="2000">
                <a:solidFill>
                  <a:srgbClr val="000000"/>
                </a:solidFill>
                <a:latin typeface="Arial"/>
              </a:rPr>
              <a:t>(</a:t>
            </a:r>
            <a:r>
              <a:rPr sz="1600">
                <a:solidFill>
                  <a:srgbClr val="000000"/>
                </a:solidFill>
                <a:latin typeface="Arial"/>
              </a:rPr>
              <a:t>Forced  Association</a:t>
            </a:r>
            <a:r>
              <a:rPr lang="fa-IR" sz="1600">
                <a:solidFill>
                  <a:srgbClr val="000000"/>
                </a:solidFill>
                <a:latin typeface="Arial"/>
              </a:rPr>
              <a:t> )</a:t>
            </a:r>
          </a:p>
          <a:p>
            <a:pPr marL="0" lvl="0" indent="0" algn="l">
              <a:lnSpc>
                <a:spcPct val="100000"/>
              </a:lnSpc>
              <a:buNone/>
            </a:pPr>
            <a:endParaRPr lang="fa-IR" sz="1600">
              <a:solidFill>
                <a:srgbClr val="000000"/>
              </a:solidFill>
              <a:latin typeface="Arial"/>
            </a:endParaRPr>
          </a:p>
          <a:p>
            <a:pPr marL="0" lvl="0" indent="0" algn="l">
              <a:lnSpc>
                <a:spcPct val="100000"/>
              </a:lnSpc>
              <a:buNone/>
            </a:pPr>
            <a:endParaRPr lang="fa-IR" sz="1600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85720" y="116632"/>
            <a:ext cx="8501122" cy="6624736"/>
          </a:xfrm>
          <a:prstGeom prst="roundRect">
            <a:avLst/>
          </a:prstGeom>
          <a:gradFill rotWithShape="1"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dk1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2800" b="1">
                <a:latin typeface="B Nazanin"/>
              </a:rPr>
              <a:t>چكيدة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درس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دوم</a:t>
            </a:r>
            <a:r>
              <a:rPr lang="fa-IR" b="1"/>
              <a:t>:</a:t>
            </a:r>
          </a:p>
          <a:p>
            <a:pPr lvl="0" algn="r"/>
            <a:endParaRPr lang="fa-IR" b="1"/>
          </a:p>
          <a:p>
            <a:pPr lvl="0" algn="r"/>
            <a:r>
              <a:rPr lang="fa-IR" sz="1600" b="1"/>
              <a:t>1</a:t>
            </a:r>
            <a:r>
              <a:rPr lang="fa-IR" sz="2000" b="1"/>
              <a:t>. </a:t>
            </a:r>
            <a:r>
              <a:rPr lang="fa-IR" sz="2000" b="1">
                <a:latin typeface="B Nazanin"/>
              </a:rPr>
              <a:t>نوشته،</a:t>
            </a:r>
            <a:r>
              <a:rPr lang="fa-IR" sz="2000" b="1"/>
              <a:t>  </a:t>
            </a:r>
            <a:r>
              <a:rPr lang="fa-IR" sz="2000" b="1">
                <a:latin typeface="B Nazanin"/>
              </a:rPr>
              <a:t>ساختماني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دارد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براي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بنا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كردن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اين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ساختمان،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به</a:t>
            </a:r>
            <a:r>
              <a:rPr lang="fa-IR" sz="2000" b="1"/>
              <a:t> </a:t>
            </a:r>
            <a:r>
              <a:rPr lang="fa-IR" sz="2000" b="1">
                <a:solidFill>
                  <a:srgbClr val="FF0000"/>
                </a:solidFill>
                <a:latin typeface="B Nazanin"/>
              </a:rPr>
              <a:t>مواد</a:t>
            </a:r>
            <a:r>
              <a:rPr lang="fa-IR" sz="2000" b="1">
                <a:solidFill>
                  <a:srgbClr val="FF0000"/>
                </a:solidFill>
              </a:rPr>
              <a:t> </a:t>
            </a:r>
            <a:r>
              <a:rPr lang="fa-IR" sz="2000" b="1">
                <a:solidFill>
                  <a:srgbClr val="FF0000"/>
                </a:solidFill>
                <a:latin typeface="B Nazanin"/>
              </a:rPr>
              <a:t>و</a:t>
            </a:r>
            <a:r>
              <a:rPr lang="fa-IR" sz="2000" b="1">
                <a:solidFill>
                  <a:srgbClr val="FF0000"/>
                </a:solidFill>
              </a:rPr>
              <a:t> </a:t>
            </a:r>
            <a:r>
              <a:rPr lang="fa-IR" sz="2000" b="1">
                <a:solidFill>
                  <a:srgbClr val="FF0000"/>
                </a:solidFill>
                <a:latin typeface="B Nazanin"/>
              </a:rPr>
              <a:t>مصالح</a:t>
            </a:r>
            <a:r>
              <a:rPr lang="fa-IR" sz="2000" b="1">
                <a:solidFill>
                  <a:srgbClr val="FF0000"/>
                </a:solidFill>
              </a:rPr>
              <a:t> </a:t>
            </a:r>
            <a:r>
              <a:rPr lang="fa-IR" sz="2000" b="1">
                <a:latin typeface="B Nazanin"/>
              </a:rPr>
              <a:t>نيازمنديم</a:t>
            </a:r>
            <a:r>
              <a:rPr lang="fa-IR" sz="2000" b="1"/>
              <a:t>.</a:t>
            </a:r>
          </a:p>
          <a:p>
            <a:pPr lvl="0" algn="r"/>
            <a:endParaRPr lang="fa-IR" sz="2000" b="1"/>
          </a:p>
          <a:p>
            <a:pPr lvl="0" algn="r"/>
            <a:r>
              <a:rPr lang="fa-IR" sz="2000" b="1"/>
              <a:t> 2. </a:t>
            </a:r>
            <a:r>
              <a:rPr lang="fa-IR" sz="2000" b="1">
                <a:latin typeface="B Nazanin"/>
              </a:rPr>
              <a:t>مواد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مصالح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نوشتن،</a:t>
            </a:r>
            <a:r>
              <a:rPr lang="fa-IR" sz="2000" b="1"/>
              <a:t> </a:t>
            </a:r>
            <a:r>
              <a:rPr lang="fa-IR" sz="2000" b="1">
                <a:solidFill>
                  <a:srgbClr val="FF0000"/>
                </a:solidFill>
                <a:latin typeface="B Nazanin"/>
              </a:rPr>
              <a:t>واژه</a:t>
            </a:r>
            <a:r>
              <a:rPr lang="fa-IR" sz="2000" b="1">
                <a:solidFill>
                  <a:srgbClr val="FF0000"/>
                </a:solidFill>
              </a:rPr>
              <a:t> </a:t>
            </a:r>
            <a:r>
              <a:rPr lang="fa-IR" sz="2000" b="1">
                <a:solidFill>
                  <a:srgbClr val="FF0000"/>
                </a:solidFill>
                <a:latin typeface="B Nazanin"/>
              </a:rPr>
              <a:t>ها</a:t>
            </a:r>
            <a:r>
              <a:rPr lang="fa-IR" sz="2000" b="1">
                <a:solidFill>
                  <a:srgbClr val="FF0000"/>
                </a:solidFill>
              </a:rPr>
              <a:t> </a:t>
            </a:r>
            <a:r>
              <a:rPr lang="fa-IR" sz="2000" b="1">
                <a:latin typeface="B Nazanin"/>
              </a:rPr>
              <a:t>هستند</a:t>
            </a:r>
            <a:r>
              <a:rPr lang="fa-IR" sz="2000" b="1"/>
              <a:t>. </a:t>
            </a:r>
            <a:r>
              <a:rPr lang="fa-IR" sz="2000" b="1">
                <a:latin typeface="B Nazanin"/>
              </a:rPr>
              <a:t>هر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چه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انتخاب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واژه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ها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سنجيده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تر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زيباتر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باشد،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نوشتة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ما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به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همان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اندازه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پسنديده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تر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خواهد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بود</a:t>
            </a:r>
            <a:r>
              <a:rPr lang="fa-IR" sz="2000" b="1"/>
              <a:t>.</a:t>
            </a:r>
          </a:p>
          <a:p>
            <a:pPr lvl="0" algn="r"/>
            <a:endParaRPr lang="fa-IR" sz="2000" b="1"/>
          </a:p>
          <a:p>
            <a:pPr lvl="0" algn="r"/>
            <a:r>
              <a:rPr lang="fa-IR" sz="2000" b="1"/>
              <a:t>3. </a:t>
            </a:r>
            <a:r>
              <a:rPr lang="fa-IR" sz="2000" b="1">
                <a:latin typeface="B Nazanin"/>
              </a:rPr>
              <a:t>براي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دقّت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كاربرد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درست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كلمات،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غنا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قوّت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نوشته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تنوع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جذابيّت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متن،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از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شيوه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هاي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زير،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بهره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مي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گيريم</a:t>
            </a:r>
            <a:r>
              <a:rPr lang="fa-IR" sz="2000" b="1"/>
              <a:t>:</a:t>
            </a:r>
          </a:p>
          <a:p>
            <a:pPr lvl="0" algn="r"/>
            <a:endParaRPr lang="fa-IR" sz="2000" b="1"/>
          </a:p>
          <a:p>
            <a:pPr lvl="0" algn="r"/>
            <a:endParaRPr lang="fa-IR" sz="2000" b="1"/>
          </a:p>
          <a:p>
            <a:pPr lvl="0" algn="r"/>
            <a:endParaRPr lang="fa-IR" sz="2000" b="1"/>
          </a:p>
          <a:p>
            <a:pPr lvl="0" algn="r"/>
            <a:endParaRPr lang="fa-IR" sz="2000" b="1"/>
          </a:p>
          <a:p>
            <a:pPr lvl="0" algn="r"/>
            <a:endParaRPr lang="fa-IR" sz="2000" b="1"/>
          </a:p>
          <a:p>
            <a:pPr lvl="0" algn="r"/>
            <a:endParaRPr lang="fa-IR" sz="2000" b="1"/>
          </a:p>
          <a:p>
            <a:pPr lvl="0" algn="r"/>
            <a:endParaRPr lang="fa-IR" sz="2000" b="1"/>
          </a:p>
          <a:p>
            <a:pPr lvl="0" algn="r"/>
            <a:endParaRPr lang="fa-IR" sz="2000" b="1"/>
          </a:p>
          <a:p>
            <a:pPr lvl="0" algn="r"/>
            <a:endParaRPr lang="fa-IR" sz="2000" b="1"/>
          </a:p>
          <a:p>
            <a:pPr lvl="0" algn="r"/>
            <a:endParaRPr lang="fa-IR" sz="2000" b="1"/>
          </a:p>
          <a:p>
            <a:pPr lvl="0" algn="r"/>
            <a:endParaRPr lang="fa-IR" sz="2000" b="1"/>
          </a:p>
          <a:p>
            <a:pPr lvl="0" algn="r"/>
            <a:endParaRPr lang="fa-IR" sz="2000" b="1"/>
          </a:p>
          <a:p>
            <a:pPr lvl="0" algn="r"/>
            <a:r>
              <a:rPr/>
              <a:t> </a:t>
            </a: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863717539"/>
              </p:ext>
            </p:extLst>
          </p:nvPr>
        </p:nvGraphicFramePr>
        <p:xfrm>
          <a:off x="3000364" y="3500438"/>
          <a:ext cx="4214842" cy="278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Callout 1"/>
          <p:cNvSpPr/>
          <p:nvPr/>
        </p:nvSpPr>
        <p:spPr>
          <a:xfrm>
            <a:off x="3387858" y="835136"/>
            <a:ext cx="2500330" cy="1000132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 b="1">
                <a:latin typeface="B Nazanin"/>
              </a:rPr>
              <a:t>آفرينش</a:t>
            </a:r>
            <a:r>
              <a:rPr lang="fa-IR" sz="2800" b="1"/>
              <a:t>(</a:t>
            </a:r>
            <a:r>
              <a:rPr lang="fa-IR" sz="2800" b="1">
                <a:latin typeface="B Nazanin"/>
              </a:rPr>
              <a:t>توليد</a:t>
            </a:r>
            <a:r>
              <a:rPr lang="fa-IR" sz="2800" b="1"/>
              <a:t>)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500034" y="1982802"/>
            <a:ext cx="2571768" cy="4686556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5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just"/>
            <a:r>
              <a:rPr lang="fa-IR" sz="2400" b="1"/>
              <a:t>« </a:t>
            </a:r>
            <a:r>
              <a:rPr lang="fa-IR" sz="2400" b="1">
                <a:latin typeface="B Nazanin"/>
              </a:rPr>
              <a:t>فعّاليّت</a:t>
            </a:r>
            <a:r>
              <a:rPr lang="fa-IR" sz="2400" b="1"/>
              <a:t> </a:t>
            </a:r>
            <a:r>
              <a:rPr lang="fa-IR" sz="2400" b="1">
                <a:latin typeface="B Nazanin"/>
              </a:rPr>
              <a:t>شماره</a:t>
            </a:r>
            <a:r>
              <a:rPr lang="fa-IR" sz="2400" b="1"/>
              <a:t>3»</a:t>
            </a:r>
          </a:p>
          <a:p>
            <a:pPr lvl="0" algn="r"/>
            <a:r>
              <a:rPr lang="fa-IR" sz="1600"/>
              <a:t>*</a:t>
            </a:r>
            <a:r>
              <a:rPr lang="ar-SA" sz="1600">
                <a:latin typeface="B Nazanin"/>
              </a:rPr>
              <a:t>یکی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از</a:t>
            </a:r>
            <a:r>
              <a:rPr lang="ar-SA" sz="1600"/>
              <a:t> </a:t>
            </a:r>
            <a:r>
              <a:rPr lang="fa-IR" sz="1600"/>
              <a:t> </a:t>
            </a:r>
            <a:r>
              <a:rPr lang="fa-IR" sz="1600">
                <a:latin typeface="B Nazanin"/>
              </a:rPr>
              <a:t>نوشته</a:t>
            </a:r>
            <a:r>
              <a:rPr lang="fa-IR" sz="1600"/>
              <a:t> </a:t>
            </a:r>
            <a:r>
              <a:rPr lang="fa-IR" sz="1600">
                <a:latin typeface="B Nazanin"/>
              </a:rPr>
              <a:t>هاي</a:t>
            </a:r>
            <a:r>
              <a:rPr lang="fa-IR" sz="1600"/>
              <a:t> 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عضو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گروه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خود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را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انتخاب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و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آن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را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بر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پاية</a:t>
            </a:r>
            <a:r>
              <a:rPr lang="ar-SA" sz="1600"/>
              <a:t>  </a:t>
            </a:r>
            <a:r>
              <a:rPr lang="ar-SA" sz="1600">
                <a:latin typeface="B Nazanin"/>
              </a:rPr>
              <a:t>معيارهاي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زير،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بررسي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و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نقد‌كنید</a:t>
            </a:r>
            <a:r>
              <a:rPr lang="ar-SA" sz="1600"/>
              <a:t>.</a:t>
            </a:r>
          </a:p>
          <a:p>
            <a:pPr lvl="0" algn="r"/>
            <a:r>
              <a:rPr lang="fa-IR">
                <a:solidFill>
                  <a:srgbClr val="FF0000"/>
                </a:solidFill>
              </a:rPr>
              <a:t>------------------------</a:t>
            </a:r>
          </a:p>
          <a:p>
            <a:pPr lvl="0" algn="r"/>
            <a:r>
              <a:rPr lang="fa-IR" sz="1400">
                <a:solidFill>
                  <a:srgbClr val="FF0000"/>
                </a:solidFill>
              </a:rPr>
              <a:t>1.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داشتن</a:t>
            </a:r>
            <a:r>
              <a:rPr lang="ar-SA" sz="1400">
                <a:solidFill>
                  <a:srgbClr val="FF0000"/>
                </a:solidFill>
              </a:rPr>
              <a:t> 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پيش</a:t>
            </a:r>
            <a:r>
              <a:rPr lang="ar-SA" sz="1400">
                <a:solidFill>
                  <a:srgbClr val="FF0000"/>
                </a:solidFill>
              </a:rPr>
              <a:t> 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نويس</a:t>
            </a:r>
            <a:r>
              <a:rPr lang="fa-IR" sz="1400">
                <a:solidFill>
                  <a:srgbClr val="FF0000"/>
                </a:solidFill>
              </a:rPr>
              <a:t>.</a:t>
            </a:r>
          </a:p>
          <a:p>
            <a:pPr lvl="0" algn="r"/>
            <a:r>
              <a:rPr lang="fa-IR" sz="1400">
                <a:solidFill>
                  <a:srgbClr val="FF0000"/>
                </a:solidFill>
              </a:rPr>
              <a:t>2.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داشتن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پاكنويس</a:t>
            </a:r>
            <a:r>
              <a:rPr lang="ar-SA" sz="1400">
                <a:solidFill>
                  <a:srgbClr val="FF0000"/>
                </a:solidFill>
              </a:rPr>
              <a:t>(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رعايت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علائم</a:t>
            </a:r>
            <a:r>
              <a:rPr lang="fa-IR" sz="1400">
                <a:solidFill>
                  <a:srgbClr val="FF0000"/>
                </a:solidFill>
              </a:rPr>
              <a:t>.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نگارشي،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املاي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صحيح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واژگان،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درست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نويسي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،خطِّ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خوش</a:t>
            </a:r>
            <a:r>
              <a:rPr lang="ar-SA" sz="1400">
                <a:solidFill>
                  <a:srgbClr val="FF0000"/>
                </a:solidFill>
              </a:rPr>
              <a:t>)</a:t>
            </a:r>
            <a:r>
              <a:rPr lang="fa-IR" sz="1400">
                <a:solidFill>
                  <a:srgbClr val="FF0000"/>
                </a:solidFill>
              </a:rPr>
              <a:t>.</a:t>
            </a:r>
          </a:p>
          <a:p>
            <a:pPr lvl="0" algn="r"/>
            <a:r>
              <a:rPr lang="fa-IR" sz="1400" b="1">
                <a:solidFill>
                  <a:srgbClr val="FF0000"/>
                </a:solidFill>
              </a:rPr>
              <a:t>3.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بهره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گيري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از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همة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انواع</a:t>
            </a:r>
            <a:r>
              <a:rPr lang="ar-SA" sz="1400" b="1">
                <a:solidFill>
                  <a:srgbClr val="FF0000"/>
                </a:solidFill>
              </a:rPr>
              <a:t> 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كاربرد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واژگاني</a:t>
            </a:r>
            <a:r>
              <a:rPr lang="ar-SA" sz="1400" b="1">
                <a:solidFill>
                  <a:srgbClr val="FF0000"/>
                </a:solidFill>
              </a:rPr>
              <a:t>(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واژگان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مترادف،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متضاد،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شبكة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معنايي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،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گسترش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واژه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و</a:t>
            </a:r>
            <a:r>
              <a:rPr lang="ar-SA" sz="1400" b="1">
                <a:solidFill>
                  <a:srgbClr val="FF0000"/>
                </a:solidFill>
              </a:rPr>
              <a:t> 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تنوّع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افعال</a:t>
            </a:r>
            <a:r>
              <a:rPr lang="ar-SA" sz="1400" b="1">
                <a:solidFill>
                  <a:srgbClr val="FF0000"/>
                </a:solidFill>
              </a:rPr>
              <a:t>)</a:t>
            </a:r>
            <a:r>
              <a:rPr lang="fa-IR" sz="1400" b="1">
                <a:solidFill>
                  <a:srgbClr val="FF0000"/>
                </a:solidFill>
              </a:rPr>
              <a:t>.</a:t>
            </a:r>
          </a:p>
          <a:p>
            <a:pPr lvl="0" algn="r"/>
            <a:r>
              <a:rPr lang="fa-IR" sz="1400">
                <a:solidFill>
                  <a:srgbClr val="FF0000"/>
                </a:solidFill>
              </a:rPr>
              <a:t>4.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رعايت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طبقه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بندي</a:t>
            </a:r>
            <a:r>
              <a:rPr lang="ar-SA" sz="1400">
                <a:solidFill>
                  <a:srgbClr val="FF0000"/>
                </a:solidFill>
              </a:rPr>
              <a:t> 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ذهن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و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نوشته</a:t>
            </a:r>
            <a:r>
              <a:rPr lang="ar-SA" sz="1400">
                <a:solidFill>
                  <a:srgbClr val="FF0000"/>
                </a:solidFill>
              </a:rPr>
              <a:t> (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مقدّمه،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بدنه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و</a:t>
            </a:r>
            <a:r>
              <a:rPr lang="ar-SA" sz="1400">
                <a:solidFill>
                  <a:srgbClr val="FF0000"/>
                </a:solidFill>
              </a:rPr>
              <a:t> 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نتيجه‌</a:t>
            </a:r>
            <a:r>
              <a:rPr lang="ar-SA" sz="1400">
                <a:solidFill>
                  <a:srgbClr val="FF0000"/>
                </a:solidFill>
              </a:rPr>
              <a:t>)</a:t>
            </a:r>
            <a:r>
              <a:rPr lang="fa-IR" sz="1400">
                <a:solidFill>
                  <a:srgbClr val="FF0000"/>
                </a:solidFill>
              </a:rPr>
              <a:t>.</a:t>
            </a:r>
          </a:p>
          <a:p>
            <a:pPr lvl="0" algn="r"/>
            <a:r>
              <a:rPr lang="fa-IR" sz="1400">
                <a:solidFill>
                  <a:srgbClr val="FF0000"/>
                </a:solidFill>
              </a:rPr>
              <a:t>5.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بهره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گيري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مناسب</a:t>
            </a:r>
            <a:r>
              <a:rPr lang="ar-SA" sz="1400">
                <a:solidFill>
                  <a:srgbClr val="FF0000"/>
                </a:solidFill>
              </a:rPr>
              <a:t> 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از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شيوه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هاي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پرورش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فكر</a:t>
            </a:r>
            <a:r>
              <a:rPr lang="fa-IR" sz="1400">
                <a:solidFill>
                  <a:srgbClr val="FF0000"/>
                </a:solidFill>
              </a:rPr>
              <a:t>.</a:t>
            </a:r>
          </a:p>
          <a:p>
            <a:pPr lvl="0" algn="r"/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</a:rPr>
              <a:t>6.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شيوة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خواندن</a:t>
            </a:r>
            <a:r>
              <a:rPr lang="fa-IR" sz="140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3248550" y="1835267"/>
            <a:ext cx="2868351" cy="4834091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5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400" b="1"/>
              <a:t>« </a:t>
            </a:r>
            <a:r>
              <a:rPr lang="fa-IR" sz="2400" b="1">
                <a:latin typeface="B Nazanin"/>
              </a:rPr>
              <a:t>فعّاليّت</a:t>
            </a:r>
            <a:r>
              <a:rPr lang="fa-IR" sz="2400" b="1"/>
              <a:t> </a:t>
            </a:r>
            <a:r>
              <a:rPr lang="fa-IR" sz="2400" b="1">
                <a:latin typeface="B Nazanin"/>
              </a:rPr>
              <a:t>شماره</a:t>
            </a:r>
            <a:r>
              <a:rPr lang="fa-IR" sz="2400" b="1"/>
              <a:t>2»</a:t>
            </a:r>
          </a:p>
          <a:p>
            <a:pPr lvl="0" algn="r"/>
            <a:r>
              <a:rPr lang="fa-IR" sz="2000"/>
              <a:t>*</a:t>
            </a:r>
            <a:r>
              <a:rPr lang="ar-SA" sz="2000">
                <a:latin typeface="B Nazanin"/>
              </a:rPr>
              <a:t>به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دلخواه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،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موضوعي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را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برگزينيد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و</a:t>
            </a:r>
            <a:r>
              <a:rPr lang="ar-SA" sz="2000"/>
              <a:t> </a:t>
            </a:r>
            <a:r>
              <a:rPr lang="fa-IR" sz="2000">
                <a:latin typeface="B Nazanin"/>
              </a:rPr>
              <a:t>به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هنگام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نگارش،</a:t>
            </a:r>
            <a:r>
              <a:rPr lang="fa-IR" sz="2000"/>
              <a:t> </a:t>
            </a:r>
            <a:r>
              <a:rPr lang="ar-SA" sz="2000">
                <a:latin typeface="B Nazanin"/>
              </a:rPr>
              <a:t>از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همة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گونه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هاي</a:t>
            </a:r>
            <a:r>
              <a:rPr lang="ar-SA" sz="2000"/>
              <a:t>  </a:t>
            </a:r>
            <a:r>
              <a:rPr lang="ar-SA" sz="2000">
                <a:latin typeface="B Nazanin"/>
              </a:rPr>
              <a:t>كاربرد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واژگاني</a:t>
            </a:r>
            <a:r>
              <a:rPr lang="fa-IR" sz="2000"/>
              <a:t> </a:t>
            </a:r>
            <a:r>
              <a:rPr lang="ar-SA" sz="2000"/>
              <a:t>(</a:t>
            </a:r>
            <a:r>
              <a:rPr lang="ar-SA" sz="2000">
                <a:latin typeface="B Nazanin"/>
              </a:rPr>
              <a:t>مترادف،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متضاد،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شبكة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معنايي،</a:t>
            </a:r>
            <a:r>
              <a:rPr lang="ar-SA" sz="2000"/>
              <a:t>  </a:t>
            </a:r>
            <a:r>
              <a:rPr lang="ar-SA" sz="2000">
                <a:latin typeface="B Nazanin"/>
              </a:rPr>
              <a:t>گسترش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واژه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و</a:t>
            </a:r>
            <a:r>
              <a:rPr lang="ar-SA" sz="2000"/>
              <a:t>  </a:t>
            </a:r>
            <a:r>
              <a:rPr lang="ar-SA" sz="2000">
                <a:latin typeface="B Nazanin"/>
              </a:rPr>
              <a:t>تنوّع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افعال</a:t>
            </a:r>
            <a:r>
              <a:rPr lang="ar-SA" sz="2000"/>
              <a:t>) </a:t>
            </a:r>
            <a:r>
              <a:rPr lang="ar-SA" sz="2000">
                <a:latin typeface="B Nazanin"/>
              </a:rPr>
              <a:t>بهره</a:t>
            </a:r>
            <a:r>
              <a:rPr lang="ar-SA" sz="2000"/>
              <a:t> </a:t>
            </a:r>
            <a:r>
              <a:rPr lang="fa-IR" sz="2000">
                <a:latin typeface="B Nazanin"/>
              </a:rPr>
              <a:t>ب</a:t>
            </a:r>
            <a:r>
              <a:rPr lang="ar-SA" sz="2000">
                <a:latin typeface="B Nazanin"/>
              </a:rPr>
              <a:t>گيريد</a:t>
            </a:r>
            <a:r>
              <a:rPr lang="ar-SA" sz="2000"/>
              <a:t>.</a:t>
            </a:r>
          </a:p>
          <a:p>
            <a:pPr lvl="0" algn="r"/>
            <a:r>
              <a:rPr lang="fa-IR" sz="2000">
                <a:solidFill>
                  <a:srgbClr val="FF0000"/>
                </a:solidFill>
              </a:rPr>
              <a:t>-------------------------</a:t>
            </a:r>
          </a:p>
          <a:p>
            <a:pPr lvl="0" algn="ctr"/>
            <a:r>
              <a:rPr lang="fa-IR" sz="2000" b="1">
                <a:solidFill>
                  <a:srgbClr val="FF0000"/>
                </a:solidFill>
                <a:latin typeface="B Nazanin"/>
              </a:rPr>
              <a:t>متن</a:t>
            </a:r>
            <a:r>
              <a:rPr lang="fa-IR" sz="2000" b="1">
                <a:solidFill>
                  <a:srgbClr val="FF0000"/>
                </a:solidFill>
              </a:rPr>
              <a:t>:</a:t>
            </a:r>
          </a:p>
          <a:p>
            <a:pPr lvl="0" algn="r"/>
            <a:r>
              <a:rPr lang="fa-IR" sz="1600">
                <a:solidFill>
                  <a:srgbClr val="FF0000"/>
                </a:solidFill>
              </a:rPr>
              <a:t> -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توليد</a:t>
            </a:r>
            <a:r>
              <a:rPr lang="fa-IR" sz="1600" b="1">
                <a:solidFill>
                  <a:srgbClr val="FF0000"/>
                </a:solidFill>
              </a:rPr>
              <a:t>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شدة</a:t>
            </a:r>
            <a:r>
              <a:rPr lang="fa-IR" sz="1600" b="1">
                <a:solidFill>
                  <a:srgbClr val="FF0000"/>
                </a:solidFill>
              </a:rPr>
              <a:t> 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دانش</a:t>
            </a:r>
            <a:r>
              <a:rPr lang="fa-IR" sz="1600" b="1">
                <a:solidFill>
                  <a:srgbClr val="FF0000"/>
                </a:solidFill>
              </a:rPr>
              <a:t>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آموز</a:t>
            </a:r>
          </a:p>
          <a:p>
            <a:pPr lvl="0" algn="r"/>
            <a:endParaRPr lang="fa-IR" sz="1600" b="1">
              <a:solidFill>
                <a:srgbClr val="FF0000"/>
              </a:solidFill>
              <a:latin typeface="B Nazanin"/>
            </a:endParaRPr>
          </a:p>
          <a:p>
            <a:pPr lvl="0" algn="r"/>
            <a:endParaRPr lang="fa-IR" sz="1600" b="1">
              <a:solidFill>
                <a:srgbClr val="FF0000"/>
              </a:solidFill>
              <a:latin typeface="B Nazanin"/>
            </a:endParaRPr>
          </a:p>
          <a:p>
            <a:pPr lvl="0" algn="r"/>
            <a:endParaRPr lang="fa-IR" sz="1600" b="1">
              <a:solidFill>
                <a:srgbClr val="FF0000"/>
              </a:solidFill>
              <a:latin typeface="B Nazanin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293649" y="1821620"/>
            <a:ext cx="2643207" cy="4847739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5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400" b="1"/>
              <a:t>« </a:t>
            </a:r>
            <a:r>
              <a:rPr lang="fa-IR" sz="2400" b="1">
                <a:latin typeface="B Nazanin"/>
              </a:rPr>
              <a:t>فعّاليّت</a:t>
            </a:r>
            <a:r>
              <a:rPr lang="fa-IR" sz="2400" b="1"/>
              <a:t> </a:t>
            </a:r>
            <a:r>
              <a:rPr lang="fa-IR" sz="2400" b="1">
                <a:latin typeface="B Nazanin"/>
              </a:rPr>
              <a:t>شماره</a:t>
            </a:r>
            <a:r>
              <a:rPr lang="fa-IR" sz="2400" b="1"/>
              <a:t>1»</a:t>
            </a:r>
          </a:p>
          <a:p>
            <a:pPr lvl="0" algn="r"/>
            <a:r>
              <a:rPr lang="fa-IR" sz="2000"/>
              <a:t>*</a:t>
            </a:r>
            <a:r>
              <a:rPr lang="ar-SA" sz="2000">
                <a:latin typeface="B Nazanin"/>
              </a:rPr>
              <a:t>متن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زير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را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بخوانيد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و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كاربرد</a:t>
            </a:r>
            <a:r>
              <a:rPr lang="ar-SA" sz="2000"/>
              <a:t>  </a:t>
            </a:r>
            <a:r>
              <a:rPr lang="fa-IR" sz="2000">
                <a:latin typeface="B Nazanin"/>
              </a:rPr>
              <a:t>شيوة</a:t>
            </a:r>
            <a:r>
              <a:rPr lang="fa-IR" sz="2000"/>
              <a:t> </a:t>
            </a:r>
            <a:r>
              <a:rPr lang="ar-SA" sz="2000">
                <a:latin typeface="B Nazanin"/>
              </a:rPr>
              <a:t>واژگان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را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درآن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نشان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دهيد</a:t>
            </a:r>
            <a:r>
              <a:rPr lang="ar-SA" sz="2000"/>
              <a:t>.</a:t>
            </a:r>
          </a:p>
          <a:p>
            <a:pPr lvl="0" algn="r"/>
            <a:r>
              <a:rPr lang="fa-IR" sz="2000">
                <a:solidFill>
                  <a:srgbClr val="FF0000"/>
                </a:solidFill>
              </a:rPr>
              <a:t>-----------------------</a:t>
            </a:r>
          </a:p>
          <a:p>
            <a:pPr lvl="0" algn="ctr"/>
            <a:r>
              <a:rPr lang="fa-IR" sz="2000" b="1">
                <a:solidFill>
                  <a:srgbClr val="FF0000"/>
                </a:solidFill>
                <a:latin typeface="B Nazanin"/>
              </a:rPr>
              <a:t>متن</a:t>
            </a:r>
            <a:r>
              <a:rPr lang="fa-IR" sz="2000" b="1">
                <a:solidFill>
                  <a:srgbClr val="FF0000"/>
                </a:solidFill>
              </a:rPr>
              <a:t>:</a:t>
            </a:r>
          </a:p>
          <a:p>
            <a:pPr lvl="0" algn="r"/>
            <a:r>
              <a:rPr lang="fa-IR" sz="2000">
                <a:solidFill>
                  <a:srgbClr val="FF0000"/>
                </a:solidFill>
              </a:rPr>
              <a:t>   -  </a:t>
            </a:r>
            <a:r>
              <a:rPr lang="fa-IR" sz="1400" b="1">
                <a:solidFill>
                  <a:srgbClr val="FF0000"/>
                </a:solidFill>
                <a:latin typeface="B Nazanin"/>
              </a:rPr>
              <a:t>به</a:t>
            </a:r>
            <a:r>
              <a:rPr lang="fa-IR" sz="1400" b="1">
                <a:solidFill>
                  <a:srgbClr val="FF0000"/>
                </a:solidFill>
              </a:rPr>
              <a:t> </a:t>
            </a:r>
            <a:r>
              <a:rPr lang="fa-IR" sz="1400" b="1">
                <a:solidFill>
                  <a:srgbClr val="FF0000"/>
                </a:solidFill>
                <a:latin typeface="B Nazanin"/>
              </a:rPr>
              <a:t>همين</a:t>
            </a:r>
            <a:r>
              <a:rPr lang="fa-IR" sz="1400" b="1">
                <a:solidFill>
                  <a:srgbClr val="FF0000"/>
                </a:solidFill>
              </a:rPr>
              <a:t> </a:t>
            </a:r>
            <a:r>
              <a:rPr lang="fa-IR" sz="1400" b="1">
                <a:solidFill>
                  <a:srgbClr val="FF0000"/>
                </a:solidFill>
                <a:latin typeface="B Nazanin"/>
              </a:rPr>
              <a:t>زودي</a:t>
            </a:r>
          </a:p>
          <a:p>
            <a:pPr lvl="0" algn="r"/>
            <a:endParaRPr lang="fa-IR" sz="1400" b="1">
              <a:solidFill>
                <a:srgbClr val="FF0000"/>
              </a:solidFill>
              <a:latin typeface="B Nazanin"/>
            </a:endParaRPr>
          </a:p>
          <a:p>
            <a:pPr lvl="0" algn="r"/>
            <a:endParaRPr lang="fa-IR" sz="1400" b="1">
              <a:solidFill>
                <a:srgbClr val="FF0000"/>
              </a:solidFill>
              <a:latin typeface="B Nazanin"/>
            </a:endParaRPr>
          </a:p>
          <a:p>
            <a:pPr lvl="0" algn="r"/>
            <a:endParaRPr lang="fa-IR" sz="1400" b="1">
              <a:solidFill>
                <a:srgbClr val="FF0000"/>
              </a:solidFill>
              <a:latin typeface="B Nazanin"/>
            </a:endParaRPr>
          </a:p>
          <a:p>
            <a:pPr lvl="0" algn="r"/>
            <a:endParaRPr lang="fa-IR" sz="1400" b="1">
              <a:solidFill>
                <a:srgbClr val="FF0000"/>
              </a:solidFill>
              <a:latin typeface="B Nazanin"/>
            </a:endParaRPr>
          </a:p>
          <a:p>
            <a:pPr lvl="0" algn="r"/>
            <a:endParaRPr lang="fa-IR" sz="1400" b="1">
              <a:solidFill>
                <a:srgbClr val="FF0000"/>
              </a:solidFill>
              <a:latin typeface="B Nazanin"/>
            </a:endParaRPr>
          </a:p>
          <a:p>
            <a:pPr lvl="0" algn="r"/>
            <a:endParaRPr lang="fa-IR" sz="1400" b="1">
              <a:solidFill>
                <a:srgbClr val="FF0000"/>
              </a:solidFill>
              <a:latin typeface="B Nazanin"/>
            </a:endParaRPr>
          </a:p>
        </p:txBody>
      </p:sp>
      <p:sp>
        <p:nvSpPr>
          <p:cNvPr id="6" name="Down Arrow Callout 5"/>
          <p:cNvSpPr/>
          <p:nvPr/>
        </p:nvSpPr>
        <p:spPr>
          <a:xfrm>
            <a:off x="6072198" y="835136"/>
            <a:ext cx="2714644" cy="857256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 b="1">
                <a:latin typeface="B Nazanin"/>
              </a:rPr>
              <a:t>بازشناسي</a:t>
            </a:r>
            <a:r>
              <a:rPr lang="fa-IR" sz="2800" b="1"/>
              <a:t>(</a:t>
            </a:r>
            <a:r>
              <a:rPr lang="fa-IR" sz="2800" b="1">
                <a:latin typeface="B Nazanin"/>
              </a:rPr>
              <a:t>تشخيص</a:t>
            </a:r>
            <a:r>
              <a:rPr lang="fa-IR" sz="2800" b="1"/>
              <a:t>)</a:t>
            </a:r>
          </a:p>
        </p:txBody>
      </p:sp>
      <p:sp>
        <p:nvSpPr>
          <p:cNvPr id="7" name="Down Arrow Callout 6"/>
          <p:cNvSpPr/>
          <p:nvPr/>
        </p:nvSpPr>
        <p:spPr>
          <a:xfrm>
            <a:off x="827584" y="835136"/>
            <a:ext cx="2143140" cy="1000132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 b="1">
                <a:latin typeface="B Nazanin"/>
              </a:rPr>
              <a:t>داوري</a:t>
            </a:r>
            <a:r>
              <a:rPr lang="fa-IR" sz="2800" b="1"/>
              <a:t>( </a:t>
            </a:r>
            <a:r>
              <a:rPr lang="fa-IR" sz="2800" b="1">
                <a:latin typeface="B Nazanin"/>
              </a:rPr>
              <a:t>تحليل</a:t>
            </a:r>
            <a:r>
              <a:rPr lang="fa-IR" sz="2800" b="1"/>
              <a:t>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0034" y="116632"/>
            <a:ext cx="8429684" cy="571504"/>
          </a:xfrm>
          <a:prstGeom prst="roundRect">
            <a:avLst/>
          </a:prstGeom>
          <a:gradFill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2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 b="1">
                <a:solidFill>
                  <a:schemeClr val="tx1"/>
                </a:solidFill>
                <a:latin typeface="B Nazanin"/>
              </a:rPr>
              <a:t>فعّاليّت</a:t>
            </a:r>
            <a:r>
              <a:rPr lang="fa-IR" sz="2800" b="1">
                <a:solidFill>
                  <a:schemeClr val="tx1"/>
                </a:solidFill>
              </a:rPr>
              <a:t> </a:t>
            </a:r>
            <a:r>
              <a:rPr lang="fa-IR" sz="2800" b="1">
                <a:solidFill>
                  <a:schemeClr val="tx1"/>
                </a:solidFill>
                <a:latin typeface="B Nazanin"/>
              </a:rPr>
              <a:t>هاي</a:t>
            </a:r>
            <a:r>
              <a:rPr lang="fa-IR" sz="2800" b="1">
                <a:solidFill>
                  <a:schemeClr val="tx1"/>
                </a:solidFill>
              </a:rPr>
              <a:t> </a:t>
            </a:r>
            <a:r>
              <a:rPr lang="fa-IR" sz="2800" b="1">
                <a:solidFill>
                  <a:schemeClr val="tx1"/>
                </a:solidFill>
                <a:latin typeface="B Nazanin"/>
              </a:rPr>
              <a:t>نگارشي</a:t>
            </a:r>
            <a:r>
              <a:rPr lang="fa-IR" sz="2800" b="1">
                <a:solidFill>
                  <a:schemeClr val="tx1"/>
                </a:solidFill>
              </a:rPr>
              <a:t> </a:t>
            </a:r>
            <a:r>
              <a:rPr lang="fa-IR" sz="2800" b="1">
                <a:solidFill>
                  <a:schemeClr val="tx1"/>
                </a:solidFill>
                <a:latin typeface="B Nazanin"/>
              </a:rPr>
              <a:t>درس</a:t>
            </a:r>
            <a:r>
              <a:rPr lang="fa-IR" sz="2800" b="1">
                <a:solidFill>
                  <a:schemeClr val="tx1"/>
                </a:solidFill>
              </a:rPr>
              <a:t> </a:t>
            </a:r>
            <a:r>
              <a:rPr lang="fa-IR" sz="2800" b="1">
                <a:solidFill>
                  <a:schemeClr val="tx1"/>
                </a:solidFill>
                <a:latin typeface="B Nazanin"/>
              </a:rPr>
              <a:t>دوم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Callout 1"/>
          <p:cNvSpPr/>
          <p:nvPr/>
        </p:nvSpPr>
        <p:spPr>
          <a:xfrm>
            <a:off x="3000364" y="147372"/>
            <a:ext cx="3357586" cy="785818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 b="1">
                <a:latin typeface="B Nazanin"/>
              </a:rPr>
              <a:t>درست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نويسي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14282" y="1241376"/>
            <a:ext cx="8643998" cy="5616624"/>
          </a:xfrm>
          <a:prstGeom prst="roundRect">
            <a:avLst/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marL="342900" lvl="0" indent="-342900" algn="ctr">
              <a:buFont typeface="Wingdings"/>
              <a:buChar char="ü"/>
            </a:pPr>
            <a:r>
              <a:rPr lang="fa-IR" sz="2800" b="1">
                <a:solidFill>
                  <a:srgbClr val="C00000"/>
                </a:solidFill>
                <a:latin typeface="B Nazanin"/>
              </a:rPr>
              <a:t>پرهيز</a:t>
            </a:r>
            <a:r>
              <a:rPr lang="fa-IR" sz="2800" b="1">
                <a:solidFill>
                  <a:srgbClr val="C00000"/>
                </a:solidFill>
              </a:rPr>
              <a:t> </a:t>
            </a:r>
            <a:r>
              <a:rPr lang="fa-IR" sz="2800" b="1">
                <a:solidFill>
                  <a:srgbClr val="C00000"/>
                </a:solidFill>
                <a:latin typeface="B Nazanin"/>
              </a:rPr>
              <a:t>از</a:t>
            </a:r>
            <a:r>
              <a:rPr lang="fa-IR" sz="2800" b="1">
                <a:solidFill>
                  <a:srgbClr val="C00000"/>
                </a:solidFill>
              </a:rPr>
              <a:t> </a:t>
            </a:r>
            <a:r>
              <a:rPr lang="fa-IR" sz="2800" b="1">
                <a:solidFill>
                  <a:srgbClr val="FF0000"/>
                </a:solidFill>
                <a:latin typeface="B Nazanin"/>
              </a:rPr>
              <a:t>حذف</a:t>
            </a:r>
            <a:r>
              <a:rPr lang="fa-IR" sz="2800" b="1">
                <a:solidFill>
                  <a:srgbClr val="FF0000"/>
                </a:solidFill>
              </a:rPr>
              <a:t> </a:t>
            </a:r>
            <a:r>
              <a:rPr lang="fa-IR" sz="2800" b="1">
                <a:solidFill>
                  <a:srgbClr val="FF0000"/>
                </a:solidFill>
                <a:latin typeface="B Nazanin"/>
              </a:rPr>
              <a:t>فعل،</a:t>
            </a:r>
            <a:r>
              <a:rPr lang="fa-IR" sz="2800" b="1">
                <a:solidFill>
                  <a:srgbClr val="00B050"/>
                </a:solidFill>
              </a:rPr>
              <a:t> </a:t>
            </a:r>
            <a:r>
              <a:rPr lang="fa-IR" sz="2800" b="1">
                <a:solidFill>
                  <a:schemeClr val="accent2">
                    <a:lumMod val="75000"/>
                  </a:schemeClr>
                </a:solidFill>
                <a:latin typeface="B Nazanin"/>
              </a:rPr>
              <a:t>زماني</a:t>
            </a:r>
            <a:r>
              <a:rPr lang="fa-IR" sz="2800" b="1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fa-IR" sz="2800" b="1">
                <a:solidFill>
                  <a:schemeClr val="accent2">
                    <a:lumMod val="75000"/>
                  </a:schemeClr>
                </a:solidFill>
                <a:latin typeface="B Nazanin"/>
              </a:rPr>
              <a:t>كه</a:t>
            </a:r>
            <a:r>
              <a:rPr lang="fa-IR" sz="2800" b="1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fa-IR" sz="2800" b="1">
                <a:solidFill>
                  <a:schemeClr val="accent2">
                    <a:lumMod val="75000"/>
                  </a:schemeClr>
                </a:solidFill>
                <a:latin typeface="B Nazanin"/>
              </a:rPr>
              <a:t>فعل</a:t>
            </a:r>
            <a:r>
              <a:rPr lang="fa-IR" sz="2800" b="1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fa-IR" sz="2800" b="1">
                <a:solidFill>
                  <a:schemeClr val="accent2">
                    <a:lumMod val="75000"/>
                  </a:schemeClr>
                </a:solidFill>
                <a:latin typeface="B Nazanin"/>
              </a:rPr>
              <a:t>جمله</a:t>
            </a:r>
            <a:r>
              <a:rPr lang="fa-IR" sz="2800" b="1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fa-IR" sz="2800" b="1">
                <a:solidFill>
                  <a:schemeClr val="accent2">
                    <a:lumMod val="75000"/>
                  </a:schemeClr>
                </a:solidFill>
                <a:latin typeface="B Nazanin"/>
              </a:rPr>
              <a:t>ها</a:t>
            </a:r>
            <a:r>
              <a:rPr lang="fa-IR" sz="2800" b="1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fa-IR" sz="2800" b="1">
                <a:solidFill>
                  <a:schemeClr val="accent2">
                    <a:lumMod val="75000"/>
                  </a:schemeClr>
                </a:solidFill>
                <a:latin typeface="B Nazanin"/>
              </a:rPr>
              <a:t>متفاوت</a:t>
            </a:r>
            <a:r>
              <a:rPr lang="fa-IR" sz="2800" b="1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fa-IR" sz="2800" b="1">
                <a:solidFill>
                  <a:schemeClr val="accent2">
                    <a:lumMod val="75000"/>
                  </a:schemeClr>
                </a:solidFill>
                <a:latin typeface="B Nazanin"/>
              </a:rPr>
              <a:t>باشد</a:t>
            </a:r>
            <a:r>
              <a:rPr lang="fa-IR" sz="2000" b="1">
                <a:solidFill>
                  <a:srgbClr val="00B050"/>
                </a:solidFill>
              </a:rPr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309700" cy="307777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 anchor="ctr"/>
          <a:lstStyle>
            <a:lvl1pPr lvl="0">
              <a:defRPr/>
            </a:lvl1pPr>
          </a:lstStyle>
          <a:p>
            <a:pPr marL="0" lvl="0" indent="0" algn="just">
              <a:lnSpc>
                <a:spcPct val="100000"/>
              </a:lnSpc>
              <a:buChar char="•"/>
            </a:pPr>
            <a:r>
              <a:rPr lang="ar-SA" sz="1400" b="1" i="0" u="none" strike="noStrike" baseline="0">
                <a:solidFill>
                  <a:srgbClr val="000000"/>
                </a:solidFill>
                <a:latin typeface="Calibri"/>
              </a:rPr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Callout 1"/>
          <p:cNvSpPr/>
          <p:nvPr/>
        </p:nvSpPr>
        <p:spPr>
          <a:xfrm>
            <a:off x="3037928" y="70276"/>
            <a:ext cx="3357587" cy="785818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 b="1">
                <a:latin typeface="B Nazanin"/>
              </a:rPr>
              <a:t>حكايت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نگاري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12970" y="2780928"/>
            <a:ext cx="8208912" cy="3960441"/>
          </a:xfrm>
          <a:prstGeom prst="roundRect">
            <a:avLst/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4000" b="1">
                <a:solidFill>
                  <a:srgbClr val="00B050"/>
                </a:solidFill>
                <a:latin typeface="B Nazanin"/>
              </a:rPr>
              <a:t>متن</a:t>
            </a:r>
            <a:r>
              <a:rPr lang="fa-IR" sz="4000" b="1">
                <a:solidFill>
                  <a:srgbClr val="00B050"/>
                </a:solidFill>
              </a:rPr>
              <a:t>:</a:t>
            </a:r>
          </a:p>
          <a:p>
            <a:pPr lvl="0" algn="r"/>
            <a:r>
              <a:rPr lang="fa-IR" sz="4400" b="1">
                <a:solidFill>
                  <a:srgbClr val="00B050"/>
                </a:solidFill>
              </a:rPr>
              <a:t>-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تولید</a:t>
            </a:r>
            <a:r>
              <a:rPr lang="fa-IR" sz="2000" b="1">
                <a:solidFill>
                  <a:srgbClr val="00B050"/>
                </a:solidFill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شدة</a:t>
            </a:r>
            <a:r>
              <a:rPr lang="fa-IR" sz="2000" b="1">
                <a:solidFill>
                  <a:srgbClr val="00B050"/>
                </a:solidFill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دانش</a:t>
            </a:r>
            <a:r>
              <a:rPr lang="fa-IR" sz="2000" b="1">
                <a:solidFill>
                  <a:srgbClr val="00B050"/>
                </a:solidFill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آموز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11560" y="1000109"/>
            <a:ext cx="8210322" cy="163680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lvl="0" algn="r"/>
            <a:r>
              <a:rPr lang="fa-IR" sz="1600" b="1"/>
              <a:t> *</a:t>
            </a:r>
            <a:r>
              <a:rPr lang="fa-IR" sz="1600" b="1">
                <a:latin typeface="B Nazanin"/>
              </a:rPr>
              <a:t>دزدي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پيراهني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را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دزديد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و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آن</a:t>
            </a:r>
            <a:r>
              <a:rPr lang="fa-IR" sz="1600" b="1"/>
              <a:t>  </a:t>
            </a:r>
            <a:r>
              <a:rPr lang="fa-IR" sz="1600" b="1">
                <a:latin typeface="B Nazanin"/>
              </a:rPr>
              <a:t>را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به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پسرش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داد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كه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به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بازار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ببرد</a:t>
            </a:r>
            <a:r>
              <a:rPr lang="fa-IR" sz="1600" b="1"/>
              <a:t>  </a:t>
            </a:r>
            <a:r>
              <a:rPr lang="fa-IR" sz="1600" b="1">
                <a:latin typeface="B Nazanin"/>
              </a:rPr>
              <a:t>و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بفروشد</a:t>
            </a:r>
            <a:r>
              <a:rPr lang="fa-IR" sz="1600" b="1"/>
              <a:t>. </a:t>
            </a:r>
          </a:p>
          <a:p>
            <a:pPr lvl="0" algn="r"/>
            <a:r>
              <a:rPr lang="fa-IR" sz="1600" b="1"/>
              <a:t>     </a:t>
            </a:r>
            <a:r>
              <a:rPr lang="fa-IR" sz="1600" b="1">
                <a:latin typeface="B Nazanin"/>
              </a:rPr>
              <a:t>پسر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پيراهن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را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به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بازار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برد؛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امّا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آن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را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از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او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دزديدند</a:t>
            </a:r>
            <a:r>
              <a:rPr lang="fa-IR" sz="1600" b="1"/>
              <a:t>.</a:t>
            </a:r>
          </a:p>
          <a:p>
            <a:pPr lvl="0" algn="r"/>
            <a:r>
              <a:rPr lang="fa-IR" sz="1600" b="1"/>
              <a:t>     </a:t>
            </a:r>
            <a:r>
              <a:rPr lang="fa-IR" sz="1600" b="1">
                <a:latin typeface="B Nazanin"/>
              </a:rPr>
              <a:t>وقتي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به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خانه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برگشت،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پدرش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پرسيد</a:t>
            </a:r>
            <a:r>
              <a:rPr lang="fa-IR" sz="1600" b="1"/>
              <a:t>:«</a:t>
            </a:r>
            <a:r>
              <a:rPr lang="fa-IR" sz="1600" b="1">
                <a:latin typeface="B Nazanin"/>
              </a:rPr>
              <a:t>پيراهن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را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به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چه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قيمتي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فروختي؟</a:t>
            </a:r>
            <a:r>
              <a:rPr lang="fa-IR" sz="1600" b="1"/>
              <a:t>».</a:t>
            </a:r>
          </a:p>
          <a:p>
            <a:pPr lvl="0" algn="r"/>
            <a:r>
              <a:rPr lang="fa-IR" sz="1600" b="1"/>
              <a:t>     </a:t>
            </a:r>
            <a:r>
              <a:rPr lang="fa-IR" sz="1600" b="1">
                <a:latin typeface="B Nazanin"/>
              </a:rPr>
              <a:t>پسر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گفت</a:t>
            </a:r>
            <a:r>
              <a:rPr lang="fa-IR" sz="1600" b="1"/>
              <a:t>:« </a:t>
            </a:r>
            <a:r>
              <a:rPr lang="fa-IR" sz="1600" b="1">
                <a:latin typeface="B Nazanin"/>
              </a:rPr>
              <a:t>به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همان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قيمتي</a:t>
            </a:r>
            <a:r>
              <a:rPr lang="fa-IR" sz="1600" b="1"/>
              <a:t>  </a:t>
            </a:r>
            <a:r>
              <a:rPr lang="fa-IR" sz="1600" b="1">
                <a:latin typeface="B Nazanin"/>
              </a:rPr>
              <a:t>كه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شما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خريده</a:t>
            </a:r>
            <a:r>
              <a:rPr lang="fa-IR" sz="1600" b="1"/>
              <a:t> </a:t>
            </a:r>
            <a:r>
              <a:rPr lang="fa-IR" sz="1600" b="1">
                <a:latin typeface="B Nazanin"/>
              </a:rPr>
              <a:t>بوديد</a:t>
            </a:r>
            <a:r>
              <a:rPr lang="fa-IR" sz="1600" b="1"/>
              <a:t>!».</a:t>
            </a:r>
          </a:p>
          <a:p>
            <a:pPr lvl="0"/>
            <a:r>
              <a:rPr lang="fa-IR" sz="1600">
                <a:latin typeface="B Nazanin"/>
              </a:rPr>
              <a:t>رسالة</a:t>
            </a:r>
            <a:r>
              <a:rPr lang="fa-IR" sz="1600"/>
              <a:t> </a:t>
            </a:r>
            <a:r>
              <a:rPr lang="fa-IR" sz="1600">
                <a:latin typeface="B Nazanin"/>
              </a:rPr>
              <a:t>دلگشا،</a:t>
            </a:r>
            <a:r>
              <a:rPr lang="fa-IR" sz="1600"/>
              <a:t> </a:t>
            </a:r>
            <a:r>
              <a:rPr lang="fa-IR" sz="1600">
                <a:latin typeface="B Nazanin"/>
              </a:rPr>
              <a:t>عبيد</a:t>
            </a:r>
            <a:r>
              <a:rPr lang="fa-IR" sz="1600"/>
              <a:t> </a:t>
            </a:r>
            <a:r>
              <a:rPr lang="fa-IR" sz="1600">
                <a:latin typeface="B Nazanin"/>
              </a:rPr>
              <a:t>زاكاني</a:t>
            </a:r>
            <a:r>
              <a:rPr lang="fa-IR" sz="1600"/>
              <a:t>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3491880" y="116632"/>
            <a:ext cx="2056312" cy="576064"/>
          </a:xfrm>
          <a:prstGeom prst="ellipse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3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/>
                </a:solidFill>
                <a:latin typeface="B Titr"/>
              </a:rPr>
              <a:t>درس</a:t>
            </a:r>
            <a:r>
              <a:rPr lang="fa-IR">
                <a:solidFill>
                  <a:schemeClr val="tx1"/>
                </a:solidFill>
                <a:latin typeface="IranNastaliq"/>
              </a:rPr>
              <a:t>  </a:t>
            </a:r>
            <a:r>
              <a:rPr lang="fa-IR">
                <a:solidFill>
                  <a:schemeClr val="tx1"/>
                </a:solidFill>
                <a:latin typeface="B Titr"/>
              </a:rPr>
              <a:t>سوم</a:t>
            </a:r>
            <a:r>
              <a:rPr lang="fa-IR">
                <a:solidFill>
                  <a:schemeClr val="tx1"/>
                </a:solidFill>
                <a:latin typeface="IranNastaliq"/>
              </a:rPr>
              <a:t>: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98037" y="836712"/>
            <a:ext cx="8643999" cy="590465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endParaRPr/>
          </a:p>
          <a:p>
            <a:pPr marL="0" lvl="0" indent="0" algn="ctr">
              <a:lnSpc>
                <a:spcPct val="100000"/>
              </a:lnSpc>
              <a:spcAft>
                <a:spcPts val="1000"/>
              </a:spcAft>
              <a:buNone/>
            </a:pPr>
            <a:endParaRPr/>
          </a:p>
          <a:p>
            <a:pPr lvl="0" algn="ctr">
              <a:spcAft>
                <a:spcPts val="1000"/>
              </a:spcAft>
            </a:pPr>
            <a:r>
              <a:rPr lang="fa-IR" sz="4400" b="1">
                <a:latin typeface="B Nazanin"/>
              </a:rPr>
              <a:t>نوعِ</a:t>
            </a:r>
            <a:r>
              <a:rPr lang="fa-IR" sz="4400" b="1"/>
              <a:t> </a:t>
            </a:r>
            <a:r>
              <a:rPr lang="fa-IR" sz="4400" b="1">
                <a:latin typeface="B Nazanin"/>
              </a:rPr>
              <a:t>زبان</a:t>
            </a:r>
            <a:r>
              <a:rPr lang="fa-IR" sz="4400" b="1"/>
              <a:t> </a:t>
            </a:r>
            <a:r>
              <a:rPr lang="fa-IR" sz="4400" b="1">
                <a:latin typeface="B Nazanin"/>
              </a:rPr>
              <a:t>نوشته</a:t>
            </a:r>
            <a:r>
              <a:rPr lang="fa-IR" sz="4400" b="1"/>
              <a:t> </a:t>
            </a:r>
            <a:r>
              <a:rPr lang="fa-IR" sz="4400" b="1">
                <a:latin typeface="B Nazanin"/>
              </a:rPr>
              <a:t>را</a:t>
            </a:r>
            <a:r>
              <a:rPr lang="fa-IR" sz="4400" b="1"/>
              <a:t> </a:t>
            </a:r>
            <a:r>
              <a:rPr lang="fa-IR" sz="4400" b="1">
                <a:latin typeface="B Nazanin"/>
              </a:rPr>
              <a:t>انتخاب</a:t>
            </a:r>
            <a:r>
              <a:rPr lang="fa-IR" sz="4400" b="1"/>
              <a:t> </a:t>
            </a:r>
            <a:r>
              <a:rPr lang="fa-IR" sz="4400" b="1">
                <a:latin typeface="B Nazanin"/>
              </a:rPr>
              <a:t>كنيم</a:t>
            </a:r>
            <a:r>
              <a:rPr lang="fa-IR" sz="4400" b="1"/>
              <a:t>.</a:t>
            </a:r>
          </a:p>
          <a:p>
            <a:pPr marL="0" lvl="0" indent="0" algn="ctr">
              <a:lnSpc>
                <a:spcPct val="100000"/>
              </a:lnSpc>
              <a:spcAft>
                <a:spcPts val="1000"/>
              </a:spcAft>
              <a:buNone/>
            </a:pPr>
            <a:endParaRPr lang="fa-IR" sz="4400" b="1"/>
          </a:p>
          <a:p>
            <a:pPr marL="0" lvl="0" indent="0" algn="l">
              <a:lnSpc>
                <a:spcPct val="100000"/>
              </a:lnSpc>
              <a:buNone/>
            </a:pPr>
            <a:endParaRPr lang="fa-IR" sz="4400" b="1"/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ar-SA" sz="2400" b="1">
                <a:latin typeface="B Nazanin"/>
              </a:rPr>
              <a:t>روش‌های</a:t>
            </a:r>
            <a:r>
              <a:rPr lang="ar-SA" sz="2400" b="1">
                <a:latin typeface="Arial"/>
              </a:rPr>
              <a:t> </a:t>
            </a:r>
            <a:r>
              <a:rPr lang="ar-SA" sz="2400" b="1">
                <a:latin typeface="B Nazanin"/>
              </a:rPr>
              <a:t>پیشنهادی</a:t>
            </a:r>
            <a:r>
              <a:rPr lang="ar-SA" sz="2400" b="1">
                <a:latin typeface="Arial"/>
              </a:rPr>
              <a:t> </a:t>
            </a:r>
            <a:r>
              <a:rPr lang="ar-SA" sz="2400" b="1">
                <a:latin typeface="B Nazanin"/>
              </a:rPr>
              <a:t>آموزش</a:t>
            </a:r>
            <a:r>
              <a:rPr lang="ar-SA" sz="2400" b="1">
                <a:latin typeface="Arial"/>
              </a:rPr>
              <a:t> </a:t>
            </a:r>
            <a:r>
              <a:rPr lang="ar-SA" sz="2400" b="1">
                <a:latin typeface="B Nazanin"/>
              </a:rPr>
              <a:t>محتوا</a:t>
            </a:r>
            <a:r>
              <a:rPr lang="ar-SA" sz="2400" b="1">
                <a:latin typeface="Arial"/>
              </a:rPr>
              <a:t> :</a:t>
            </a:r>
          </a:p>
          <a:p>
            <a:pPr marL="171450" lvl="0" indent="-171450" algn="ctr">
              <a:lnSpc>
                <a:spcPct val="150000"/>
              </a:lnSpc>
              <a:spcAft>
                <a:spcPts val="1000"/>
              </a:spcAft>
              <a:buFont typeface="Wingdings"/>
              <a:buChar char="v"/>
            </a:pPr>
            <a:r>
              <a:rPr lang="fa-IR" sz="2800">
                <a:solidFill>
                  <a:srgbClr val="000000"/>
                </a:solidFill>
                <a:latin typeface="B Nazanin"/>
              </a:rPr>
              <a:t>الگوی</a:t>
            </a:r>
            <a:r>
              <a:rPr lang="fa-IR" sz="2800">
                <a:solidFill>
                  <a:srgbClr val="000000"/>
                </a:solidFill>
                <a:latin typeface="Arial"/>
              </a:rPr>
              <a:t> </a:t>
            </a:r>
            <a:r>
              <a:rPr lang="fa-IR" sz="2800">
                <a:solidFill>
                  <a:srgbClr val="000000"/>
                </a:solidFill>
                <a:latin typeface="B Nazanin"/>
              </a:rPr>
              <a:t>دریافت</a:t>
            </a:r>
            <a:r>
              <a:rPr lang="fa-IR" sz="2800">
                <a:solidFill>
                  <a:srgbClr val="000000"/>
                </a:solidFill>
                <a:latin typeface="Arial"/>
              </a:rPr>
              <a:t> </a:t>
            </a:r>
            <a:r>
              <a:rPr lang="fa-IR" sz="2800">
                <a:solidFill>
                  <a:srgbClr val="000000"/>
                </a:solidFill>
                <a:latin typeface="B Nazanin"/>
              </a:rPr>
              <a:t>مفهوم</a:t>
            </a:r>
          </a:p>
          <a:p>
            <a:pPr marL="0" lvl="0" indent="0" algn="l">
              <a:lnSpc>
                <a:spcPct val="100000"/>
              </a:lnSpc>
              <a:buNone/>
            </a:pPr>
            <a:endParaRPr lang="fa-IR" sz="2800">
              <a:solidFill>
                <a:srgbClr val="000000"/>
              </a:solidFill>
              <a:latin typeface="B Nazanin"/>
            </a:endParaRPr>
          </a:p>
          <a:p>
            <a:pPr marL="0" lvl="0" indent="0" algn="l">
              <a:lnSpc>
                <a:spcPct val="100000"/>
              </a:lnSpc>
              <a:buNone/>
            </a:pPr>
            <a:endParaRPr lang="fa-IR" sz="2800">
              <a:solidFill>
                <a:srgbClr val="000000"/>
              </a:solidFill>
              <a:latin typeface="B Nazanin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42844" y="404664"/>
            <a:ext cx="8858312" cy="6215106"/>
          </a:xfrm>
          <a:prstGeom prst="roundRect">
            <a:avLst/>
          </a:prstGeom>
          <a:gradFill rotWithShape="1"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dk1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2400" b="1">
                <a:latin typeface="B Nazanin"/>
              </a:rPr>
              <a:t>چكيدة</a:t>
            </a:r>
            <a:r>
              <a:rPr lang="fa-IR" sz="2400" b="1"/>
              <a:t> </a:t>
            </a:r>
            <a:r>
              <a:rPr lang="fa-IR" sz="2400" b="1">
                <a:latin typeface="B Nazanin"/>
              </a:rPr>
              <a:t>درس</a:t>
            </a:r>
            <a:r>
              <a:rPr lang="fa-IR" sz="2400" b="1"/>
              <a:t> </a:t>
            </a:r>
            <a:r>
              <a:rPr lang="fa-IR" sz="2400" b="1">
                <a:latin typeface="B Nazanin"/>
              </a:rPr>
              <a:t>سوم</a:t>
            </a:r>
            <a:r>
              <a:rPr lang="fa-IR" sz="1600" b="1"/>
              <a:t>:</a:t>
            </a:r>
          </a:p>
          <a:p>
            <a:pPr lvl="0" algn="r"/>
            <a:endParaRPr lang="fa-IR" sz="1600" b="1"/>
          </a:p>
          <a:p>
            <a:pPr lvl="0" algn="r"/>
            <a:r>
              <a:rPr lang="fa-IR" b="1"/>
              <a:t>1. </a:t>
            </a:r>
            <a:r>
              <a:rPr lang="ar-SA" b="1">
                <a:latin typeface="B Nazanin"/>
              </a:rPr>
              <a:t>هر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گاه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موضوعي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براي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نوشتن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پيدا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كرديم،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پيش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از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نوشتن،</a:t>
            </a:r>
            <a:r>
              <a:rPr lang="ar-SA" b="1"/>
              <a:t> 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نوعِ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زبان</a:t>
            </a:r>
            <a:r>
              <a:rPr lang="fa-IR" b="1"/>
              <a:t> </a:t>
            </a:r>
            <a:r>
              <a:rPr lang="ar-SA" b="1">
                <a:latin typeface="B Nazanin"/>
              </a:rPr>
              <a:t>مناسب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آن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موضوع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را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برمي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گزينيم</a:t>
            </a:r>
            <a:r>
              <a:rPr lang="ar-SA" b="1"/>
              <a:t> </a:t>
            </a:r>
            <a:r>
              <a:rPr lang="fa-IR" b="1"/>
              <a:t>.</a:t>
            </a:r>
          </a:p>
          <a:p>
            <a:pPr lvl="0" algn="r"/>
            <a:r>
              <a:rPr lang="fa-IR" b="1"/>
              <a:t>2. </a:t>
            </a:r>
            <a:r>
              <a:rPr lang="fa-IR" b="1">
                <a:latin typeface="B Nazanin"/>
              </a:rPr>
              <a:t>نوع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زبان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در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يك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تقسيم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بندي</a:t>
            </a:r>
            <a:r>
              <a:rPr lang="fa-IR" b="1"/>
              <a:t>  </a:t>
            </a:r>
            <a:r>
              <a:rPr lang="fa-IR" b="1">
                <a:latin typeface="B Nazanin"/>
              </a:rPr>
              <a:t>كلي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دو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دسته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تقسيم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مي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شود</a:t>
            </a:r>
            <a:r>
              <a:rPr lang="fa-IR" b="1"/>
              <a:t>: </a:t>
            </a:r>
          </a:p>
          <a:p>
            <a:pPr lvl="0" algn="r"/>
            <a:r>
              <a:rPr lang="fa-IR" b="1">
                <a:latin typeface="B Nazanin"/>
              </a:rPr>
              <a:t>الف</a:t>
            </a:r>
            <a:r>
              <a:rPr lang="fa-IR" b="1"/>
              <a:t>)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زبان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عادي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latin typeface="B Nazanin"/>
              </a:rPr>
              <a:t>ب</a:t>
            </a:r>
            <a:r>
              <a:rPr lang="fa-IR" b="1"/>
              <a:t>)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زبان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ادبي</a:t>
            </a:r>
            <a:r>
              <a:rPr lang="fa-IR" b="1"/>
              <a:t>. </a:t>
            </a:r>
          </a:p>
          <a:p>
            <a:pPr lvl="0" algn="r"/>
            <a:r>
              <a:rPr lang="fa-IR" b="1"/>
              <a:t>3. </a:t>
            </a:r>
            <a:r>
              <a:rPr lang="fa-IR" b="1">
                <a:latin typeface="B Nazanin"/>
              </a:rPr>
              <a:t>زبان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عادي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زبان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ادبي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هر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كدام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ويژگي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هايي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دارند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</a:t>
            </a:r>
            <a:r>
              <a:rPr lang="ar-SA" b="1">
                <a:latin typeface="B Nazanin"/>
              </a:rPr>
              <a:t>به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تناسب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موضوع،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مي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توان،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ازهر</a:t>
            </a:r>
            <a:r>
              <a:rPr lang="ar-SA" b="1"/>
              <a:t> 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دو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نوع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زبان</a:t>
            </a:r>
            <a:r>
              <a:rPr lang="fa-IR" b="1"/>
              <a:t> </a:t>
            </a:r>
            <a:r>
              <a:rPr lang="ar-SA" b="1">
                <a:latin typeface="B Nazanin"/>
              </a:rPr>
              <a:t>استفاده</a:t>
            </a:r>
            <a:r>
              <a:rPr lang="ar-SA" b="1"/>
              <a:t> </a:t>
            </a:r>
            <a:r>
              <a:rPr lang="ar-SA" b="1">
                <a:latin typeface="B Nazanin"/>
              </a:rPr>
              <a:t>ك</a:t>
            </a:r>
            <a:r>
              <a:rPr lang="fa-IR" b="1">
                <a:latin typeface="B Nazanin"/>
              </a:rPr>
              <a:t>رد</a:t>
            </a:r>
            <a:r>
              <a:rPr lang="ar-SA" b="1"/>
              <a:t>. </a:t>
            </a:r>
          </a:p>
          <a:p>
            <a:pPr lvl="0" algn="r"/>
            <a:endParaRPr lang="ar-SA" b="1"/>
          </a:p>
          <a:p>
            <a:pPr lvl="0" algn="r"/>
            <a:endParaRPr lang="ar-SA" b="1"/>
          </a:p>
          <a:p>
            <a:pPr lvl="0" algn="r"/>
            <a:endParaRPr lang="ar-SA" b="1"/>
          </a:p>
          <a:p>
            <a:pPr lvl="0" algn="r"/>
            <a:endParaRPr lang="ar-SA" b="1"/>
          </a:p>
          <a:p>
            <a:pPr lvl="0" algn="r"/>
            <a:endParaRPr lang="ar-SA" b="1"/>
          </a:p>
          <a:p>
            <a:pPr lvl="0" algn="r"/>
            <a:endParaRPr lang="ar-SA" b="1"/>
          </a:p>
          <a:p>
            <a:pPr lvl="0" algn="r"/>
            <a:endParaRPr lang="ar-SA" b="1"/>
          </a:p>
        </p:txBody>
      </p:sp>
      <p:sp>
        <p:nvSpPr>
          <p:cNvPr id="3" name="Plaque 2"/>
          <p:cNvSpPr/>
          <p:nvPr/>
        </p:nvSpPr>
        <p:spPr>
          <a:xfrm>
            <a:off x="5000628" y="3429000"/>
            <a:ext cx="3891852" cy="3024337"/>
          </a:xfrm>
          <a:prstGeom prst="plaque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CCC0D9"/>
              </a:gs>
            </a:gsLst>
            <a:lin ang="5400000" scaled="1"/>
          </a:gradFill>
          <a:ln w="12700">
            <a:solidFill>
              <a:srgbClr val="B2A1C7"/>
            </a:solidFill>
          </a:ln>
          <a:effectLst>
            <a:outerShdw dist="28396" dir="3806151" algn="ctr">
              <a:srgbClr val="3F3151">
                <a:alpha val="50000"/>
              </a:srgbClr>
            </a:outerShdw>
          </a:effectLst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spcAft>
                <a:spcPts val="1000"/>
              </a:spcAft>
              <a:buNone/>
            </a:pPr>
            <a:r>
              <a:rPr lang="fa-IR" sz="1400" b="1" i="0" u="sng" strike="noStrike" baseline="0">
                <a:solidFill>
                  <a:schemeClr val="tx1"/>
                </a:solidFill>
                <a:latin typeface="B Nazanin"/>
              </a:rPr>
              <a:t>نوشتة</a:t>
            </a:r>
            <a:r>
              <a:rPr lang="fa-IR" sz="1400" b="1" i="0" u="sng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sng" strike="noStrike" baseline="0">
                <a:solidFill>
                  <a:schemeClr val="tx1"/>
                </a:solidFill>
                <a:latin typeface="B Nazanin"/>
              </a:rPr>
              <a:t>عادي</a:t>
            </a:r>
          </a:p>
          <a:p>
            <a:pPr marL="228600" lvl="0" indent="-228600" algn="just">
              <a:lnSpc>
                <a:spcPct val="100000"/>
              </a:lnSpc>
            </a:pP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1. 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واژه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ها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در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معناي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خود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به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كار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مي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روند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.</a:t>
            </a:r>
          </a:p>
          <a:p>
            <a:pPr marL="228600" lvl="0" indent="-228600" algn="just">
              <a:lnSpc>
                <a:spcPct val="100000"/>
              </a:lnSpc>
            </a:pP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</a:p>
          <a:p>
            <a:pPr marL="228600" lvl="0" indent="-228600" algn="just">
              <a:lnSpc>
                <a:spcPct val="100000"/>
              </a:lnSpc>
            </a:pP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2.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خيال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انگيز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نيست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و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از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آرايه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هاي</a:t>
            </a:r>
            <a:r>
              <a:rPr lang="fa-IR" sz="1100" b="1" i="0" u="none" strike="noStrike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>
                <a:solidFill>
                  <a:schemeClr val="tx1"/>
                </a:solidFill>
                <a:latin typeface="B Nazanin"/>
              </a:rPr>
              <a:t>ادبي</a:t>
            </a:r>
            <a:r>
              <a:rPr lang="fa-IR" sz="1100" b="1" i="0" u="none" strike="noStrike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،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بهره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نمي‌گيرد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.</a:t>
            </a:r>
          </a:p>
          <a:p>
            <a:pPr marL="228600" lvl="0" indent="-228600" algn="just">
              <a:lnSpc>
                <a:spcPct val="100000"/>
              </a:lnSpc>
            </a:pPr>
            <a:endParaRPr lang="fa-IR" sz="1100" b="1" i="0" u="none" strike="noStrike" baseline="0">
              <a:solidFill>
                <a:schemeClr val="tx1"/>
              </a:solidFill>
              <a:latin typeface="Calibri"/>
            </a:endParaRPr>
          </a:p>
          <a:p>
            <a:pPr marL="228600" lvl="0" indent="-228600" algn="just">
              <a:lnSpc>
                <a:spcPct val="100000"/>
              </a:lnSpc>
              <a:buAutoNum type="arabicPeriod" startAt="3"/>
            </a:pP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بيشتر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با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آگاهي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بخشيدن</a:t>
            </a:r>
            <a:r>
              <a:rPr lang="fa-IR" sz="1100" b="1" i="0" u="none" strike="noStrike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نوشته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مي‌شود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.</a:t>
            </a:r>
          </a:p>
          <a:p>
            <a:pPr marL="228600" lvl="0" indent="-228600" algn="just">
              <a:lnSpc>
                <a:spcPct val="100000"/>
              </a:lnSpc>
            </a:pPr>
            <a:endParaRPr lang="fa-IR" sz="1100" b="1" i="0" u="none" strike="noStrike" baseline="0">
              <a:solidFill>
                <a:schemeClr val="tx1"/>
              </a:solidFill>
              <a:latin typeface="Calibri"/>
            </a:endParaRPr>
          </a:p>
          <a:p>
            <a:pPr marL="0" lvl="0" indent="0" algn="just">
              <a:lnSpc>
                <a:spcPct val="100000"/>
              </a:lnSpc>
              <a:buNone/>
            </a:pP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4. 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دور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از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اغراق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است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و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با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واقعيت،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همخواني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دارد</a:t>
            </a:r>
            <a:r>
              <a:rPr lang="fa-IR" sz="1100" b="0" i="0" u="none" strike="noStrike" baseline="0">
                <a:solidFill>
                  <a:schemeClr val="tx1"/>
                </a:solidFill>
                <a:latin typeface="Calibri"/>
              </a:rPr>
              <a:t>.</a:t>
            </a:r>
          </a:p>
        </p:txBody>
      </p:sp>
      <p:sp>
        <p:nvSpPr>
          <p:cNvPr id="4" name="Plaque 3"/>
          <p:cNvSpPr/>
          <p:nvPr/>
        </p:nvSpPr>
        <p:spPr>
          <a:xfrm>
            <a:off x="142844" y="3429000"/>
            <a:ext cx="4786347" cy="3024337"/>
          </a:xfrm>
          <a:prstGeom prst="plaque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B6DDE8"/>
              </a:gs>
            </a:gsLst>
            <a:lin ang="5400000" scaled="1"/>
          </a:gradFill>
          <a:ln w="12700">
            <a:solidFill>
              <a:srgbClr val="92CDDC"/>
            </a:solidFill>
          </a:ln>
          <a:effectLst>
            <a:outerShdw dist="28396" dir="3806151" algn="ctr">
              <a:srgbClr val="205867">
                <a:alpha val="50000"/>
              </a:srgbClr>
            </a:outerShdw>
          </a:effectLst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spcAft>
                <a:spcPts val="1000"/>
              </a:spcAft>
              <a:buNone/>
            </a:pPr>
            <a:r>
              <a:rPr lang="fa-IR" sz="1400" b="1" i="0" u="sng" strike="noStrike" baseline="0">
                <a:solidFill>
                  <a:schemeClr val="tx1"/>
                </a:solidFill>
                <a:latin typeface="B Nazanin"/>
              </a:rPr>
              <a:t>نوشتة</a:t>
            </a:r>
            <a:r>
              <a:rPr lang="fa-IR" sz="1400" b="1" i="0" u="sng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sng" strike="noStrike" baseline="0">
                <a:solidFill>
                  <a:schemeClr val="tx1"/>
                </a:solidFill>
                <a:latin typeface="B Nazanin"/>
              </a:rPr>
              <a:t>ادبي</a:t>
            </a:r>
          </a:p>
          <a:p>
            <a:pPr marL="228600" lvl="0" indent="-228600" algn="just">
              <a:lnSpc>
                <a:spcPct val="100000"/>
              </a:lnSpc>
            </a:pPr>
            <a:r>
              <a:rPr lang="fa-IR" sz="1100" b="1">
                <a:latin typeface="Calibri"/>
              </a:rPr>
              <a:t>1.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واژه‌ها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گاهي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در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معنايي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غير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از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معناي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خود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به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كار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مي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روند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. </a:t>
            </a:r>
          </a:p>
          <a:p>
            <a:pPr marL="228600" lvl="0" indent="-228600" algn="just">
              <a:lnSpc>
                <a:spcPct val="100000"/>
              </a:lnSpc>
            </a:pPr>
            <a:endParaRPr lang="fa-IR" sz="1100" b="1" i="0" u="none" strike="noStrike" baseline="0">
              <a:solidFill>
                <a:schemeClr val="tx1"/>
              </a:solidFill>
              <a:latin typeface="Calibri"/>
            </a:endParaRPr>
          </a:p>
          <a:p>
            <a:pPr marL="228600" lvl="0" indent="-228600" algn="just">
              <a:lnSpc>
                <a:spcPct val="100000"/>
              </a:lnSpc>
              <a:buAutoNum type="arabicPeriod" startAt="2"/>
            </a:pP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خيال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انگيز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است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و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از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آرايه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هاي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ادبي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بهره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مي‌گيرد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.</a:t>
            </a:r>
          </a:p>
          <a:p>
            <a:pPr marL="228600" lvl="0" indent="-228600" algn="just">
              <a:lnSpc>
                <a:spcPct val="100000"/>
              </a:lnSpc>
            </a:pPr>
            <a:endParaRPr lang="fa-IR" sz="1100" b="1" i="0" u="none" strike="noStrike" baseline="0">
              <a:solidFill>
                <a:schemeClr val="tx1"/>
              </a:solidFill>
              <a:latin typeface="Calibri"/>
            </a:endParaRPr>
          </a:p>
          <a:p>
            <a:pPr marL="228600" lvl="0" indent="-228600" algn="just">
              <a:lnSpc>
                <a:spcPct val="100000"/>
              </a:lnSpc>
              <a:buAutoNum type="arabicPeriod" startAt="3"/>
            </a:pP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علاوه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بر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آگاهي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بخشيدن،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احساسات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و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عواطف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خواننده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را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نيز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بر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مي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انگيزد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.</a:t>
            </a:r>
          </a:p>
          <a:p>
            <a:pPr marL="228600" lvl="0" indent="-228600" algn="just">
              <a:lnSpc>
                <a:spcPct val="100000"/>
              </a:lnSpc>
            </a:pPr>
            <a:endParaRPr lang="fa-IR" sz="1100" b="1" i="0" u="none" strike="noStrike" baseline="0">
              <a:solidFill>
                <a:schemeClr val="tx1"/>
              </a:solidFill>
              <a:latin typeface="Calibri"/>
            </a:endParaRPr>
          </a:p>
          <a:p>
            <a:pPr marL="0" lvl="0" indent="0" algn="just">
              <a:lnSpc>
                <a:spcPct val="100000"/>
              </a:lnSpc>
              <a:buNone/>
            </a:pP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4. 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همراه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با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اغراق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است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و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از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مرز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واقعيت،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فراتر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B Nazanin"/>
              </a:rPr>
              <a:t>مي‌رود</a:t>
            </a:r>
            <a:r>
              <a:rPr lang="fa-IR" sz="1100" b="1" i="0" u="none" strike="noStrike" baseline="0">
                <a:solidFill>
                  <a:schemeClr val="tx1"/>
                </a:solidFill>
                <a:latin typeface="Calibri"/>
              </a:rPr>
              <a:t>.   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Callout 1"/>
          <p:cNvSpPr/>
          <p:nvPr/>
        </p:nvSpPr>
        <p:spPr>
          <a:xfrm>
            <a:off x="3286116" y="1000108"/>
            <a:ext cx="2500330" cy="1000132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>
                <a:latin typeface="B Nazanin"/>
              </a:rPr>
              <a:t>آفرينش</a:t>
            </a:r>
            <a:r>
              <a:rPr lang="fa-IR" sz="2800"/>
              <a:t>(</a:t>
            </a:r>
            <a:r>
              <a:rPr lang="fa-IR" sz="2800">
                <a:latin typeface="B Nazanin"/>
              </a:rPr>
              <a:t>توليد</a:t>
            </a:r>
            <a:r>
              <a:rPr lang="fa-IR" sz="2800"/>
              <a:t>)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28596" y="2071678"/>
            <a:ext cx="2571768" cy="4597683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5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2400" b="1"/>
              <a:t>« </a:t>
            </a:r>
            <a:r>
              <a:rPr lang="fa-IR" sz="2400" b="1">
                <a:latin typeface="B Nazanin"/>
              </a:rPr>
              <a:t>فعّاليّت</a:t>
            </a:r>
            <a:r>
              <a:rPr lang="fa-IR" sz="2400" b="1"/>
              <a:t> </a:t>
            </a:r>
            <a:r>
              <a:rPr lang="fa-IR" sz="2400" b="1">
                <a:latin typeface="B Nazanin"/>
              </a:rPr>
              <a:t>شماره</a:t>
            </a:r>
            <a:r>
              <a:rPr lang="fa-IR" sz="2400" b="1"/>
              <a:t>3»</a:t>
            </a:r>
          </a:p>
          <a:p>
            <a:pPr lvl="0" algn="r"/>
            <a:r>
              <a:rPr lang="fa-IR"/>
              <a:t>*</a:t>
            </a:r>
            <a:r>
              <a:rPr lang="ar-SA">
                <a:latin typeface="B Nazanin"/>
              </a:rPr>
              <a:t>به</a:t>
            </a:r>
            <a:r>
              <a:rPr lang="ar-SA"/>
              <a:t> </a:t>
            </a:r>
            <a:r>
              <a:rPr lang="ar-SA">
                <a:latin typeface="B Nazanin"/>
              </a:rPr>
              <a:t>نوشتة</a:t>
            </a:r>
            <a:r>
              <a:rPr lang="ar-SA"/>
              <a:t> </a:t>
            </a:r>
            <a:r>
              <a:rPr lang="ar-SA">
                <a:latin typeface="B Nazanin"/>
              </a:rPr>
              <a:t>دوستانتان</a:t>
            </a:r>
            <a:r>
              <a:rPr lang="ar-SA"/>
              <a:t> </a:t>
            </a:r>
            <a:r>
              <a:rPr lang="ar-SA">
                <a:latin typeface="B Nazanin"/>
              </a:rPr>
              <a:t>با</a:t>
            </a:r>
            <a:r>
              <a:rPr lang="ar-SA"/>
              <a:t> </a:t>
            </a:r>
            <a:r>
              <a:rPr lang="ar-SA">
                <a:latin typeface="B Nazanin"/>
              </a:rPr>
              <a:t>دقت</a:t>
            </a:r>
            <a:r>
              <a:rPr lang="ar-SA"/>
              <a:t> </a:t>
            </a:r>
            <a:r>
              <a:rPr lang="ar-SA">
                <a:latin typeface="B Nazanin"/>
              </a:rPr>
              <a:t>گوش</a:t>
            </a:r>
            <a:r>
              <a:rPr lang="ar-SA"/>
              <a:t> </a:t>
            </a:r>
            <a:r>
              <a:rPr lang="ar-SA">
                <a:latin typeface="B Nazanin"/>
              </a:rPr>
              <a:t>دهيد</a:t>
            </a:r>
            <a:r>
              <a:rPr lang="ar-SA"/>
              <a:t> </a:t>
            </a:r>
            <a:r>
              <a:rPr lang="ar-SA">
                <a:latin typeface="B Nazanin"/>
              </a:rPr>
              <a:t>و</a:t>
            </a:r>
            <a:r>
              <a:rPr lang="ar-SA"/>
              <a:t> </a:t>
            </a:r>
            <a:r>
              <a:rPr lang="ar-SA">
                <a:latin typeface="B Nazanin"/>
              </a:rPr>
              <a:t>آن</a:t>
            </a:r>
            <a:r>
              <a:rPr lang="ar-SA"/>
              <a:t> </a:t>
            </a:r>
            <a:r>
              <a:rPr lang="ar-SA">
                <a:latin typeface="B Nazanin"/>
              </a:rPr>
              <a:t>را</a:t>
            </a:r>
            <a:r>
              <a:rPr lang="ar-SA"/>
              <a:t> </a:t>
            </a:r>
            <a:r>
              <a:rPr lang="ar-SA">
                <a:latin typeface="B Nazanin"/>
              </a:rPr>
              <a:t>بر</a:t>
            </a:r>
            <a:r>
              <a:rPr lang="ar-SA"/>
              <a:t> </a:t>
            </a:r>
            <a:r>
              <a:rPr lang="ar-SA">
                <a:latin typeface="B Nazanin"/>
              </a:rPr>
              <a:t>اساس</a:t>
            </a:r>
            <a:r>
              <a:rPr lang="ar-SA"/>
              <a:t> </a:t>
            </a:r>
            <a:r>
              <a:rPr lang="ar-SA">
                <a:latin typeface="B Nazanin"/>
              </a:rPr>
              <a:t>سنجه</a:t>
            </a:r>
            <a:r>
              <a:rPr lang="ar-SA"/>
              <a:t> </a:t>
            </a:r>
            <a:r>
              <a:rPr lang="ar-SA">
                <a:latin typeface="B Nazanin"/>
              </a:rPr>
              <a:t>هاي</a:t>
            </a:r>
            <a:r>
              <a:rPr lang="ar-SA"/>
              <a:t> </a:t>
            </a:r>
            <a:r>
              <a:rPr lang="ar-SA">
                <a:latin typeface="B Nazanin"/>
              </a:rPr>
              <a:t>زير</a:t>
            </a:r>
            <a:r>
              <a:rPr lang="ar-SA"/>
              <a:t> </a:t>
            </a:r>
            <a:r>
              <a:rPr lang="ar-SA">
                <a:latin typeface="B Nazanin"/>
              </a:rPr>
              <a:t>ارزيابي</a:t>
            </a:r>
            <a:r>
              <a:rPr lang="ar-SA"/>
              <a:t> </a:t>
            </a:r>
            <a:r>
              <a:rPr lang="ar-SA">
                <a:latin typeface="B Nazanin"/>
              </a:rPr>
              <a:t>كنيد</a:t>
            </a:r>
            <a:r>
              <a:rPr lang="ar-SA"/>
              <a:t>. </a:t>
            </a:r>
            <a:r>
              <a:rPr lang="ar-SA">
                <a:latin typeface="B Nazanin"/>
              </a:rPr>
              <a:t>نتيجة</a:t>
            </a:r>
            <a:r>
              <a:rPr lang="ar-SA"/>
              <a:t> </a:t>
            </a:r>
            <a:r>
              <a:rPr lang="ar-SA">
                <a:latin typeface="B Nazanin"/>
              </a:rPr>
              <a:t>ارزيابي</a:t>
            </a:r>
            <a:r>
              <a:rPr lang="ar-SA"/>
              <a:t> </a:t>
            </a:r>
            <a:r>
              <a:rPr lang="ar-SA">
                <a:latin typeface="B Nazanin"/>
              </a:rPr>
              <a:t>خود</a:t>
            </a:r>
            <a:r>
              <a:rPr lang="ar-SA"/>
              <a:t> </a:t>
            </a:r>
            <a:r>
              <a:rPr lang="ar-SA">
                <a:latin typeface="B Nazanin"/>
              </a:rPr>
              <a:t>را</a:t>
            </a:r>
            <a:r>
              <a:rPr lang="ar-SA"/>
              <a:t> </a:t>
            </a:r>
            <a:r>
              <a:rPr lang="ar-SA">
                <a:latin typeface="B Nazanin"/>
              </a:rPr>
              <a:t>بنويسيد</a:t>
            </a:r>
            <a:r>
              <a:rPr lang="ar-SA"/>
              <a:t>.</a:t>
            </a:r>
          </a:p>
          <a:p>
            <a:pPr lvl="0" algn="r"/>
            <a:r>
              <a:rPr lang="fa-IR" sz="2000">
                <a:solidFill>
                  <a:srgbClr val="FF0000"/>
                </a:solidFill>
              </a:rPr>
              <a:t>--------------------</a:t>
            </a:r>
          </a:p>
          <a:p>
            <a:pPr lvl="0" algn="just"/>
            <a:r>
              <a:rPr lang="fa-IR" sz="1600">
                <a:solidFill>
                  <a:srgbClr val="FF0000"/>
                </a:solidFill>
              </a:rPr>
              <a:t>1</a:t>
            </a:r>
            <a:r>
              <a:rPr lang="fa-IR" sz="1400">
                <a:solidFill>
                  <a:srgbClr val="FF0000"/>
                </a:solidFill>
              </a:rPr>
              <a:t>.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داشتن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پيش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نويس</a:t>
            </a:r>
          </a:p>
          <a:p>
            <a:pPr lvl="0" algn="just"/>
            <a:r>
              <a:rPr lang="fa-IR" sz="1400">
                <a:solidFill>
                  <a:srgbClr val="FF0000"/>
                </a:solidFill>
              </a:rPr>
              <a:t>2.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داشتن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پاكنويس</a:t>
            </a:r>
            <a:r>
              <a:rPr lang="ar-SA" sz="1400">
                <a:solidFill>
                  <a:srgbClr val="FF0000"/>
                </a:solidFill>
              </a:rPr>
              <a:t>(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رعايت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علائم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نگارشي،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املاي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صحيح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واژگان،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درست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نويسي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،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خط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خوش</a:t>
            </a:r>
            <a:r>
              <a:rPr lang="ar-SA" sz="1400">
                <a:solidFill>
                  <a:srgbClr val="FF0000"/>
                </a:solidFill>
              </a:rPr>
              <a:t>)</a:t>
            </a:r>
          </a:p>
          <a:p>
            <a:pPr lvl="0" algn="just"/>
            <a:r>
              <a:rPr lang="fa-IR" sz="1400" b="1">
                <a:solidFill>
                  <a:srgbClr val="FF0000"/>
                </a:solidFill>
              </a:rPr>
              <a:t>3.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به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كارگيري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مناسب</a:t>
            </a:r>
            <a:r>
              <a:rPr lang="ar-SA" sz="1400" b="1">
                <a:solidFill>
                  <a:srgbClr val="FF0000"/>
                </a:solidFill>
              </a:rPr>
              <a:t>   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زبان</a:t>
            </a:r>
            <a:r>
              <a:rPr lang="ar-SA" sz="1400" b="1">
                <a:solidFill>
                  <a:srgbClr val="FF0000"/>
                </a:solidFill>
              </a:rPr>
              <a:t> «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عادي</a:t>
            </a:r>
            <a:r>
              <a:rPr lang="ar-SA" sz="1400" b="1">
                <a:solidFill>
                  <a:srgbClr val="FF0000"/>
                </a:solidFill>
              </a:rPr>
              <a:t> »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يا</a:t>
            </a:r>
            <a:r>
              <a:rPr lang="ar-SA" sz="1400" b="1">
                <a:solidFill>
                  <a:srgbClr val="FF0000"/>
                </a:solidFill>
              </a:rPr>
              <a:t> «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ادبي</a:t>
            </a:r>
            <a:r>
              <a:rPr lang="ar-SA" sz="1400" b="1">
                <a:solidFill>
                  <a:srgbClr val="FF0000"/>
                </a:solidFill>
              </a:rPr>
              <a:t>» </a:t>
            </a:r>
          </a:p>
          <a:p>
            <a:pPr lvl="0" algn="just"/>
            <a:r>
              <a:rPr lang="fa-IR" sz="1400">
                <a:solidFill>
                  <a:srgbClr val="FF0000"/>
                </a:solidFill>
              </a:rPr>
              <a:t>4.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رعايت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طبقه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بندي</a:t>
            </a:r>
            <a:r>
              <a:rPr lang="ar-SA" sz="1400">
                <a:solidFill>
                  <a:srgbClr val="FF0000"/>
                </a:solidFill>
              </a:rPr>
              <a:t> 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ذهن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و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نوشته</a:t>
            </a:r>
            <a:r>
              <a:rPr lang="ar-SA" sz="1400">
                <a:solidFill>
                  <a:srgbClr val="FF0000"/>
                </a:solidFill>
              </a:rPr>
              <a:t> </a:t>
            </a:r>
          </a:p>
          <a:p>
            <a:pPr lvl="0" algn="just"/>
            <a:r>
              <a:rPr lang="fa-IR" sz="1400">
                <a:solidFill>
                  <a:srgbClr val="FF0000"/>
                </a:solidFill>
              </a:rPr>
              <a:t>5.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بهره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گيري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مناسب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از</a:t>
            </a:r>
            <a:r>
              <a:rPr lang="ar-SA" sz="1400">
                <a:solidFill>
                  <a:srgbClr val="FF0000"/>
                </a:solidFill>
              </a:rPr>
              <a:t> 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شيوه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هاي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پرورش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فكر</a:t>
            </a:r>
          </a:p>
          <a:p>
            <a:pPr lvl="0" algn="just"/>
            <a:r>
              <a:rPr lang="fa-IR" sz="1400">
                <a:solidFill>
                  <a:srgbClr val="FF0000"/>
                </a:solidFill>
              </a:rPr>
              <a:t>6.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شيوة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خواندن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3131840" y="2071678"/>
            <a:ext cx="2880320" cy="4669691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5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2400"/>
              <a:t>« </a:t>
            </a:r>
            <a:r>
              <a:rPr lang="fa-IR" sz="2400" b="1">
                <a:latin typeface="B Nazanin"/>
              </a:rPr>
              <a:t>فعّاليّت</a:t>
            </a:r>
            <a:r>
              <a:rPr lang="fa-IR" sz="2400" b="1"/>
              <a:t> </a:t>
            </a:r>
            <a:r>
              <a:rPr lang="fa-IR" sz="2400" b="1">
                <a:latin typeface="B Nazanin"/>
              </a:rPr>
              <a:t>شماره</a:t>
            </a:r>
            <a:r>
              <a:rPr lang="fa-IR" sz="2400" b="1"/>
              <a:t>2</a:t>
            </a:r>
            <a:r>
              <a:rPr lang="fa-IR" sz="2400"/>
              <a:t>»</a:t>
            </a:r>
          </a:p>
          <a:p>
            <a:pPr lvl="0" algn="r"/>
            <a:r>
              <a:rPr lang="fa-IR" sz="2000"/>
              <a:t>*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موضوعي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را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به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دلخواه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انتخاب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كنيد؛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يك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بار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به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زبان</a:t>
            </a:r>
            <a:r>
              <a:rPr lang="ar-SA" sz="2000"/>
              <a:t> «</a:t>
            </a:r>
            <a:r>
              <a:rPr lang="ar-SA" sz="2000">
                <a:latin typeface="B Nazanin"/>
              </a:rPr>
              <a:t>عادي</a:t>
            </a:r>
            <a:r>
              <a:rPr lang="ar-SA" sz="2000"/>
              <a:t>» </a:t>
            </a:r>
            <a:r>
              <a:rPr lang="ar-SA" sz="2000">
                <a:latin typeface="B Nazanin"/>
              </a:rPr>
              <a:t>و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بار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ديگر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به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زبان</a:t>
            </a:r>
            <a:r>
              <a:rPr lang="ar-SA" sz="2000"/>
              <a:t>«</a:t>
            </a:r>
            <a:r>
              <a:rPr lang="ar-SA" sz="2000">
                <a:latin typeface="B Nazanin"/>
              </a:rPr>
              <a:t>ادبي</a:t>
            </a:r>
            <a:r>
              <a:rPr lang="ar-SA" sz="2000"/>
              <a:t>»</a:t>
            </a:r>
            <a:r>
              <a:rPr lang="ar-SA" sz="2000">
                <a:latin typeface="B Nazanin"/>
              </a:rPr>
              <a:t>دربارة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آن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بنويسيد</a:t>
            </a:r>
            <a:r>
              <a:rPr lang="ar-SA" sz="2000"/>
              <a:t>. </a:t>
            </a:r>
          </a:p>
          <a:p>
            <a:pPr lvl="0" algn="r"/>
            <a:r>
              <a:rPr lang="fa-IR" sz="2000">
                <a:solidFill>
                  <a:srgbClr val="FF0000"/>
                </a:solidFill>
              </a:rPr>
              <a:t>------------------------</a:t>
            </a:r>
          </a:p>
          <a:p>
            <a:pPr lvl="0" algn="ctr"/>
            <a:r>
              <a:rPr lang="fa-IR" sz="2000" b="1">
                <a:solidFill>
                  <a:srgbClr val="FF0000"/>
                </a:solidFill>
                <a:latin typeface="B Nazanin"/>
              </a:rPr>
              <a:t>متن</a:t>
            </a:r>
            <a:r>
              <a:rPr lang="fa-IR" sz="2000" b="1">
                <a:solidFill>
                  <a:srgbClr val="FF0000"/>
                </a:solidFill>
              </a:rPr>
              <a:t>: </a:t>
            </a:r>
          </a:p>
          <a:p>
            <a:pPr lvl="0" algn="r"/>
            <a:r>
              <a:rPr lang="fa-IR" sz="1600" b="1">
                <a:solidFill>
                  <a:srgbClr val="FF0000"/>
                </a:solidFill>
              </a:rPr>
              <a:t>-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توليد</a:t>
            </a:r>
            <a:r>
              <a:rPr lang="fa-IR" sz="1600" b="1">
                <a:solidFill>
                  <a:srgbClr val="FF0000"/>
                </a:solidFill>
              </a:rPr>
              <a:t>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شدة</a:t>
            </a:r>
            <a:r>
              <a:rPr lang="fa-IR" sz="1600" b="1">
                <a:solidFill>
                  <a:srgbClr val="FF0000"/>
                </a:solidFill>
              </a:rPr>
              <a:t> 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دانش</a:t>
            </a:r>
            <a:r>
              <a:rPr lang="fa-IR" sz="1600" b="1">
                <a:solidFill>
                  <a:srgbClr val="FF0000"/>
                </a:solidFill>
              </a:rPr>
              <a:t>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آموز</a:t>
            </a:r>
          </a:p>
          <a:p>
            <a:pPr lvl="0" algn="r"/>
            <a:endParaRPr lang="fa-IR" sz="1600" b="1">
              <a:solidFill>
                <a:srgbClr val="FF0000"/>
              </a:solidFill>
              <a:latin typeface="B Nazanin"/>
            </a:endParaRPr>
          </a:p>
          <a:p>
            <a:pPr lvl="0" algn="r"/>
            <a:endParaRPr lang="fa-IR" sz="1600" b="1">
              <a:solidFill>
                <a:srgbClr val="FF0000"/>
              </a:solidFill>
              <a:latin typeface="B Nazanin"/>
            </a:endParaRPr>
          </a:p>
          <a:p>
            <a:pPr lvl="0" algn="r"/>
            <a:endParaRPr lang="fa-IR" sz="1600" b="1">
              <a:solidFill>
                <a:srgbClr val="FF0000"/>
              </a:solidFill>
              <a:latin typeface="B Nazanin"/>
            </a:endParaRPr>
          </a:p>
          <a:p>
            <a:pPr lvl="0" algn="r"/>
            <a:endParaRPr lang="fa-IR" sz="1600" b="1">
              <a:solidFill>
                <a:srgbClr val="FF0000"/>
              </a:solidFill>
              <a:latin typeface="B Nazanin"/>
            </a:endParaRPr>
          </a:p>
          <a:p>
            <a:pPr lvl="0" algn="r"/>
            <a:endParaRPr lang="fa-IR" sz="1600" b="1">
              <a:solidFill>
                <a:srgbClr val="FF0000"/>
              </a:solidFill>
              <a:latin typeface="B Nazanin"/>
            </a:endParaRPr>
          </a:p>
          <a:p>
            <a:pPr lvl="0" algn="r"/>
            <a:endParaRPr lang="fa-IR" sz="1600" b="1">
              <a:solidFill>
                <a:srgbClr val="FF0000"/>
              </a:solidFill>
              <a:latin typeface="B Nazanin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143636" y="2072248"/>
            <a:ext cx="2714644" cy="4597113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5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2400"/>
              <a:t>« </a:t>
            </a:r>
            <a:r>
              <a:rPr lang="fa-IR" sz="2400" b="1">
                <a:latin typeface="B Nazanin"/>
              </a:rPr>
              <a:t>فعّاليّت</a:t>
            </a:r>
            <a:r>
              <a:rPr lang="fa-IR" sz="2400" b="1"/>
              <a:t> </a:t>
            </a:r>
            <a:r>
              <a:rPr lang="fa-IR" sz="2400" b="1">
                <a:latin typeface="B Nazanin"/>
              </a:rPr>
              <a:t>شماره</a:t>
            </a:r>
            <a:r>
              <a:rPr lang="fa-IR" sz="2400" b="1"/>
              <a:t>1</a:t>
            </a:r>
            <a:r>
              <a:rPr lang="fa-IR" sz="2400"/>
              <a:t>»</a:t>
            </a:r>
          </a:p>
          <a:p>
            <a:pPr lvl="0" algn="r"/>
            <a:r>
              <a:rPr lang="fa-IR" sz="2000"/>
              <a:t>*</a:t>
            </a:r>
            <a:r>
              <a:rPr lang="ar-SA" sz="2000">
                <a:latin typeface="B Nazanin"/>
              </a:rPr>
              <a:t>نوعِ</a:t>
            </a:r>
            <a:r>
              <a:rPr lang="ar-SA" sz="2000"/>
              <a:t> </a:t>
            </a:r>
            <a:r>
              <a:rPr lang="fa-IR" sz="2000">
                <a:latin typeface="B Nazanin"/>
              </a:rPr>
              <a:t>زبان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نوشتة</a:t>
            </a:r>
            <a:r>
              <a:rPr lang="fa-IR" sz="2000"/>
              <a:t> </a:t>
            </a:r>
            <a:r>
              <a:rPr lang="ar-SA" sz="2000">
                <a:latin typeface="B Nazanin"/>
              </a:rPr>
              <a:t>زير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را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مشخّص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كنيد</a:t>
            </a:r>
            <a:r>
              <a:rPr lang="ar-SA" sz="2000"/>
              <a:t>.</a:t>
            </a:r>
          </a:p>
          <a:p>
            <a:pPr lvl="0" algn="r"/>
            <a:r>
              <a:rPr lang="fa-IR" sz="2000">
                <a:solidFill>
                  <a:srgbClr val="FF0000"/>
                </a:solidFill>
              </a:rPr>
              <a:t>-----------------------</a:t>
            </a:r>
          </a:p>
          <a:p>
            <a:pPr lvl="0" algn="ctr"/>
            <a:r>
              <a:rPr lang="fa-IR" sz="2000" b="1">
                <a:solidFill>
                  <a:srgbClr val="FF0000"/>
                </a:solidFill>
                <a:latin typeface="B Nazanin"/>
              </a:rPr>
              <a:t>متن</a:t>
            </a:r>
            <a:r>
              <a:rPr lang="fa-IR" sz="2000" b="1">
                <a:solidFill>
                  <a:srgbClr val="FF0000"/>
                </a:solidFill>
              </a:rPr>
              <a:t>:</a:t>
            </a:r>
          </a:p>
          <a:p>
            <a:pPr marL="342900" lvl="0" indent="-342900" algn="r">
              <a:buChar char="-"/>
            </a:pPr>
            <a:r>
              <a:rPr lang="fa-IR" sz="1600">
                <a:solidFill>
                  <a:srgbClr val="FF0000"/>
                </a:solidFill>
                <a:latin typeface="B Nazanin"/>
              </a:rPr>
              <a:t>من</a:t>
            </a:r>
            <a:r>
              <a:rPr lang="fa-IR" sz="1600">
                <a:solidFill>
                  <a:srgbClr val="FF0000"/>
                </a:solidFill>
              </a:rPr>
              <a:t> </a:t>
            </a:r>
            <a:r>
              <a:rPr lang="fa-IR" sz="1600">
                <a:solidFill>
                  <a:srgbClr val="FF0000"/>
                </a:solidFill>
                <a:latin typeface="B Nazanin"/>
              </a:rPr>
              <a:t>هماني</a:t>
            </a:r>
            <a:r>
              <a:rPr lang="fa-IR" sz="1600">
                <a:solidFill>
                  <a:srgbClr val="FF0000"/>
                </a:solidFill>
              </a:rPr>
              <a:t> </a:t>
            </a:r>
            <a:r>
              <a:rPr lang="fa-IR" sz="1600">
                <a:solidFill>
                  <a:srgbClr val="FF0000"/>
                </a:solidFill>
                <a:latin typeface="B Nazanin"/>
              </a:rPr>
              <a:t>هستم</a:t>
            </a:r>
            <a:r>
              <a:rPr lang="fa-IR" sz="1600">
                <a:solidFill>
                  <a:srgbClr val="FF0000"/>
                </a:solidFill>
              </a:rPr>
              <a:t> </a:t>
            </a:r>
            <a:r>
              <a:rPr lang="fa-IR" sz="1600">
                <a:solidFill>
                  <a:srgbClr val="FF0000"/>
                </a:solidFill>
                <a:latin typeface="B Nazanin"/>
              </a:rPr>
              <a:t>كه</a:t>
            </a:r>
            <a:r>
              <a:rPr lang="fa-IR" sz="1600">
                <a:solidFill>
                  <a:srgbClr val="FF0000"/>
                </a:solidFill>
              </a:rPr>
              <a:t> </a:t>
            </a:r>
            <a:r>
              <a:rPr lang="fa-IR" sz="1600">
                <a:solidFill>
                  <a:srgbClr val="FF0000"/>
                </a:solidFill>
                <a:latin typeface="B Nazanin"/>
              </a:rPr>
              <a:t>فكر</a:t>
            </a:r>
            <a:r>
              <a:rPr lang="fa-IR" sz="1600">
                <a:solidFill>
                  <a:srgbClr val="FF0000"/>
                </a:solidFill>
              </a:rPr>
              <a:t> </a:t>
            </a:r>
            <a:r>
              <a:rPr lang="fa-IR" sz="1600">
                <a:solidFill>
                  <a:srgbClr val="FF0000"/>
                </a:solidFill>
                <a:latin typeface="B Nazanin"/>
              </a:rPr>
              <a:t>مي</a:t>
            </a:r>
            <a:r>
              <a:rPr lang="fa-IR" sz="1600">
                <a:solidFill>
                  <a:srgbClr val="FF0000"/>
                </a:solidFill>
              </a:rPr>
              <a:t> </a:t>
            </a:r>
            <a:r>
              <a:rPr lang="fa-IR" sz="1600">
                <a:solidFill>
                  <a:srgbClr val="FF0000"/>
                </a:solidFill>
                <a:latin typeface="B Nazanin"/>
              </a:rPr>
              <a:t>كنم</a:t>
            </a:r>
          </a:p>
          <a:p>
            <a:pPr marL="342900" lvl="0" indent="-342900" algn="r">
              <a:buChar char="-"/>
            </a:pPr>
            <a:r>
              <a:rPr lang="fa-IR" sz="1600">
                <a:solidFill>
                  <a:srgbClr val="FF0000"/>
                </a:solidFill>
                <a:latin typeface="B Nazanin"/>
              </a:rPr>
              <a:t>آدم</a:t>
            </a:r>
          </a:p>
          <a:p>
            <a:pPr marL="342900" lvl="0" indent="-342900" algn="r">
              <a:buChar char="-"/>
            </a:pPr>
            <a:r>
              <a:rPr lang="fa-IR" sz="1600">
                <a:solidFill>
                  <a:srgbClr val="FF0000"/>
                </a:solidFill>
                <a:latin typeface="B Nazanin"/>
              </a:rPr>
              <a:t>ارزش</a:t>
            </a:r>
            <a:r>
              <a:rPr lang="fa-IR" sz="1600">
                <a:solidFill>
                  <a:srgbClr val="FF0000"/>
                </a:solidFill>
              </a:rPr>
              <a:t> </a:t>
            </a:r>
            <a:r>
              <a:rPr lang="fa-IR" sz="1600">
                <a:solidFill>
                  <a:srgbClr val="FF0000"/>
                </a:solidFill>
                <a:latin typeface="B Nazanin"/>
              </a:rPr>
              <a:t>ها</a:t>
            </a:r>
          </a:p>
          <a:p>
            <a:pPr marL="342900" lvl="0" indent="-342900" algn="r">
              <a:buChar char="-"/>
            </a:pPr>
            <a:endParaRPr lang="fa-IR" sz="1600">
              <a:solidFill>
                <a:srgbClr val="FF0000"/>
              </a:solidFill>
              <a:latin typeface="B Nazanin"/>
            </a:endParaRPr>
          </a:p>
          <a:p>
            <a:pPr marL="342900" lvl="0" indent="-342900" algn="r">
              <a:buChar char="-"/>
            </a:pPr>
            <a:endParaRPr lang="fa-IR" sz="1600">
              <a:solidFill>
                <a:srgbClr val="FF0000"/>
              </a:solidFill>
              <a:latin typeface="B Nazanin"/>
            </a:endParaRPr>
          </a:p>
          <a:p>
            <a:pPr marL="342900" lvl="0" indent="-342900" algn="r">
              <a:buChar char="-"/>
            </a:pPr>
            <a:endParaRPr lang="fa-IR" sz="1600">
              <a:solidFill>
                <a:srgbClr val="FF0000"/>
              </a:solidFill>
              <a:latin typeface="B Nazanin"/>
            </a:endParaRPr>
          </a:p>
          <a:p>
            <a:pPr marL="342900" lvl="0" indent="-342900" algn="r">
              <a:buChar char="-"/>
            </a:pPr>
            <a:endParaRPr lang="fa-IR" sz="1600">
              <a:solidFill>
                <a:srgbClr val="FF0000"/>
              </a:solidFill>
              <a:latin typeface="B Nazanin"/>
            </a:endParaRPr>
          </a:p>
          <a:p>
            <a:pPr marL="342900" lvl="0" indent="-342900" algn="r">
              <a:buChar char="-"/>
            </a:pPr>
            <a:endParaRPr lang="fa-IR" sz="1600">
              <a:solidFill>
                <a:srgbClr val="FF0000"/>
              </a:solidFill>
              <a:latin typeface="B Nazanin"/>
            </a:endParaRPr>
          </a:p>
        </p:txBody>
      </p:sp>
      <p:sp>
        <p:nvSpPr>
          <p:cNvPr id="6" name="Down Arrow Callout 5"/>
          <p:cNvSpPr/>
          <p:nvPr/>
        </p:nvSpPr>
        <p:spPr>
          <a:xfrm>
            <a:off x="6143636" y="1071546"/>
            <a:ext cx="2714644" cy="857256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>
                <a:latin typeface="B Nazanin"/>
              </a:rPr>
              <a:t>بازشناسي</a:t>
            </a:r>
            <a:r>
              <a:rPr lang="fa-IR" sz="2800"/>
              <a:t>(</a:t>
            </a:r>
            <a:r>
              <a:rPr lang="fa-IR" sz="2800">
                <a:latin typeface="B Nazanin"/>
              </a:rPr>
              <a:t>تشخيص</a:t>
            </a:r>
            <a:r>
              <a:rPr lang="fa-IR" sz="2800"/>
              <a:t>)</a:t>
            </a:r>
          </a:p>
        </p:txBody>
      </p:sp>
      <p:sp>
        <p:nvSpPr>
          <p:cNvPr id="7" name="Down Arrow Callout 6"/>
          <p:cNvSpPr/>
          <p:nvPr/>
        </p:nvSpPr>
        <p:spPr>
          <a:xfrm>
            <a:off x="714348" y="1000108"/>
            <a:ext cx="2143140" cy="1000132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>
                <a:latin typeface="B Nazanin"/>
              </a:rPr>
              <a:t>داوري</a:t>
            </a:r>
            <a:r>
              <a:rPr lang="fa-IR" sz="2800"/>
              <a:t>( </a:t>
            </a:r>
            <a:r>
              <a:rPr lang="fa-IR" sz="2800">
                <a:latin typeface="B Nazanin"/>
              </a:rPr>
              <a:t>تحليل</a:t>
            </a:r>
            <a:r>
              <a:rPr lang="fa-IR" sz="2800"/>
              <a:t>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28596" y="357166"/>
            <a:ext cx="8429684" cy="571504"/>
          </a:xfrm>
          <a:prstGeom prst="roundRect">
            <a:avLst/>
          </a:prstGeom>
          <a:gradFill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2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>
                <a:latin typeface="B Nazanin"/>
              </a:rPr>
              <a:t>فعّاليّت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هاي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نگارشي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درس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سوم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Callout 1"/>
          <p:cNvSpPr/>
          <p:nvPr/>
        </p:nvSpPr>
        <p:spPr>
          <a:xfrm>
            <a:off x="3000364" y="214290"/>
            <a:ext cx="3357586" cy="857256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 b="1">
                <a:latin typeface="B Nazanin"/>
              </a:rPr>
              <a:t>درست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نويسي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79512" y="1196752"/>
            <a:ext cx="8643998" cy="5472609"/>
          </a:xfrm>
          <a:prstGeom prst="roundRect">
            <a:avLst/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/>
            <a:endParaRPr/>
          </a:p>
          <a:p>
            <a:pPr lvl="0"/>
            <a:endParaRPr/>
          </a:p>
          <a:p>
            <a:pPr marL="342900" lvl="0" indent="-342900" algn="ctr">
              <a:buFont typeface="Wingdings"/>
              <a:buChar char="ü"/>
            </a:pPr>
            <a:r>
              <a:rPr lang="fa-IR" sz="2000" b="1">
                <a:solidFill>
                  <a:schemeClr val="tx1"/>
                </a:solidFill>
                <a:latin typeface="B Nazanin"/>
              </a:rPr>
              <a:t>پرهيز</a:t>
            </a:r>
            <a:r>
              <a:rPr lang="fa-IR" sz="2000" b="1">
                <a:solidFill>
                  <a:schemeClr val="tx1"/>
                </a:solidFill>
              </a:rPr>
              <a:t> </a:t>
            </a:r>
            <a:r>
              <a:rPr lang="fa-IR" sz="2000" b="1">
                <a:solidFill>
                  <a:schemeClr val="tx1"/>
                </a:solidFill>
                <a:latin typeface="B Nazanin"/>
              </a:rPr>
              <a:t>از</a:t>
            </a:r>
            <a:r>
              <a:rPr lang="fa-IR" sz="2000" b="1">
                <a:solidFill>
                  <a:schemeClr val="tx1"/>
                </a:solidFill>
              </a:rPr>
              <a:t> </a:t>
            </a:r>
            <a:r>
              <a:rPr lang="fa-IR" sz="2000" b="1">
                <a:solidFill>
                  <a:schemeClr val="tx1"/>
                </a:solidFill>
                <a:latin typeface="B Nazanin"/>
              </a:rPr>
              <a:t>به</a:t>
            </a:r>
            <a:r>
              <a:rPr lang="fa-IR" sz="2000" b="1">
                <a:solidFill>
                  <a:schemeClr val="tx1"/>
                </a:solidFill>
              </a:rPr>
              <a:t> </a:t>
            </a:r>
            <a:r>
              <a:rPr lang="fa-IR" sz="2000" b="1">
                <a:solidFill>
                  <a:schemeClr val="tx1"/>
                </a:solidFill>
                <a:latin typeface="B Nazanin"/>
              </a:rPr>
              <a:t>كار</a:t>
            </a:r>
            <a:r>
              <a:rPr lang="fa-IR" sz="2000" b="1">
                <a:solidFill>
                  <a:schemeClr val="tx1"/>
                </a:solidFill>
              </a:rPr>
              <a:t> </a:t>
            </a:r>
            <a:r>
              <a:rPr lang="fa-IR" sz="2000" b="1">
                <a:solidFill>
                  <a:schemeClr val="tx1"/>
                </a:solidFill>
                <a:latin typeface="B Nazanin"/>
              </a:rPr>
              <a:t>بردن</a:t>
            </a:r>
            <a:r>
              <a:rPr lang="fa-IR" sz="2000" b="1">
                <a:solidFill>
                  <a:schemeClr val="tx1"/>
                </a:solidFill>
              </a:rPr>
              <a:t> </a:t>
            </a:r>
            <a:r>
              <a:rPr lang="fa-IR" sz="2000" b="1">
                <a:solidFill>
                  <a:schemeClr val="tx1"/>
                </a:solidFill>
                <a:latin typeface="B Nazanin"/>
              </a:rPr>
              <a:t>نشانة</a:t>
            </a:r>
            <a:r>
              <a:rPr lang="fa-IR" sz="2000" b="1">
                <a:solidFill>
                  <a:schemeClr val="tx1"/>
                </a:solidFill>
              </a:rPr>
              <a:t> </a:t>
            </a:r>
            <a:r>
              <a:rPr lang="fa-IR" sz="2000" b="1">
                <a:solidFill>
                  <a:srgbClr val="FF0000"/>
                </a:solidFill>
              </a:rPr>
              <a:t>«</a:t>
            </a:r>
            <a:r>
              <a:rPr lang="fa-IR" sz="2000" b="1">
                <a:solidFill>
                  <a:srgbClr val="FF0000"/>
                </a:solidFill>
                <a:latin typeface="B Nazanin"/>
              </a:rPr>
              <a:t>يت</a:t>
            </a:r>
            <a:r>
              <a:rPr lang="fa-IR" sz="2000" b="1">
                <a:solidFill>
                  <a:srgbClr val="FF0000"/>
                </a:solidFill>
              </a:rPr>
              <a:t>» </a:t>
            </a:r>
            <a:r>
              <a:rPr lang="fa-IR" sz="2000" b="1">
                <a:solidFill>
                  <a:schemeClr val="tx1"/>
                </a:solidFill>
                <a:latin typeface="B Nazanin"/>
              </a:rPr>
              <a:t>در</a:t>
            </a:r>
            <a:r>
              <a:rPr lang="fa-IR" sz="2000" b="1">
                <a:solidFill>
                  <a:schemeClr val="tx1"/>
                </a:solidFill>
              </a:rPr>
              <a:t> </a:t>
            </a:r>
            <a:r>
              <a:rPr lang="fa-IR" sz="2000" b="1">
                <a:solidFill>
                  <a:schemeClr val="tx1"/>
                </a:solidFill>
                <a:latin typeface="B Nazanin"/>
              </a:rPr>
              <a:t>كلمات</a:t>
            </a:r>
            <a:r>
              <a:rPr lang="fa-IR" sz="2000" b="1">
                <a:solidFill>
                  <a:schemeClr val="tx1"/>
                </a:solidFill>
              </a:rPr>
              <a:t> </a:t>
            </a:r>
            <a:r>
              <a:rPr lang="fa-IR" sz="2000" b="1">
                <a:solidFill>
                  <a:schemeClr val="tx1"/>
                </a:solidFill>
                <a:latin typeface="B Nazanin"/>
              </a:rPr>
              <a:t>فارسي</a:t>
            </a:r>
            <a:r>
              <a:rPr sz="2000" b="1">
                <a:solidFill>
                  <a:schemeClr val="tx1"/>
                </a:solidFill>
              </a:rPr>
              <a:t>.</a:t>
            </a:r>
          </a:p>
          <a:p>
            <a:pPr lvl="0"/>
            <a:endParaRPr sz="2000" b="1">
              <a:solidFill>
                <a:schemeClr val="tx1"/>
              </a:solidFill>
            </a:endParaRPr>
          </a:p>
          <a:p>
            <a:pPr lvl="0"/>
            <a:endParaRPr sz="2000" b="1">
              <a:solidFill>
                <a:schemeClr val="tx1"/>
              </a:solidFill>
            </a:endParaRPr>
          </a:p>
          <a:p>
            <a:pPr lvl="0" algn="r"/>
            <a:endParaRPr sz="2000" b="1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309700" cy="307777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 anchor="ctr"/>
          <a:lstStyle>
            <a:lvl1pPr lvl="0">
              <a:defRPr/>
            </a:lvl1pPr>
          </a:lstStyle>
          <a:p>
            <a:pPr marL="0" lvl="0" indent="0" algn="just">
              <a:lnSpc>
                <a:spcPct val="100000"/>
              </a:lnSpc>
              <a:buChar char="•"/>
            </a:pPr>
            <a:r>
              <a:rPr lang="ar-SA" sz="1400" b="1" i="0" u="none" strike="noStrike" baseline="0">
                <a:solidFill>
                  <a:srgbClr val="000000"/>
                </a:solidFill>
                <a:latin typeface="Calibri"/>
              </a:rPr>
              <a:t>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Callout 1"/>
          <p:cNvSpPr/>
          <p:nvPr/>
        </p:nvSpPr>
        <p:spPr>
          <a:xfrm>
            <a:off x="3000364" y="214290"/>
            <a:ext cx="3357586" cy="785818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 b="1">
                <a:latin typeface="B Nazanin"/>
              </a:rPr>
              <a:t>مثل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نويسي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500034" y="2113476"/>
            <a:ext cx="8358246" cy="4555885"/>
          </a:xfrm>
          <a:prstGeom prst="roundRect">
            <a:avLst/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4000" b="1">
                <a:solidFill>
                  <a:srgbClr val="00B050"/>
                </a:solidFill>
                <a:latin typeface="B Nazanin"/>
              </a:rPr>
              <a:t>متن</a:t>
            </a:r>
            <a:r>
              <a:rPr lang="fa-IR" sz="4000" b="1">
                <a:solidFill>
                  <a:srgbClr val="00B050"/>
                </a:solidFill>
              </a:rPr>
              <a:t>:</a:t>
            </a:r>
          </a:p>
          <a:p>
            <a:pPr lvl="0" algn="r"/>
            <a:r>
              <a:rPr lang="fa-IR" sz="4400" b="1">
                <a:solidFill>
                  <a:srgbClr val="00B050"/>
                </a:solidFill>
              </a:rPr>
              <a:t>-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تولید</a:t>
            </a:r>
            <a:r>
              <a:rPr lang="fa-IR" sz="2000" b="1">
                <a:solidFill>
                  <a:srgbClr val="00B050"/>
                </a:solidFill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شدة</a:t>
            </a:r>
            <a:r>
              <a:rPr lang="fa-IR" sz="2000" b="1">
                <a:solidFill>
                  <a:srgbClr val="00B050"/>
                </a:solidFill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دانش</a:t>
            </a:r>
            <a:r>
              <a:rPr lang="fa-IR" sz="2000" b="1">
                <a:solidFill>
                  <a:srgbClr val="00B050"/>
                </a:solidFill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آموز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482913" y="1124744"/>
            <a:ext cx="4392489" cy="86409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342900" lvl="0" indent="-342900" algn="r">
              <a:lnSpc>
                <a:spcPct val="115000"/>
              </a:lnSpc>
              <a:spcAft>
                <a:spcPts val="1000"/>
              </a:spcAft>
              <a:buFont typeface="Wingdings"/>
              <a:buChar char=""/>
            </a:pPr>
            <a:r>
              <a:rPr lang="fa-IR" sz="1600" b="1">
                <a:latin typeface="B Nazanin"/>
              </a:rPr>
              <a:t>كوه</a:t>
            </a:r>
            <a:r>
              <a:rPr lang="fa-IR" sz="1600" b="1">
                <a:latin typeface="Calibri"/>
              </a:rPr>
              <a:t> </a:t>
            </a:r>
            <a:r>
              <a:rPr lang="fa-IR" sz="1600" b="1">
                <a:latin typeface="B Nazanin"/>
              </a:rPr>
              <a:t>به</a:t>
            </a:r>
            <a:r>
              <a:rPr lang="fa-IR" sz="1600" b="1">
                <a:latin typeface="Calibri"/>
              </a:rPr>
              <a:t> </a:t>
            </a:r>
            <a:r>
              <a:rPr lang="fa-IR" sz="1600" b="1">
                <a:latin typeface="B Nazanin"/>
              </a:rPr>
              <a:t>كوه</a:t>
            </a:r>
            <a:r>
              <a:rPr lang="fa-IR" sz="1600" b="1">
                <a:latin typeface="Calibri"/>
              </a:rPr>
              <a:t>  </a:t>
            </a:r>
            <a:r>
              <a:rPr lang="fa-IR" sz="1600" b="1">
                <a:latin typeface="B Nazanin"/>
              </a:rPr>
              <a:t>نمي</a:t>
            </a:r>
            <a:r>
              <a:rPr lang="fa-IR" sz="1600" b="1">
                <a:latin typeface="Calibri"/>
              </a:rPr>
              <a:t> </a:t>
            </a:r>
            <a:r>
              <a:rPr lang="fa-IR" sz="1600" b="1">
                <a:latin typeface="B Nazanin"/>
              </a:rPr>
              <a:t>رسد،</a:t>
            </a:r>
            <a:r>
              <a:rPr lang="fa-IR" sz="1600" b="1">
                <a:latin typeface="Calibri"/>
              </a:rPr>
              <a:t> </a:t>
            </a:r>
            <a:r>
              <a:rPr lang="fa-IR" sz="1600" b="1">
                <a:latin typeface="B Nazanin"/>
              </a:rPr>
              <a:t>آدم</a:t>
            </a:r>
            <a:r>
              <a:rPr lang="fa-IR" sz="1600" b="1">
                <a:latin typeface="Calibri"/>
              </a:rPr>
              <a:t> </a:t>
            </a:r>
            <a:r>
              <a:rPr lang="fa-IR" sz="1600" b="1">
                <a:latin typeface="B Nazanin"/>
              </a:rPr>
              <a:t>به</a:t>
            </a:r>
            <a:r>
              <a:rPr lang="fa-IR" sz="1600" b="1">
                <a:latin typeface="Calibri"/>
              </a:rPr>
              <a:t> </a:t>
            </a:r>
            <a:r>
              <a:rPr lang="fa-IR" sz="1600" b="1">
                <a:latin typeface="B Nazanin"/>
              </a:rPr>
              <a:t>آدم</a:t>
            </a:r>
            <a:r>
              <a:rPr lang="fa-IR" sz="1600" b="1">
                <a:latin typeface="Calibri"/>
              </a:rPr>
              <a:t> </a:t>
            </a:r>
            <a:r>
              <a:rPr lang="fa-IR" sz="1600" b="1">
                <a:latin typeface="B Nazanin"/>
              </a:rPr>
              <a:t>مي</a:t>
            </a:r>
            <a:r>
              <a:rPr lang="fa-IR" sz="1600" b="1">
                <a:latin typeface="Calibri"/>
              </a:rPr>
              <a:t> </a:t>
            </a:r>
            <a:r>
              <a:rPr lang="fa-IR" sz="1600" b="1">
                <a:latin typeface="B Nazanin"/>
              </a:rPr>
              <a:t>رسد</a:t>
            </a:r>
            <a:r>
              <a:rPr lang="fa-IR" sz="1600" b="1">
                <a:latin typeface="Calibri"/>
              </a:rPr>
              <a:t>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3851920" y="44624"/>
            <a:ext cx="1872208" cy="576064"/>
          </a:xfrm>
          <a:prstGeom prst="ellipse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3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/>
                </a:solidFill>
                <a:latin typeface="B Titr"/>
              </a:rPr>
              <a:t>درس</a:t>
            </a:r>
            <a:r>
              <a:rPr lang="fa-IR">
                <a:solidFill>
                  <a:schemeClr val="tx1"/>
                </a:solidFill>
                <a:latin typeface="IranNastaliq"/>
              </a:rPr>
              <a:t>  </a:t>
            </a:r>
            <a:r>
              <a:rPr lang="fa-IR">
                <a:solidFill>
                  <a:schemeClr val="tx1"/>
                </a:solidFill>
                <a:latin typeface="B Titr"/>
              </a:rPr>
              <a:t>چهارم</a:t>
            </a:r>
            <a:r>
              <a:rPr lang="fa-IR">
                <a:solidFill>
                  <a:schemeClr val="tx1"/>
                </a:solidFill>
                <a:latin typeface="IranNastaliq"/>
              </a:rPr>
              <a:t>: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07504" y="764704"/>
            <a:ext cx="8928992" cy="590465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endParaRPr/>
          </a:p>
          <a:p>
            <a:pPr marL="0" lvl="0" indent="0" algn="ctr">
              <a:lnSpc>
                <a:spcPct val="100000"/>
              </a:lnSpc>
              <a:spcAft>
                <a:spcPts val="1000"/>
              </a:spcAft>
              <a:buNone/>
            </a:pPr>
            <a:endParaRPr/>
          </a:p>
          <a:p>
            <a:pPr marL="0" lvl="0" indent="0" algn="ctr">
              <a:lnSpc>
                <a:spcPct val="100000"/>
              </a:lnSpc>
              <a:spcAft>
                <a:spcPts val="1000"/>
              </a:spcAft>
              <a:buNone/>
            </a:pPr>
            <a:endParaRPr/>
          </a:p>
          <a:p>
            <a:pPr lvl="0" algn="ctr">
              <a:spcAft>
                <a:spcPts val="1000"/>
              </a:spcAft>
            </a:pPr>
            <a:r>
              <a:rPr lang="fa-IR" sz="3600" b="1">
                <a:latin typeface="B Nazanin"/>
              </a:rPr>
              <a:t>فضا</a:t>
            </a:r>
            <a:r>
              <a:rPr lang="fa-IR" sz="3600" b="1"/>
              <a:t> </a:t>
            </a:r>
            <a:r>
              <a:rPr lang="fa-IR" sz="3600" b="1">
                <a:latin typeface="B Nazanin"/>
              </a:rPr>
              <a:t>و</a:t>
            </a:r>
            <a:r>
              <a:rPr lang="fa-IR" sz="3600" b="1"/>
              <a:t> </a:t>
            </a:r>
            <a:r>
              <a:rPr lang="fa-IR" sz="3600" b="1">
                <a:latin typeface="B Nazanin"/>
              </a:rPr>
              <a:t>رنگ</a:t>
            </a:r>
            <a:r>
              <a:rPr lang="fa-IR" sz="3600" b="1"/>
              <a:t> </a:t>
            </a:r>
            <a:r>
              <a:rPr lang="fa-IR" sz="3600" b="1">
                <a:latin typeface="B Nazanin"/>
              </a:rPr>
              <a:t>نوشتة</a:t>
            </a:r>
            <a:r>
              <a:rPr lang="fa-IR" sz="3600" b="1"/>
              <a:t> </a:t>
            </a:r>
            <a:r>
              <a:rPr lang="fa-IR" sz="3600" b="1">
                <a:latin typeface="B Nazanin"/>
              </a:rPr>
              <a:t>خود</a:t>
            </a:r>
            <a:r>
              <a:rPr lang="fa-IR" sz="3600" b="1"/>
              <a:t> </a:t>
            </a:r>
            <a:r>
              <a:rPr lang="fa-IR" sz="3600" b="1">
                <a:latin typeface="B Nazanin"/>
              </a:rPr>
              <a:t>را</a:t>
            </a:r>
            <a:r>
              <a:rPr lang="fa-IR" sz="3600" b="1"/>
              <a:t> </a:t>
            </a:r>
            <a:r>
              <a:rPr lang="fa-IR" sz="3600" b="1">
                <a:latin typeface="B Nazanin"/>
              </a:rPr>
              <a:t>تغيير</a:t>
            </a:r>
            <a:r>
              <a:rPr lang="fa-IR" sz="3600" b="1"/>
              <a:t> </a:t>
            </a:r>
            <a:r>
              <a:rPr lang="fa-IR" sz="3600" b="1">
                <a:latin typeface="B Nazanin"/>
              </a:rPr>
              <a:t>دهيم</a:t>
            </a:r>
            <a:r>
              <a:rPr lang="fa-IR" sz="3600" b="1"/>
              <a:t>.</a:t>
            </a:r>
          </a:p>
          <a:p>
            <a:pPr marL="0" lvl="0" indent="0" algn="ctr">
              <a:lnSpc>
                <a:spcPct val="100000"/>
              </a:lnSpc>
              <a:spcAft>
                <a:spcPts val="1000"/>
              </a:spcAft>
              <a:buNone/>
            </a:pPr>
            <a:endParaRPr lang="fa-IR" sz="3600" b="1"/>
          </a:p>
          <a:p>
            <a:pPr marL="0" lvl="0" indent="0" algn="l">
              <a:lnSpc>
                <a:spcPct val="100000"/>
              </a:lnSpc>
              <a:buNone/>
            </a:pPr>
            <a:endParaRPr lang="fa-IR" sz="3600" b="1"/>
          </a:p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ar-SA" sz="1400" b="1">
                <a:latin typeface="B Nazanin"/>
              </a:rPr>
              <a:t>روش‌های</a:t>
            </a:r>
            <a:r>
              <a:rPr lang="ar-SA" sz="1400" b="1">
                <a:latin typeface="Arial"/>
              </a:rPr>
              <a:t> </a:t>
            </a:r>
            <a:r>
              <a:rPr lang="ar-SA" sz="1400" b="1">
                <a:latin typeface="B Nazanin"/>
              </a:rPr>
              <a:t>پیشنهادی</a:t>
            </a:r>
            <a:r>
              <a:rPr lang="ar-SA" sz="1400" b="1">
                <a:latin typeface="Arial"/>
              </a:rPr>
              <a:t> </a:t>
            </a:r>
            <a:r>
              <a:rPr lang="ar-SA" sz="1400" b="1">
                <a:latin typeface="B Nazanin"/>
              </a:rPr>
              <a:t>آموزش</a:t>
            </a:r>
            <a:r>
              <a:rPr lang="ar-SA" sz="1400" b="1">
                <a:latin typeface="Arial"/>
              </a:rPr>
              <a:t> </a:t>
            </a:r>
            <a:r>
              <a:rPr lang="ar-SA" sz="1400" b="1">
                <a:latin typeface="B Nazanin"/>
              </a:rPr>
              <a:t>محتوا</a:t>
            </a:r>
            <a:r>
              <a:rPr lang="ar-SA" sz="1400" b="1">
                <a:latin typeface="Arial"/>
              </a:rPr>
              <a:t> :</a:t>
            </a:r>
          </a:p>
          <a:p>
            <a:pPr marL="285750" lvl="0" indent="-285750" algn="r">
              <a:lnSpc>
                <a:spcPct val="150000"/>
              </a:lnSpc>
              <a:spcAft>
                <a:spcPts val="1000"/>
              </a:spcAft>
              <a:buFont typeface="Wingdings"/>
              <a:buChar char="v"/>
            </a:pPr>
            <a:r>
              <a:rPr lang="fa-IR" sz="1400">
                <a:latin typeface="B Nazanin"/>
              </a:rPr>
              <a:t>بارش</a:t>
            </a:r>
            <a:r>
              <a:rPr lang="fa-IR" sz="1400">
                <a:latin typeface="Arial"/>
              </a:rPr>
              <a:t> </a:t>
            </a:r>
            <a:r>
              <a:rPr lang="fa-IR" sz="1400">
                <a:latin typeface="B Nazanin"/>
              </a:rPr>
              <a:t>فکری</a:t>
            </a:r>
          </a:p>
          <a:p>
            <a:pPr marL="285750" lvl="0" indent="-285750" algn="r">
              <a:lnSpc>
                <a:spcPct val="150000"/>
              </a:lnSpc>
              <a:spcAft>
                <a:spcPts val="1000"/>
              </a:spcAft>
              <a:buFont typeface="Wingdings"/>
              <a:buChar char="v"/>
            </a:pPr>
            <a:r>
              <a:rPr lang="fa-IR" sz="1400">
                <a:solidFill>
                  <a:srgbClr val="000000"/>
                </a:solidFill>
                <a:latin typeface="B Nazanin"/>
              </a:rPr>
              <a:t>روش</a:t>
            </a:r>
            <a:r>
              <a:rPr lang="fa-IR" sz="1400">
                <a:solidFill>
                  <a:srgbClr val="000000"/>
                </a:solidFill>
                <a:latin typeface="Arial"/>
              </a:rPr>
              <a:t> </a:t>
            </a:r>
            <a:r>
              <a:rPr lang="fa-IR" sz="1400">
                <a:solidFill>
                  <a:srgbClr val="000000"/>
                </a:solidFill>
                <a:latin typeface="B Nazanin"/>
              </a:rPr>
              <a:t>تدریس</a:t>
            </a:r>
            <a:r>
              <a:rPr lang="fa-IR" sz="1400">
                <a:solidFill>
                  <a:srgbClr val="000000"/>
                </a:solidFill>
                <a:latin typeface="Arial"/>
              </a:rPr>
              <a:t> </a:t>
            </a:r>
            <a:r>
              <a:rPr lang="fa-IR" sz="1400">
                <a:solidFill>
                  <a:srgbClr val="000000"/>
                </a:solidFill>
                <a:latin typeface="B Nazanin"/>
              </a:rPr>
              <a:t>اعضای</a:t>
            </a:r>
            <a:r>
              <a:rPr lang="fa-IR" sz="1400">
                <a:solidFill>
                  <a:srgbClr val="000000"/>
                </a:solidFill>
                <a:latin typeface="Arial"/>
              </a:rPr>
              <a:t> </a:t>
            </a:r>
            <a:r>
              <a:rPr lang="fa-IR" sz="1400">
                <a:solidFill>
                  <a:srgbClr val="000000"/>
                </a:solidFill>
                <a:latin typeface="B Nazanin"/>
              </a:rPr>
              <a:t>گروه</a:t>
            </a:r>
          </a:p>
          <a:p>
            <a:pPr marL="0" lvl="0" indent="0" algn="l">
              <a:lnSpc>
                <a:spcPct val="100000"/>
              </a:lnSpc>
              <a:buNone/>
            </a:pPr>
            <a:endParaRPr lang="fa-IR" sz="1400">
              <a:solidFill>
                <a:srgbClr val="000000"/>
              </a:solidFill>
              <a:latin typeface="B Nazanin"/>
            </a:endParaRPr>
          </a:p>
          <a:p>
            <a:pPr marL="0" lvl="0" indent="0" algn="l">
              <a:lnSpc>
                <a:spcPct val="100000"/>
              </a:lnSpc>
              <a:buNone/>
            </a:pPr>
            <a:endParaRPr lang="fa-IR" sz="1400">
              <a:solidFill>
                <a:srgbClr val="000000"/>
              </a:solidFill>
              <a:latin typeface="B Nazanin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14282" y="285728"/>
            <a:ext cx="8572562" cy="6455641"/>
          </a:xfrm>
          <a:prstGeom prst="roundRect">
            <a:avLst/>
          </a:prstGeom>
          <a:gradFill rotWithShape="1"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dk1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2000" b="1">
                <a:latin typeface="B Nazanin"/>
              </a:rPr>
              <a:t>چكيدة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درس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چهارم</a:t>
            </a:r>
            <a:r>
              <a:rPr lang="fa-IR" sz="2000" b="1"/>
              <a:t>:</a:t>
            </a:r>
          </a:p>
          <a:p>
            <a:pPr lvl="0" algn="r"/>
            <a:endParaRPr lang="fa-IR" sz="2000" b="1"/>
          </a:p>
          <a:p>
            <a:pPr lvl="0" algn="r"/>
            <a:r>
              <a:rPr lang="fa-IR" sz="2000" b="1"/>
              <a:t>1. </a:t>
            </a:r>
            <a:r>
              <a:rPr lang="fa-IR" sz="2000" b="1">
                <a:latin typeface="B Nazanin"/>
              </a:rPr>
              <a:t>هر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نوشته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داراي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فضا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رنگ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متفاوتي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است</a:t>
            </a:r>
            <a:r>
              <a:rPr lang="fa-IR" sz="2000" b="1"/>
              <a:t>.</a:t>
            </a:r>
          </a:p>
          <a:p>
            <a:pPr lvl="0" algn="r"/>
            <a:endParaRPr lang="fa-IR" sz="2000" b="1"/>
          </a:p>
          <a:p>
            <a:pPr lvl="0" algn="r"/>
            <a:r>
              <a:rPr lang="fa-IR" sz="2000" b="1"/>
              <a:t>2. </a:t>
            </a:r>
            <a:r>
              <a:rPr lang="fa-IR" sz="2000" b="1">
                <a:latin typeface="B Nazanin"/>
              </a:rPr>
              <a:t>فضاي</a:t>
            </a:r>
            <a:r>
              <a:rPr lang="fa-IR" sz="2000" b="1"/>
              <a:t> «</a:t>
            </a:r>
            <a:r>
              <a:rPr lang="fa-IR" sz="2000" b="1">
                <a:solidFill>
                  <a:srgbClr val="FF0000"/>
                </a:solidFill>
                <a:latin typeface="B Nazanin"/>
              </a:rPr>
              <a:t>غير</a:t>
            </a:r>
            <a:r>
              <a:rPr lang="fa-IR" sz="2000" b="1">
                <a:solidFill>
                  <a:srgbClr val="FF0000"/>
                </a:solidFill>
              </a:rPr>
              <a:t> </a:t>
            </a:r>
            <a:r>
              <a:rPr lang="fa-IR" sz="2000" b="1">
                <a:solidFill>
                  <a:srgbClr val="FF0000"/>
                </a:solidFill>
                <a:latin typeface="B Nazanin"/>
              </a:rPr>
              <a:t>طنز</a:t>
            </a:r>
            <a:r>
              <a:rPr lang="fa-IR" sz="2000" b="1"/>
              <a:t>» </a:t>
            </a:r>
            <a:r>
              <a:rPr lang="fa-IR" sz="2000" b="1">
                <a:latin typeface="B Nazanin"/>
              </a:rPr>
              <a:t>و</a:t>
            </a:r>
            <a:r>
              <a:rPr lang="fa-IR" sz="2000" b="1"/>
              <a:t> «</a:t>
            </a:r>
            <a:r>
              <a:rPr lang="fa-IR" sz="2000" b="1">
                <a:solidFill>
                  <a:srgbClr val="FF0000"/>
                </a:solidFill>
                <a:latin typeface="B Nazanin"/>
              </a:rPr>
              <a:t>طنز</a:t>
            </a:r>
            <a:r>
              <a:rPr lang="fa-IR" sz="2000" b="1"/>
              <a:t>» </a:t>
            </a:r>
            <a:r>
              <a:rPr lang="fa-IR" sz="2000" b="1">
                <a:latin typeface="B Nazanin"/>
              </a:rPr>
              <a:t>از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رايج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ترين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فضاهاي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نوشتن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است</a:t>
            </a:r>
            <a:r>
              <a:rPr lang="fa-IR" sz="2000" b="1"/>
              <a:t>.</a:t>
            </a:r>
          </a:p>
          <a:p>
            <a:pPr lvl="0" algn="r"/>
            <a:endParaRPr lang="fa-IR" sz="2000" b="1"/>
          </a:p>
          <a:p>
            <a:pPr lvl="0" algn="r"/>
            <a:r>
              <a:rPr lang="fa-IR" sz="2000" b="1"/>
              <a:t>3. </a:t>
            </a:r>
            <a:r>
              <a:rPr lang="fa-IR" sz="2000" b="1">
                <a:latin typeface="B Nazanin"/>
              </a:rPr>
              <a:t>فضا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آهنگ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هر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نوع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نوشته،</a:t>
            </a:r>
            <a:r>
              <a:rPr lang="fa-IR" sz="2000" b="1"/>
              <a:t>  </a:t>
            </a:r>
            <a:r>
              <a:rPr lang="fa-IR" sz="2000" b="1">
                <a:latin typeface="B Nazanin"/>
              </a:rPr>
              <a:t>با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نوشتة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ديگر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متفاوت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است</a:t>
            </a:r>
            <a:r>
              <a:rPr lang="fa-IR" sz="2000" b="1"/>
              <a:t>. </a:t>
            </a:r>
            <a:r>
              <a:rPr lang="fa-IR" sz="2000" b="1">
                <a:latin typeface="B Nazanin"/>
              </a:rPr>
              <a:t>نوعِ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واژه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هاي</a:t>
            </a:r>
            <a:r>
              <a:rPr lang="fa-IR" sz="2000" b="1"/>
              <a:t> (</a:t>
            </a:r>
            <a:r>
              <a:rPr lang="fa-IR" sz="2000" b="1">
                <a:latin typeface="B Nazanin"/>
              </a:rPr>
              <a:t>مصالح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مواد</a:t>
            </a:r>
            <a:r>
              <a:rPr lang="fa-IR" sz="2000" b="1"/>
              <a:t>) </a:t>
            </a:r>
            <a:r>
              <a:rPr lang="fa-IR" sz="2000" b="1">
                <a:latin typeface="B Nazanin"/>
              </a:rPr>
              <a:t>هر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نوشته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هم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به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نوعِ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فضا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رنگ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نوشته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بستگي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دارد</a:t>
            </a:r>
            <a:r>
              <a:rPr lang="fa-IR" sz="2000" b="1"/>
              <a:t>. </a:t>
            </a:r>
            <a:r>
              <a:rPr lang="fa-IR" sz="2000" b="1">
                <a:latin typeface="B Nazanin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هر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نوع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نوشته،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حتي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جنس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كلمات،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نوع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چينش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جمله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بندي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ها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هم،</a:t>
            </a:r>
            <a:r>
              <a:rPr lang="fa-IR" sz="2000" b="1"/>
              <a:t>  </a:t>
            </a:r>
            <a:r>
              <a:rPr lang="fa-IR" sz="2000" b="1">
                <a:latin typeface="B Nazanin"/>
              </a:rPr>
              <a:t>متفاوت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است</a:t>
            </a:r>
            <a:r>
              <a:rPr lang="fa-IR" sz="2000" b="1"/>
              <a:t>.</a:t>
            </a:r>
          </a:p>
          <a:p>
            <a:pPr lvl="0" algn="r"/>
            <a:endParaRPr lang="fa-IR" sz="2000" b="1"/>
          </a:p>
          <a:p>
            <a:pPr lvl="0" algn="r"/>
            <a:r>
              <a:rPr lang="fa-IR" sz="2000" b="1"/>
              <a:t>4. </a:t>
            </a:r>
            <a:r>
              <a:rPr lang="fa-IR" sz="2000" b="1">
                <a:latin typeface="B Nazanin"/>
              </a:rPr>
              <a:t>براي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ايجاد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فضاي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طنز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نوشته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از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شش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روش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مي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توان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بهره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گرفت</a:t>
            </a:r>
            <a:r>
              <a:rPr lang="fa-IR" sz="2000" b="1"/>
              <a:t>: </a:t>
            </a:r>
          </a:p>
          <a:p>
            <a:pPr lvl="0" algn="r">
              <a:lnSpc>
                <a:spcPct val="115000"/>
              </a:lnSpc>
            </a:pPr>
            <a:r>
              <a:rPr lang="fa-IR" sz="1200" b="1">
                <a:solidFill>
                  <a:srgbClr val="FF0000"/>
                </a:solidFill>
              </a:rPr>
              <a:t>- 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اغراق</a:t>
            </a:r>
            <a:r>
              <a:rPr lang="fa-IR" sz="1200" b="1">
                <a:solidFill>
                  <a:srgbClr val="FF0000"/>
                </a:solidFill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در</a:t>
            </a:r>
            <a:r>
              <a:rPr lang="fa-IR" sz="1200" b="1">
                <a:solidFill>
                  <a:srgbClr val="FF0000"/>
                </a:solidFill>
              </a:rPr>
              <a:t> 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توصيف</a:t>
            </a:r>
            <a:r>
              <a:rPr lang="fa-IR" sz="1200" b="1">
                <a:solidFill>
                  <a:srgbClr val="FF0000"/>
                </a:solidFill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چهره،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حالات،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رفتارها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و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خصلت‌هاي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اشخاص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.</a:t>
            </a:r>
          </a:p>
          <a:p>
            <a:pPr lvl="0" algn="r">
              <a:lnSpc>
                <a:spcPct val="115000"/>
              </a:lnSpc>
            </a:pPr>
            <a:r>
              <a:rPr lang="fa-IR" sz="1200" b="1">
                <a:solidFill>
                  <a:srgbClr val="FF0000"/>
                </a:solidFill>
                <a:latin typeface="Calibri"/>
              </a:rPr>
              <a:t>-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برجسته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كردن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و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كش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دادن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مسايل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بي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اهمّيّت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.</a:t>
            </a:r>
          </a:p>
          <a:p>
            <a:pPr lvl="0" algn="r">
              <a:lnSpc>
                <a:spcPct val="115000"/>
              </a:lnSpc>
            </a:pPr>
            <a:r>
              <a:rPr lang="fa-IR" sz="1200" b="1">
                <a:solidFill>
                  <a:srgbClr val="FF0000"/>
                </a:solidFill>
                <a:latin typeface="Calibri"/>
              </a:rPr>
              <a:t>-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تقليد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از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متون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ادبي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كهن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و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طرحِ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مسائل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امروزي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را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با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همان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زبان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و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سبك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قديمي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.</a:t>
            </a:r>
          </a:p>
          <a:p>
            <a:pPr lvl="0" algn="r">
              <a:lnSpc>
                <a:spcPct val="115000"/>
              </a:lnSpc>
            </a:pPr>
            <a:r>
              <a:rPr lang="fa-IR" sz="1200" b="1">
                <a:solidFill>
                  <a:srgbClr val="FF0000"/>
                </a:solidFill>
                <a:latin typeface="Calibri"/>
              </a:rPr>
              <a:t>-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جا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به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جا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كردن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حوادث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و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وقايع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. </a:t>
            </a:r>
          </a:p>
          <a:p>
            <a:pPr marL="171450" lvl="0" indent="-171450" algn="r">
              <a:lnSpc>
                <a:spcPct val="115000"/>
              </a:lnSpc>
              <a:buChar char="-"/>
            </a:pPr>
            <a:r>
              <a:rPr lang="fa-IR" sz="1200" b="1">
                <a:solidFill>
                  <a:srgbClr val="FF0000"/>
                </a:solidFill>
                <a:latin typeface="B Nazanin"/>
              </a:rPr>
              <a:t>ايجاد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فضاي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لطيف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و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دلچسب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با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بازي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با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كلمات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.</a:t>
            </a:r>
          </a:p>
          <a:p>
            <a:pPr lvl="0" algn="r">
              <a:lnSpc>
                <a:spcPct val="115000"/>
              </a:lnSpc>
            </a:pPr>
            <a:r>
              <a:rPr lang="fa-IR" sz="1200" b="1">
                <a:solidFill>
                  <a:srgbClr val="FF0000"/>
                </a:solidFill>
                <a:latin typeface="Calibri"/>
              </a:rPr>
              <a:t>- 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خلق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نكته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هاي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جذاب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و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با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غلط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هاي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املايي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200" b="1">
                <a:solidFill>
                  <a:srgbClr val="FF0000"/>
                </a:solidFill>
                <a:latin typeface="B Nazanin"/>
              </a:rPr>
              <a:t>آگاهانه</a:t>
            </a:r>
            <a:r>
              <a:rPr lang="fa-IR" sz="1200" b="1">
                <a:solidFill>
                  <a:srgbClr val="FF0000"/>
                </a:solidFill>
                <a:latin typeface="Calibri"/>
              </a:rPr>
              <a:t>.  </a:t>
            </a:r>
          </a:p>
          <a:p>
            <a:pPr lvl="0" algn="just">
              <a:lnSpc>
                <a:spcPct val="115000"/>
              </a:lnSpc>
            </a:pPr>
            <a:endParaRPr lang="fa-IR" sz="1200" b="1">
              <a:solidFill>
                <a:srgbClr val="FF0000"/>
              </a:solidFill>
              <a:latin typeface="Calibri"/>
            </a:endParaRPr>
          </a:p>
          <a:p>
            <a:pPr marL="342900" lvl="0" indent="-342900" algn="just">
              <a:lnSpc>
                <a:spcPct val="115000"/>
              </a:lnSpc>
              <a:buFont typeface="Calibri"/>
              <a:buAutoNum type="arabicPeriod"/>
            </a:pPr>
            <a:endParaRPr lang="fa-IR" sz="1200" b="1">
              <a:solidFill>
                <a:srgbClr val="FF0000"/>
              </a:solidFill>
              <a:latin typeface="Calibri"/>
            </a:endParaRPr>
          </a:p>
          <a:p>
            <a:pPr lvl="0" algn="r"/>
            <a:endParaRPr lang="fa-IR" sz="1200" b="1">
              <a:solidFill>
                <a:srgbClr val="FF0000"/>
              </a:solidFill>
              <a:latin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Callout 1"/>
          <p:cNvSpPr/>
          <p:nvPr/>
        </p:nvSpPr>
        <p:spPr>
          <a:xfrm>
            <a:off x="3286116" y="1071546"/>
            <a:ext cx="2571769" cy="928694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>
                <a:latin typeface="B Nazanin"/>
              </a:rPr>
              <a:t>آفرينش</a:t>
            </a:r>
            <a:r>
              <a:rPr lang="fa-IR" sz="2800"/>
              <a:t>(</a:t>
            </a:r>
            <a:r>
              <a:rPr lang="fa-IR" sz="2800">
                <a:latin typeface="B Nazanin"/>
              </a:rPr>
              <a:t>توليد</a:t>
            </a:r>
            <a:r>
              <a:rPr lang="fa-IR" sz="2800"/>
              <a:t>)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500034" y="1999670"/>
            <a:ext cx="2712546" cy="4741699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5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2000"/>
              <a:t>« </a:t>
            </a:r>
            <a:r>
              <a:rPr lang="fa-IR" sz="2000" b="1">
                <a:latin typeface="B Nazanin"/>
              </a:rPr>
              <a:t>فعّاليّت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شماره</a:t>
            </a:r>
            <a:r>
              <a:rPr lang="fa-IR" sz="2000" b="1"/>
              <a:t>3</a:t>
            </a:r>
            <a:r>
              <a:rPr lang="fa-IR" sz="2000"/>
              <a:t>»</a:t>
            </a:r>
          </a:p>
          <a:p>
            <a:pPr marL="228600" lvl="0" algn="just">
              <a:lnSpc>
                <a:spcPct val="115000"/>
              </a:lnSpc>
              <a:spcAft>
                <a:spcPts val="1000"/>
              </a:spcAft>
            </a:pPr>
            <a:r>
              <a:rPr lang="fa-IR" sz="2000">
                <a:latin typeface="Calibri"/>
              </a:rPr>
              <a:t>*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یکی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از</a:t>
            </a:r>
            <a:r>
              <a:rPr lang="ar-SA" sz="2000">
                <a:latin typeface="Calibri"/>
              </a:rPr>
              <a:t> </a:t>
            </a:r>
            <a:r>
              <a:rPr lang="fa-IR" sz="2000">
                <a:latin typeface="Calibri"/>
              </a:rPr>
              <a:t> </a:t>
            </a:r>
            <a:r>
              <a:rPr lang="fa-IR" sz="2000">
                <a:latin typeface="B Nazanin"/>
              </a:rPr>
              <a:t>نوشته</a:t>
            </a:r>
            <a:r>
              <a:rPr lang="fa-IR" sz="2000">
                <a:latin typeface="Calibri"/>
              </a:rPr>
              <a:t> </a:t>
            </a:r>
            <a:r>
              <a:rPr lang="fa-IR" sz="2000">
                <a:latin typeface="B Nazanin"/>
              </a:rPr>
              <a:t>هاي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عضو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گروه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خود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را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انتخاب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و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آن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را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بر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پاية</a:t>
            </a:r>
            <a:r>
              <a:rPr lang="ar-SA" sz="2000">
                <a:latin typeface="Calibri"/>
              </a:rPr>
              <a:t>  </a:t>
            </a:r>
            <a:r>
              <a:rPr lang="ar-SA" sz="2000">
                <a:latin typeface="B Nazanin"/>
              </a:rPr>
              <a:t>معيارهاي</a:t>
            </a:r>
            <a:r>
              <a:rPr lang="ar-SA" sz="2000">
                <a:latin typeface="Calibri"/>
              </a:rPr>
              <a:t> </a:t>
            </a:r>
            <a:r>
              <a:rPr lang="ar-SA" sz="1600">
                <a:latin typeface="B Nazanin"/>
              </a:rPr>
              <a:t>زير،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بررسي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و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نقد‌كنید</a:t>
            </a:r>
            <a:r>
              <a:rPr lang="ar-SA" sz="1600">
                <a:latin typeface="Calibri"/>
              </a:rPr>
              <a:t>.</a:t>
            </a:r>
          </a:p>
          <a:p>
            <a:pPr marL="228600" lvl="0" algn="just">
              <a:spcAft>
                <a:spcPts val="1000"/>
              </a:spcAft>
            </a:pPr>
            <a:r>
              <a:rPr lang="fa-IR" sz="1600">
                <a:solidFill>
                  <a:srgbClr val="FF0000"/>
                </a:solidFill>
                <a:latin typeface="Calibri"/>
              </a:rPr>
              <a:t>------------------------</a:t>
            </a:r>
          </a:p>
          <a:p>
            <a:pPr lvl="0" algn="just"/>
            <a:r>
              <a:rPr lang="fa-IR" sz="1200">
                <a:solidFill>
                  <a:srgbClr val="FF0000"/>
                </a:solidFill>
                <a:latin typeface="Calibri"/>
              </a:rPr>
              <a:t>1.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داشتن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پيش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نويس</a:t>
            </a:r>
          </a:p>
          <a:p>
            <a:pPr lvl="0" algn="just">
              <a:lnSpc>
                <a:spcPct val="115000"/>
              </a:lnSpc>
            </a:pPr>
            <a:r>
              <a:rPr lang="fa-IR" sz="1200">
                <a:solidFill>
                  <a:srgbClr val="FF0000"/>
                </a:solidFill>
                <a:latin typeface="Calibri"/>
              </a:rPr>
              <a:t>2.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داشتن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پاكنويس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(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رعايت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علائم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نگارشي،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املاي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صحيح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واژگان،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درست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نويسي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،</a:t>
            </a:r>
            <a:r>
              <a:rPr lang="ar-SA" sz="1200">
                <a:solidFill>
                  <a:srgbClr val="FF0000"/>
                </a:solidFill>
                <a:latin typeface="Times New Roman"/>
              </a:rPr>
              <a:t>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خطِّ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خوش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)</a:t>
            </a:r>
          </a:p>
          <a:p>
            <a:pPr lvl="0" algn="just">
              <a:spcAft>
                <a:spcPts val="1000"/>
              </a:spcAft>
            </a:pPr>
            <a:r>
              <a:rPr lang="fa-IR" sz="1200">
                <a:solidFill>
                  <a:srgbClr val="FF0000"/>
                </a:solidFill>
                <a:latin typeface="Calibri"/>
              </a:rPr>
              <a:t>3.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انتخاب</a:t>
            </a:r>
            <a:r>
              <a:rPr lang="ar-SA" sz="1400" b="1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و</a:t>
            </a:r>
            <a:r>
              <a:rPr lang="ar-SA" sz="1400" b="1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به</a:t>
            </a:r>
            <a:r>
              <a:rPr lang="ar-SA" sz="1400" b="1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كارگيري</a:t>
            </a:r>
            <a:r>
              <a:rPr lang="ar-SA" sz="1400" b="1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مناسبِ</a:t>
            </a:r>
            <a:r>
              <a:rPr lang="ar-SA" sz="1400" b="1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فضاي</a:t>
            </a:r>
            <a:r>
              <a:rPr lang="ar-SA" sz="1400" b="1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طنز</a:t>
            </a:r>
            <a:r>
              <a:rPr lang="ar-SA" sz="1400" b="1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و</a:t>
            </a:r>
            <a:r>
              <a:rPr lang="ar-SA" sz="1400" b="1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غير</a:t>
            </a:r>
            <a:r>
              <a:rPr lang="ar-SA" sz="1400" b="1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طنز</a:t>
            </a:r>
          </a:p>
          <a:p>
            <a:pPr lvl="0" algn="just"/>
            <a:r>
              <a:rPr lang="fa-IR" sz="1400">
                <a:solidFill>
                  <a:srgbClr val="FF0000"/>
                </a:solidFill>
                <a:latin typeface="Calibri"/>
              </a:rPr>
              <a:t>4.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رعايت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طبقه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بندي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ذهن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و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نوشته</a:t>
            </a:r>
          </a:p>
          <a:p>
            <a:pPr lvl="0" algn="just"/>
            <a:r>
              <a:rPr lang="fa-IR" sz="1200">
                <a:solidFill>
                  <a:srgbClr val="FF0000"/>
                </a:solidFill>
                <a:latin typeface="Calibri"/>
              </a:rPr>
              <a:t>5.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بهره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گيري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مناسب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از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شيوه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هاي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پرورش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فكر</a:t>
            </a:r>
          </a:p>
          <a:p>
            <a:pPr lvl="0" algn="just">
              <a:lnSpc>
                <a:spcPct val="115000"/>
              </a:lnSpc>
            </a:pPr>
            <a:r>
              <a:rPr lang="fa-IR" sz="1200">
                <a:solidFill>
                  <a:srgbClr val="FF0000"/>
                </a:solidFill>
                <a:latin typeface="Calibri"/>
              </a:rPr>
              <a:t>6.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شيوة</a:t>
            </a:r>
            <a:r>
              <a:rPr lang="ar-SA" sz="12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200">
                <a:solidFill>
                  <a:srgbClr val="FF0000"/>
                </a:solidFill>
                <a:latin typeface="B Nazanin"/>
              </a:rPr>
              <a:t>خواندن</a:t>
            </a:r>
          </a:p>
          <a:p>
            <a:pPr lvl="0" algn="just">
              <a:lnSpc>
                <a:spcPct val="115000"/>
              </a:lnSpc>
            </a:pPr>
            <a:endParaRPr lang="ar-SA" sz="1200">
              <a:solidFill>
                <a:srgbClr val="FF0000"/>
              </a:solidFill>
              <a:latin typeface="B Nazanin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299614" y="2080185"/>
            <a:ext cx="2712546" cy="4597682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5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2000"/>
              <a:t>« </a:t>
            </a:r>
            <a:r>
              <a:rPr lang="fa-IR" sz="2000" b="1">
                <a:latin typeface="B Nazanin"/>
              </a:rPr>
              <a:t>فعّاليّت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شماره</a:t>
            </a:r>
            <a:r>
              <a:rPr lang="fa-IR" sz="2000" b="1"/>
              <a:t>2</a:t>
            </a:r>
            <a:r>
              <a:rPr lang="fa-IR" sz="2000"/>
              <a:t>»</a:t>
            </a:r>
          </a:p>
          <a:p>
            <a:pPr lvl="0" algn="just"/>
            <a:r>
              <a:rPr lang="fa-IR" sz="2000"/>
              <a:t>*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از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ميان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موضوع‌هاي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زير،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يكي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را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برگزينيد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و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يك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بار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در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فضاي</a:t>
            </a:r>
            <a:r>
              <a:rPr lang="ar-SA" sz="2000">
                <a:latin typeface="Calibri"/>
              </a:rPr>
              <a:t> «</a:t>
            </a:r>
            <a:r>
              <a:rPr lang="ar-SA" sz="2000">
                <a:latin typeface="B Nazanin"/>
              </a:rPr>
              <a:t>غير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طنز</a:t>
            </a:r>
            <a:r>
              <a:rPr lang="ar-SA" sz="2000">
                <a:latin typeface="Calibri"/>
              </a:rPr>
              <a:t>» </a:t>
            </a:r>
            <a:r>
              <a:rPr lang="ar-SA" sz="2000">
                <a:latin typeface="B Nazanin"/>
              </a:rPr>
              <a:t>و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بارديگر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در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فضاي</a:t>
            </a:r>
            <a:r>
              <a:rPr lang="ar-SA" sz="2000">
                <a:latin typeface="Calibri"/>
              </a:rPr>
              <a:t>« </a:t>
            </a:r>
            <a:r>
              <a:rPr lang="ar-SA" sz="2000">
                <a:latin typeface="B Nazanin"/>
              </a:rPr>
              <a:t>طنز</a:t>
            </a:r>
            <a:r>
              <a:rPr lang="ar-SA" sz="2000">
                <a:latin typeface="Calibri"/>
              </a:rPr>
              <a:t> » </a:t>
            </a:r>
            <a:r>
              <a:rPr lang="ar-SA" sz="2000">
                <a:latin typeface="B Nazanin"/>
              </a:rPr>
              <a:t>در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بارة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آن</a:t>
            </a:r>
            <a:r>
              <a:rPr lang="ar-SA" sz="2000">
                <a:latin typeface="Calibri"/>
              </a:rPr>
              <a:t> </a:t>
            </a:r>
            <a:r>
              <a:rPr lang="ar-SA" sz="2000">
                <a:latin typeface="B Nazanin"/>
              </a:rPr>
              <a:t>بنويسيد</a:t>
            </a:r>
            <a:r>
              <a:rPr lang="ar-SA" sz="2000">
                <a:latin typeface="Calibri"/>
              </a:rPr>
              <a:t>.</a:t>
            </a:r>
            <a:r>
              <a:rPr lang="ar-SA" sz="1200" b="1">
                <a:solidFill>
                  <a:srgbClr val="FF0000"/>
                </a:solidFill>
              </a:rPr>
              <a:t> </a:t>
            </a:r>
          </a:p>
          <a:p>
            <a:pPr lvl="0" algn="just"/>
            <a:r>
              <a:rPr lang="fa-IR" sz="1200" b="1">
                <a:solidFill>
                  <a:schemeClr val="tx1"/>
                </a:solidFill>
              </a:rPr>
              <a:t>- </a:t>
            </a:r>
            <a:r>
              <a:rPr lang="ar-SA" sz="1200" b="1">
                <a:solidFill>
                  <a:schemeClr val="tx1"/>
                </a:solidFill>
                <a:latin typeface="B Nazanin"/>
              </a:rPr>
              <a:t>تلفن</a:t>
            </a:r>
            <a:r>
              <a:rPr lang="ar-SA" sz="1200" b="1">
                <a:solidFill>
                  <a:schemeClr val="tx1"/>
                </a:solidFill>
              </a:rPr>
              <a:t> </a:t>
            </a:r>
            <a:r>
              <a:rPr lang="ar-SA" sz="1200" b="1">
                <a:solidFill>
                  <a:schemeClr val="tx1"/>
                </a:solidFill>
                <a:latin typeface="B Nazanin"/>
              </a:rPr>
              <a:t>همراه</a:t>
            </a:r>
          </a:p>
          <a:p>
            <a:pPr lvl="0" algn="just"/>
            <a:r>
              <a:rPr lang="fa-IR" sz="1200" b="1">
                <a:solidFill>
                  <a:schemeClr val="tx1"/>
                </a:solidFill>
              </a:rPr>
              <a:t>- </a:t>
            </a:r>
            <a:r>
              <a:rPr lang="ar-SA" sz="1200" b="1">
                <a:solidFill>
                  <a:schemeClr val="tx1"/>
                </a:solidFill>
                <a:latin typeface="B Nazanin"/>
              </a:rPr>
              <a:t>رُباتِ</a:t>
            </a:r>
            <a:r>
              <a:rPr lang="ar-SA" sz="1200" b="1">
                <a:solidFill>
                  <a:schemeClr val="tx1"/>
                </a:solidFill>
              </a:rPr>
              <a:t> </a:t>
            </a:r>
            <a:r>
              <a:rPr lang="ar-SA" sz="1200" b="1">
                <a:solidFill>
                  <a:schemeClr val="tx1"/>
                </a:solidFill>
                <a:latin typeface="B Nazanin"/>
              </a:rPr>
              <a:t>پيشخدمت</a:t>
            </a:r>
          </a:p>
          <a:p>
            <a:pPr lvl="0" algn="just"/>
            <a:r>
              <a:rPr lang="fa-IR" sz="1200" b="1">
                <a:solidFill>
                  <a:schemeClr val="tx1"/>
                </a:solidFill>
              </a:rPr>
              <a:t>-</a:t>
            </a:r>
            <a:r>
              <a:rPr lang="ar-SA" sz="1200" b="1">
                <a:solidFill>
                  <a:schemeClr val="tx1"/>
                </a:solidFill>
                <a:latin typeface="B Nazanin"/>
              </a:rPr>
              <a:t>درد</a:t>
            </a:r>
            <a:r>
              <a:rPr sz="1200" b="1">
                <a:solidFill>
                  <a:schemeClr val="tx1"/>
                </a:solidFill>
              </a:rPr>
              <a:t> </a:t>
            </a:r>
            <a:r>
              <a:rPr lang="ar-SA" sz="1200" b="1">
                <a:solidFill>
                  <a:schemeClr val="tx1"/>
                </a:solidFill>
                <a:latin typeface="B Nazanin"/>
              </a:rPr>
              <a:t>دل</a:t>
            </a:r>
            <a:r>
              <a:rPr sz="1200" b="1">
                <a:solidFill>
                  <a:schemeClr val="tx1"/>
                </a:solidFill>
              </a:rPr>
              <a:t> </a:t>
            </a:r>
            <a:r>
              <a:rPr lang="ar-SA" sz="1200" b="1">
                <a:solidFill>
                  <a:schemeClr val="tx1"/>
                </a:solidFill>
                <a:latin typeface="B Nazanin"/>
              </a:rPr>
              <a:t>يك</a:t>
            </a:r>
            <a:r>
              <a:rPr sz="1200" b="1">
                <a:solidFill>
                  <a:schemeClr val="tx1"/>
                </a:solidFill>
              </a:rPr>
              <a:t> </a:t>
            </a:r>
            <a:r>
              <a:rPr lang="ar-SA" sz="1200" b="1">
                <a:solidFill>
                  <a:schemeClr val="tx1"/>
                </a:solidFill>
                <a:latin typeface="B Nazanin"/>
              </a:rPr>
              <a:t>موش</a:t>
            </a:r>
            <a:r>
              <a:rPr sz="1200" b="1">
                <a:solidFill>
                  <a:schemeClr val="tx1"/>
                </a:solidFill>
              </a:rPr>
              <a:t> </a:t>
            </a:r>
            <a:r>
              <a:rPr lang="ar-SA" sz="1200" b="1">
                <a:solidFill>
                  <a:schemeClr val="tx1"/>
                </a:solidFill>
                <a:latin typeface="B Nazanin"/>
              </a:rPr>
              <a:t>آزمايشگاهي</a:t>
            </a:r>
            <a:r>
              <a:rPr lang="ar-SA" sz="1200" b="1">
                <a:solidFill>
                  <a:schemeClr val="tx1"/>
                </a:solidFill>
              </a:rPr>
              <a:t>                             </a:t>
            </a:r>
            <a:r>
              <a:rPr lang="fa-IR" sz="1200" b="1">
                <a:solidFill>
                  <a:schemeClr val="tx1"/>
                </a:solidFill>
              </a:rPr>
              <a:t>-</a:t>
            </a:r>
            <a:r>
              <a:rPr lang="ar-SA" sz="1200" b="1">
                <a:solidFill>
                  <a:schemeClr val="tx1"/>
                </a:solidFill>
                <a:latin typeface="B Nazanin"/>
              </a:rPr>
              <a:t>ماهي،</a:t>
            </a:r>
            <a:r>
              <a:rPr lang="ar-SA" sz="1200" b="1">
                <a:solidFill>
                  <a:schemeClr val="tx1"/>
                </a:solidFill>
              </a:rPr>
              <a:t> </a:t>
            </a:r>
            <a:r>
              <a:rPr lang="ar-SA" sz="1200" b="1">
                <a:solidFill>
                  <a:schemeClr val="tx1"/>
                </a:solidFill>
                <a:latin typeface="B Nazanin"/>
              </a:rPr>
              <a:t>در</a:t>
            </a:r>
            <a:r>
              <a:rPr lang="ar-SA" sz="1200" b="1">
                <a:solidFill>
                  <a:schemeClr val="tx1"/>
                </a:solidFill>
              </a:rPr>
              <a:t> </a:t>
            </a:r>
            <a:r>
              <a:rPr lang="ar-SA" sz="1200" b="1">
                <a:solidFill>
                  <a:schemeClr val="tx1"/>
                </a:solidFill>
                <a:latin typeface="B Nazanin"/>
              </a:rPr>
              <a:t>حوض</a:t>
            </a:r>
            <a:r>
              <a:rPr lang="ar-SA" sz="1200" b="1">
                <a:solidFill>
                  <a:schemeClr val="tx1"/>
                </a:solidFill>
              </a:rPr>
              <a:t> </a:t>
            </a:r>
            <a:r>
              <a:rPr lang="ar-SA" sz="1200" b="1">
                <a:solidFill>
                  <a:schemeClr val="tx1"/>
                </a:solidFill>
                <a:latin typeface="B Nazanin"/>
              </a:rPr>
              <a:t>قالي</a:t>
            </a:r>
          </a:p>
          <a:p>
            <a:pPr lvl="0" algn="just"/>
            <a:r>
              <a:rPr lang="fa-IR" sz="1200" b="1">
                <a:solidFill>
                  <a:schemeClr val="tx1"/>
                </a:solidFill>
              </a:rPr>
              <a:t>-</a:t>
            </a:r>
            <a:r>
              <a:rPr lang="ar-SA" sz="1200" b="1">
                <a:solidFill>
                  <a:schemeClr val="tx1"/>
                </a:solidFill>
                <a:latin typeface="B Nazanin"/>
              </a:rPr>
              <a:t>ساية</a:t>
            </a:r>
            <a:r>
              <a:rPr lang="ar-SA" sz="1200" b="1">
                <a:solidFill>
                  <a:schemeClr val="tx1"/>
                </a:solidFill>
              </a:rPr>
              <a:t> </a:t>
            </a:r>
            <a:r>
              <a:rPr lang="ar-SA" sz="1200" b="1">
                <a:solidFill>
                  <a:schemeClr val="tx1"/>
                </a:solidFill>
                <a:latin typeface="B Nazanin"/>
              </a:rPr>
              <a:t>آدم</a:t>
            </a:r>
          </a:p>
          <a:p>
            <a:pPr lvl="0" algn="just"/>
            <a:r>
              <a:rPr lang="fa-IR" sz="1200" b="1">
                <a:solidFill>
                  <a:schemeClr val="tx1"/>
                </a:solidFill>
              </a:rPr>
              <a:t>-</a:t>
            </a:r>
            <a:r>
              <a:rPr lang="ar-SA" sz="1200" b="1">
                <a:solidFill>
                  <a:schemeClr val="tx1"/>
                </a:solidFill>
              </a:rPr>
              <a:t> </a:t>
            </a:r>
            <a:r>
              <a:rPr lang="ar-SA" sz="1200" b="1">
                <a:solidFill>
                  <a:schemeClr val="tx1"/>
                </a:solidFill>
                <a:latin typeface="B Nazanin"/>
              </a:rPr>
              <a:t>انتقال</a:t>
            </a:r>
            <a:r>
              <a:rPr lang="ar-SA" sz="1200" b="1">
                <a:solidFill>
                  <a:schemeClr val="tx1"/>
                </a:solidFill>
              </a:rPr>
              <a:t> </a:t>
            </a:r>
            <a:r>
              <a:rPr lang="ar-SA" sz="1200" b="1">
                <a:solidFill>
                  <a:schemeClr val="tx1"/>
                </a:solidFill>
                <a:latin typeface="B Nazanin"/>
              </a:rPr>
              <a:t>خون</a:t>
            </a:r>
          </a:p>
          <a:p>
            <a:pPr lvl="0" algn="just"/>
            <a:r>
              <a:rPr lang="fa-IR" sz="1200" b="1">
                <a:solidFill>
                  <a:schemeClr val="tx1"/>
                </a:solidFill>
              </a:rPr>
              <a:t>-</a:t>
            </a:r>
            <a:r>
              <a:rPr lang="ar-SA" sz="1200" b="1">
                <a:solidFill>
                  <a:schemeClr val="tx1"/>
                </a:solidFill>
                <a:latin typeface="B Nazanin"/>
              </a:rPr>
              <a:t>كمك</a:t>
            </a:r>
            <a:r>
              <a:rPr lang="ar-SA" sz="1200" b="1">
                <a:solidFill>
                  <a:schemeClr val="tx1"/>
                </a:solidFill>
              </a:rPr>
              <a:t> </a:t>
            </a:r>
            <a:r>
              <a:rPr lang="ar-SA" sz="1200" b="1">
                <a:solidFill>
                  <a:schemeClr val="tx1"/>
                </a:solidFill>
                <a:latin typeface="B Nazanin"/>
              </a:rPr>
              <a:t>به</a:t>
            </a:r>
            <a:r>
              <a:rPr lang="ar-SA" sz="1200" b="1">
                <a:solidFill>
                  <a:schemeClr val="tx1"/>
                </a:solidFill>
              </a:rPr>
              <a:t> </a:t>
            </a:r>
            <a:r>
              <a:rPr lang="ar-SA" sz="1200" b="1">
                <a:solidFill>
                  <a:schemeClr val="tx1"/>
                </a:solidFill>
                <a:latin typeface="B Nazanin"/>
              </a:rPr>
              <a:t>همسايه</a:t>
            </a:r>
            <a:r>
              <a:rPr lang="ar-SA" sz="1200" b="1">
                <a:solidFill>
                  <a:schemeClr val="tx1"/>
                </a:solidFill>
              </a:rPr>
              <a:t> </a:t>
            </a:r>
            <a:r>
              <a:rPr lang="ar-SA" sz="1200" b="1">
                <a:solidFill>
                  <a:schemeClr val="tx1"/>
                </a:solidFill>
                <a:latin typeface="B Nazanin"/>
              </a:rPr>
              <a:t>ها</a:t>
            </a:r>
          </a:p>
          <a:p>
            <a:pPr lvl="0" algn="just">
              <a:buChar char="-"/>
            </a:pPr>
            <a:r>
              <a:rPr lang="ar-SA" sz="1200" b="1">
                <a:solidFill>
                  <a:schemeClr val="tx1"/>
                </a:solidFill>
                <a:latin typeface="B Nazanin"/>
              </a:rPr>
              <a:t>ايستادن</a:t>
            </a:r>
            <a:r>
              <a:rPr lang="ar-SA" sz="1200" b="1">
                <a:solidFill>
                  <a:schemeClr val="tx1"/>
                </a:solidFill>
              </a:rPr>
              <a:t> </a:t>
            </a:r>
            <a:r>
              <a:rPr lang="ar-SA" sz="1200" b="1">
                <a:solidFill>
                  <a:schemeClr val="tx1"/>
                </a:solidFill>
                <a:latin typeface="B Nazanin"/>
              </a:rPr>
              <a:t>توي</a:t>
            </a:r>
            <a:r>
              <a:rPr lang="ar-SA" sz="1200" b="1">
                <a:solidFill>
                  <a:schemeClr val="tx1"/>
                </a:solidFill>
              </a:rPr>
              <a:t> </a:t>
            </a:r>
            <a:r>
              <a:rPr lang="ar-SA" sz="1200" b="1">
                <a:solidFill>
                  <a:schemeClr val="tx1"/>
                </a:solidFill>
                <a:latin typeface="B Nazanin"/>
              </a:rPr>
              <a:t>صف</a:t>
            </a:r>
          </a:p>
          <a:p>
            <a:pPr lvl="0" algn="just"/>
            <a:r>
              <a:rPr lang="fa-IR" sz="1200" b="1">
                <a:solidFill>
                  <a:srgbClr val="FF0000"/>
                </a:solidFill>
              </a:rPr>
              <a:t>----------------------------</a:t>
            </a:r>
          </a:p>
          <a:p>
            <a:pPr lvl="0" algn="ctr">
              <a:lnSpc>
                <a:spcPct val="150000"/>
              </a:lnSpc>
              <a:spcAft>
                <a:spcPts val="1000"/>
              </a:spcAft>
            </a:pPr>
            <a:r>
              <a:rPr lang="fa-IR" sz="2000" b="1">
                <a:solidFill>
                  <a:srgbClr val="FF0000"/>
                </a:solidFill>
                <a:latin typeface="B Nazanin"/>
              </a:rPr>
              <a:t>متن</a:t>
            </a:r>
            <a:r>
              <a:rPr lang="fa-IR" sz="2000" b="1">
                <a:solidFill>
                  <a:srgbClr val="FF0000"/>
                </a:solidFill>
                <a:latin typeface="Calibri"/>
              </a:rPr>
              <a:t> :</a:t>
            </a:r>
          </a:p>
          <a:p>
            <a:pPr lvl="0" algn="ctr">
              <a:lnSpc>
                <a:spcPct val="150000"/>
              </a:lnSpc>
              <a:spcAft>
                <a:spcPts val="1000"/>
              </a:spcAft>
            </a:pPr>
            <a:r>
              <a:rPr lang="fa-IR" sz="1600" b="1">
                <a:solidFill>
                  <a:srgbClr val="FF0000"/>
                </a:solidFill>
                <a:latin typeface="Calibri"/>
              </a:rPr>
              <a:t>-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توليد</a:t>
            </a:r>
            <a:r>
              <a:rPr lang="fa-IR" sz="16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شدة</a:t>
            </a:r>
            <a:r>
              <a:rPr lang="fa-IR" sz="16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دانش</a:t>
            </a:r>
            <a:r>
              <a:rPr lang="fa-IR" sz="16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آموز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099194" y="2080185"/>
            <a:ext cx="2772584" cy="4597682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5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2000"/>
              <a:t>« </a:t>
            </a:r>
            <a:r>
              <a:rPr lang="fa-IR" sz="2000" b="1">
                <a:latin typeface="B Nazanin"/>
              </a:rPr>
              <a:t>فعّاليّت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شماره</a:t>
            </a:r>
            <a:r>
              <a:rPr lang="fa-IR" sz="2000" b="1"/>
              <a:t>1</a:t>
            </a:r>
            <a:r>
              <a:rPr lang="fa-IR" sz="2000"/>
              <a:t>»</a:t>
            </a:r>
          </a:p>
          <a:p>
            <a:pPr lvl="0" algn="just">
              <a:spcAft>
                <a:spcPts val="1000"/>
              </a:spcAft>
            </a:pPr>
            <a:r>
              <a:rPr lang="fa-IR"/>
              <a:t>*</a:t>
            </a:r>
            <a:r>
              <a:rPr lang="ar-SA">
                <a:latin typeface="Calibri"/>
              </a:rPr>
              <a:t> </a:t>
            </a:r>
            <a:r>
              <a:rPr lang="ar-SA">
                <a:latin typeface="B Nazanin"/>
              </a:rPr>
              <a:t>نوشته</a:t>
            </a:r>
            <a:r>
              <a:rPr lang="ar-SA">
                <a:latin typeface="Calibri"/>
              </a:rPr>
              <a:t> </a:t>
            </a:r>
            <a:r>
              <a:rPr lang="ar-SA">
                <a:latin typeface="B Nazanin"/>
              </a:rPr>
              <a:t>هاي</a:t>
            </a:r>
            <a:r>
              <a:rPr lang="ar-SA">
                <a:latin typeface="Calibri"/>
              </a:rPr>
              <a:t> </a:t>
            </a:r>
            <a:r>
              <a:rPr lang="ar-SA">
                <a:latin typeface="B Nazanin"/>
              </a:rPr>
              <a:t>زير</a:t>
            </a:r>
            <a:r>
              <a:rPr lang="ar-SA">
                <a:latin typeface="Calibri"/>
              </a:rPr>
              <a:t> </a:t>
            </a:r>
            <a:r>
              <a:rPr lang="ar-SA">
                <a:latin typeface="B Nazanin"/>
              </a:rPr>
              <a:t>را</a:t>
            </a:r>
            <a:r>
              <a:rPr lang="ar-SA">
                <a:latin typeface="Calibri"/>
              </a:rPr>
              <a:t> </a:t>
            </a:r>
            <a:r>
              <a:rPr lang="ar-SA">
                <a:latin typeface="B Nazanin"/>
              </a:rPr>
              <a:t>بخوانيد</a:t>
            </a:r>
            <a:r>
              <a:rPr lang="ar-SA">
                <a:latin typeface="Calibri"/>
              </a:rPr>
              <a:t> </a:t>
            </a:r>
            <a:r>
              <a:rPr lang="ar-SA">
                <a:latin typeface="B Nazanin"/>
              </a:rPr>
              <a:t>و</a:t>
            </a:r>
            <a:r>
              <a:rPr lang="ar-SA">
                <a:latin typeface="Calibri"/>
              </a:rPr>
              <a:t> </a:t>
            </a:r>
            <a:r>
              <a:rPr lang="ar-SA">
                <a:latin typeface="B Nazanin"/>
              </a:rPr>
              <a:t>نوعِ</a:t>
            </a:r>
            <a:r>
              <a:rPr lang="ar-SA">
                <a:latin typeface="Calibri"/>
              </a:rPr>
              <a:t> </a:t>
            </a:r>
            <a:r>
              <a:rPr lang="ar-SA">
                <a:latin typeface="B Nazanin"/>
              </a:rPr>
              <a:t>فضا</a:t>
            </a:r>
            <a:r>
              <a:rPr lang="ar-SA">
                <a:latin typeface="Calibri"/>
              </a:rPr>
              <a:t> </a:t>
            </a:r>
            <a:r>
              <a:rPr lang="ar-SA">
                <a:latin typeface="B Nazanin"/>
              </a:rPr>
              <a:t>و</a:t>
            </a:r>
            <a:r>
              <a:rPr lang="ar-SA">
                <a:latin typeface="Calibri"/>
              </a:rPr>
              <a:t> </a:t>
            </a:r>
            <a:r>
              <a:rPr lang="ar-SA">
                <a:latin typeface="B Nazanin"/>
              </a:rPr>
              <a:t>رنگ</a:t>
            </a:r>
            <a:r>
              <a:rPr lang="ar-SA">
                <a:latin typeface="Calibri"/>
              </a:rPr>
              <a:t>(</a:t>
            </a:r>
            <a:r>
              <a:rPr lang="fa-IR">
                <a:latin typeface="B Nazanin"/>
              </a:rPr>
              <a:t>غير</a:t>
            </a:r>
            <a:r>
              <a:rPr lang="fa-IR">
                <a:latin typeface="Calibri"/>
              </a:rPr>
              <a:t> </a:t>
            </a:r>
            <a:r>
              <a:rPr lang="ar-SA">
                <a:latin typeface="B Nazanin"/>
              </a:rPr>
              <a:t>طنز</a:t>
            </a:r>
            <a:r>
              <a:rPr lang="ar-SA">
                <a:latin typeface="Calibri"/>
              </a:rPr>
              <a:t> - </a:t>
            </a:r>
            <a:r>
              <a:rPr lang="ar-SA">
                <a:latin typeface="B Nazanin"/>
              </a:rPr>
              <a:t>طنز</a:t>
            </a:r>
            <a:r>
              <a:rPr lang="ar-SA">
                <a:latin typeface="Calibri"/>
              </a:rPr>
              <a:t>) </a:t>
            </a:r>
            <a:r>
              <a:rPr lang="ar-SA">
                <a:latin typeface="B Nazanin"/>
              </a:rPr>
              <a:t>هر</a:t>
            </a:r>
            <a:r>
              <a:rPr lang="ar-SA">
                <a:latin typeface="Calibri"/>
              </a:rPr>
              <a:t> </a:t>
            </a:r>
            <a:r>
              <a:rPr lang="ar-SA">
                <a:latin typeface="B Nazanin"/>
              </a:rPr>
              <a:t>كدام</a:t>
            </a:r>
            <a:r>
              <a:rPr lang="ar-SA">
                <a:latin typeface="Calibri"/>
              </a:rPr>
              <a:t> </a:t>
            </a:r>
            <a:r>
              <a:rPr lang="ar-SA">
                <a:latin typeface="B Nazanin"/>
              </a:rPr>
              <a:t>را</a:t>
            </a:r>
            <a:r>
              <a:rPr lang="ar-SA">
                <a:latin typeface="Calibri"/>
              </a:rPr>
              <a:t> </a:t>
            </a:r>
            <a:r>
              <a:rPr lang="ar-SA">
                <a:latin typeface="B Nazanin"/>
              </a:rPr>
              <a:t>مشخّص</a:t>
            </a:r>
            <a:r>
              <a:rPr lang="ar-SA">
                <a:latin typeface="Calibri"/>
              </a:rPr>
              <a:t> </a:t>
            </a:r>
            <a:r>
              <a:rPr lang="ar-SA">
                <a:latin typeface="B Nazanin"/>
              </a:rPr>
              <a:t>كنيد</a:t>
            </a:r>
            <a:r>
              <a:rPr lang="ar-SA">
                <a:latin typeface="Calibri"/>
              </a:rPr>
              <a:t>.</a:t>
            </a:r>
          </a:p>
          <a:p>
            <a:pPr lvl="0" algn="just">
              <a:spcAft>
                <a:spcPts val="1000"/>
              </a:spcAft>
            </a:pPr>
            <a:r>
              <a:rPr lang="fa-IR">
                <a:solidFill>
                  <a:srgbClr val="FF0000"/>
                </a:solidFill>
                <a:latin typeface="Calibri"/>
              </a:rPr>
              <a:t>------------------------</a:t>
            </a:r>
          </a:p>
          <a:p>
            <a:pPr lvl="0" algn="ctr">
              <a:spcAft>
                <a:spcPts val="1000"/>
              </a:spcAft>
            </a:pPr>
            <a:r>
              <a:rPr lang="fa-IR" sz="2000" b="1">
                <a:solidFill>
                  <a:srgbClr val="FF0000"/>
                </a:solidFill>
                <a:latin typeface="B Nazanin"/>
              </a:rPr>
              <a:t>متن</a:t>
            </a:r>
            <a:r>
              <a:rPr lang="fa-IR" sz="2000" b="1">
                <a:solidFill>
                  <a:srgbClr val="FF0000"/>
                </a:solidFill>
                <a:latin typeface="Calibri"/>
              </a:rPr>
              <a:t>:</a:t>
            </a:r>
          </a:p>
          <a:p>
            <a:pPr marL="342900" lvl="0" indent="-342900" algn="just">
              <a:spcAft>
                <a:spcPts val="1000"/>
              </a:spcAft>
              <a:buChar char="-"/>
            </a:pPr>
            <a:r>
              <a:rPr lang="fa-IR" sz="1600">
                <a:solidFill>
                  <a:srgbClr val="FF0000"/>
                </a:solidFill>
                <a:latin typeface="B Nazanin"/>
              </a:rPr>
              <a:t>خواندني</a:t>
            </a:r>
            <a:r>
              <a:rPr lang="fa-IR" sz="1600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600">
                <a:solidFill>
                  <a:srgbClr val="FF0000"/>
                </a:solidFill>
                <a:latin typeface="B Nazanin"/>
              </a:rPr>
              <a:t>هاي</a:t>
            </a:r>
            <a:r>
              <a:rPr lang="fa-IR" sz="1600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600">
                <a:solidFill>
                  <a:srgbClr val="FF0000"/>
                </a:solidFill>
                <a:latin typeface="B Nazanin"/>
              </a:rPr>
              <a:t>علمي</a:t>
            </a:r>
          </a:p>
          <a:p>
            <a:pPr marL="342900" lvl="0" indent="-342900" algn="just">
              <a:spcAft>
                <a:spcPts val="1000"/>
              </a:spcAft>
              <a:buChar char="-"/>
            </a:pPr>
            <a:r>
              <a:rPr lang="fa-IR" sz="1600">
                <a:solidFill>
                  <a:srgbClr val="FF0000"/>
                </a:solidFill>
                <a:latin typeface="B Nazanin"/>
              </a:rPr>
              <a:t>آقاي</a:t>
            </a:r>
            <a:r>
              <a:rPr lang="fa-IR" sz="1600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600">
                <a:solidFill>
                  <a:srgbClr val="FF0000"/>
                </a:solidFill>
                <a:latin typeface="B Nazanin"/>
              </a:rPr>
              <a:t>با</a:t>
            </a:r>
            <a:r>
              <a:rPr lang="fa-IR" sz="1600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600">
                <a:solidFill>
                  <a:srgbClr val="FF0000"/>
                </a:solidFill>
                <a:latin typeface="B Nazanin"/>
              </a:rPr>
              <a:t>كلاه</a:t>
            </a:r>
            <a:r>
              <a:rPr lang="fa-IR" sz="1600">
                <a:solidFill>
                  <a:srgbClr val="FF0000"/>
                </a:solidFill>
                <a:latin typeface="Calibri"/>
              </a:rPr>
              <a:t>...</a:t>
            </a:r>
          </a:p>
          <a:p>
            <a:pPr marL="342900" lvl="0" indent="-342900" algn="just">
              <a:spcAft>
                <a:spcPts val="1000"/>
              </a:spcAft>
              <a:buChar char="-"/>
            </a:pPr>
            <a:r>
              <a:rPr lang="fa-IR" sz="1600">
                <a:solidFill>
                  <a:srgbClr val="FF0000"/>
                </a:solidFill>
                <a:latin typeface="B Nazanin"/>
              </a:rPr>
              <a:t>از</a:t>
            </a:r>
            <a:r>
              <a:rPr lang="fa-IR" sz="1600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600">
                <a:solidFill>
                  <a:srgbClr val="FF0000"/>
                </a:solidFill>
                <a:latin typeface="B Nazanin"/>
              </a:rPr>
              <a:t>عصر</a:t>
            </a:r>
            <a:r>
              <a:rPr lang="fa-IR" sz="1600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600">
                <a:solidFill>
                  <a:srgbClr val="FF0000"/>
                </a:solidFill>
                <a:latin typeface="B Nazanin"/>
              </a:rPr>
              <a:t>شتر</a:t>
            </a:r>
            <a:r>
              <a:rPr lang="fa-IR" sz="1600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600">
                <a:solidFill>
                  <a:srgbClr val="FF0000"/>
                </a:solidFill>
                <a:latin typeface="B Nazanin"/>
              </a:rPr>
              <a:t>تا</a:t>
            </a:r>
            <a:r>
              <a:rPr lang="fa-IR" sz="1600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600">
                <a:solidFill>
                  <a:srgbClr val="FF0000"/>
                </a:solidFill>
                <a:latin typeface="B Nazanin"/>
              </a:rPr>
              <a:t>عصر</a:t>
            </a:r>
            <a:r>
              <a:rPr lang="fa-IR" sz="1600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600">
                <a:solidFill>
                  <a:srgbClr val="FF0000"/>
                </a:solidFill>
                <a:latin typeface="B Nazanin"/>
              </a:rPr>
              <a:t>موتور</a:t>
            </a:r>
          </a:p>
          <a:p>
            <a:pPr marL="342900" lvl="0" indent="-342900" algn="just">
              <a:spcAft>
                <a:spcPts val="1000"/>
              </a:spcAft>
              <a:buChar char="-"/>
            </a:pPr>
            <a:r>
              <a:rPr lang="fa-IR" sz="1600">
                <a:solidFill>
                  <a:srgbClr val="FF0000"/>
                </a:solidFill>
                <a:latin typeface="B Nazanin"/>
              </a:rPr>
              <a:t>خواب</a:t>
            </a:r>
            <a:r>
              <a:rPr lang="fa-IR" sz="1600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600">
                <a:solidFill>
                  <a:srgbClr val="FF0000"/>
                </a:solidFill>
                <a:latin typeface="B Nazanin"/>
              </a:rPr>
              <a:t>خون</a:t>
            </a:r>
          </a:p>
          <a:p>
            <a:pPr marL="342900" lvl="0" indent="-342900" algn="just">
              <a:spcAft>
                <a:spcPts val="1000"/>
              </a:spcAft>
              <a:buChar char="-"/>
            </a:pPr>
            <a:endParaRPr lang="fa-IR" sz="1600">
              <a:solidFill>
                <a:srgbClr val="FF0000"/>
              </a:solidFill>
              <a:latin typeface="B Nazanin"/>
            </a:endParaRPr>
          </a:p>
        </p:txBody>
      </p:sp>
      <p:sp>
        <p:nvSpPr>
          <p:cNvPr id="6" name="Down Arrow Callout 5"/>
          <p:cNvSpPr/>
          <p:nvPr/>
        </p:nvSpPr>
        <p:spPr>
          <a:xfrm>
            <a:off x="6143636" y="1071546"/>
            <a:ext cx="2714644" cy="857256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>
                <a:latin typeface="B Nazanin"/>
              </a:rPr>
              <a:t>بازشناسي</a:t>
            </a:r>
            <a:r>
              <a:rPr lang="fa-IR" sz="2800"/>
              <a:t>(</a:t>
            </a:r>
            <a:r>
              <a:rPr lang="fa-IR" sz="2800">
                <a:latin typeface="B Nazanin"/>
              </a:rPr>
              <a:t>تشخيص</a:t>
            </a:r>
            <a:r>
              <a:rPr lang="fa-IR" sz="2800"/>
              <a:t>)</a:t>
            </a:r>
          </a:p>
        </p:txBody>
      </p:sp>
      <p:sp>
        <p:nvSpPr>
          <p:cNvPr id="7" name="Down Arrow Callout 6"/>
          <p:cNvSpPr/>
          <p:nvPr/>
        </p:nvSpPr>
        <p:spPr>
          <a:xfrm>
            <a:off x="745133" y="1035827"/>
            <a:ext cx="2143140" cy="1000132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>
                <a:latin typeface="B Nazanin"/>
              </a:rPr>
              <a:t>داوري</a:t>
            </a:r>
            <a:r>
              <a:rPr lang="fa-IR" sz="2800"/>
              <a:t>( </a:t>
            </a:r>
            <a:r>
              <a:rPr lang="fa-IR" sz="2800">
                <a:latin typeface="B Nazanin"/>
              </a:rPr>
              <a:t>تحليل</a:t>
            </a:r>
            <a:r>
              <a:rPr lang="fa-IR" sz="2800"/>
              <a:t>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28596" y="285728"/>
            <a:ext cx="8429684" cy="571504"/>
          </a:xfrm>
          <a:prstGeom prst="roundRect">
            <a:avLst/>
          </a:prstGeom>
          <a:gradFill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2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>
                <a:latin typeface="B Nazanin"/>
              </a:rPr>
              <a:t>فعّاليّت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هاي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نگارشي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درس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چهارم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Callout 1"/>
          <p:cNvSpPr/>
          <p:nvPr/>
        </p:nvSpPr>
        <p:spPr>
          <a:xfrm>
            <a:off x="3000364" y="214290"/>
            <a:ext cx="3357586" cy="857256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 b="1">
                <a:latin typeface="B Nazanin"/>
              </a:rPr>
              <a:t>درست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نويسي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07504" y="1142984"/>
            <a:ext cx="8928992" cy="5310353"/>
          </a:xfrm>
          <a:prstGeom prst="roundRect">
            <a:avLst/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marL="342900" lvl="0" indent="-342900" algn="ctr">
              <a:buFont typeface="Wingdings"/>
              <a:buChar char="ü"/>
            </a:pPr>
            <a:r>
              <a:rPr lang="fa-IR" b="1">
                <a:solidFill>
                  <a:srgbClr val="00B050"/>
                </a:solidFill>
                <a:latin typeface="B Nazanin"/>
              </a:rPr>
              <a:t>پرهيز</a:t>
            </a:r>
            <a:r>
              <a:rPr lang="fa-IR" b="1">
                <a:solidFill>
                  <a:srgbClr val="00B050"/>
                </a:solidFill>
              </a:rPr>
              <a:t> </a:t>
            </a:r>
            <a:r>
              <a:rPr lang="fa-IR" b="1">
                <a:solidFill>
                  <a:srgbClr val="00B050"/>
                </a:solidFill>
                <a:latin typeface="B Nazanin"/>
              </a:rPr>
              <a:t>از</a:t>
            </a:r>
            <a:r>
              <a:rPr lang="fa-IR" b="1">
                <a:solidFill>
                  <a:srgbClr val="00B050"/>
                </a:solidFill>
              </a:rPr>
              <a:t> </a:t>
            </a:r>
            <a:r>
              <a:rPr lang="fa-IR" b="1">
                <a:solidFill>
                  <a:srgbClr val="00B050"/>
                </a:solidFill>
                <a:latin typeface="B Nazanin"/>
              </a:rPr>
              <a:t>به</a:t>
            </a:r>
            <a:r>
              <a:rPr lang="fa-IR" b="1">
                <a:solidFill>
                  <a:srgbClr val="00B050"/>
                </a:solidFill>
              </a:rPr>
              <a:t> </a:t>
            </a:r>
            <a:r>
              <a:rPr lang="fa-IR" b="1">
                <a:solidFill>
                  <a:srgbClr val="00B050"/>
                </a:solidFill>
                <a:latin typeface="B Nazanin"/>
              </a:rPr>
              <a:t>كارگيري</a:t>
            </a:r>
            <a:r>
              <a:rPr lang="fa-IR" b="1">
                <a:solidFill>
                  <a:srgbClr val="00B05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واژه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هاي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ترديد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آفرين</a:t>
            </a:r>
            <a:r>
              <a:rPr lang="fa-IR" b="1">
                <a:solidFill>
                  <a:srgbClr val="00B050"/>
                </a:solidFill>
              </a:rPr>
              <a:t>( </a:t>
            </a:r>
            <a:r>
              <a:rPr lang="fa-IR" b="1">
                <a:solidFill>
                  <a:srgbClr val="00B050"/>
                </a:solidFill>
                <a:latin typeface="B Nazanin"/>
              </a:rPr>
              <a:t>شايد،</a:t>
            </a:r>
            <a:r>
              <a:rPr lang="fa-IR" b="1">
                <a:solidFill>
                  <a:srgbClr val="00B050"/>
                </a:solidFill>
              </a:rPr>
              <a:t> </a:t>
            </a:r>
            <a:r>
              <a:rPr lang="fa-IR" b="1">
                <a:solidFill>
                  <a:srgbClr val="00B050"/>
                </a:solidFill>
                <a:latin typeface="B Nazanin"/>
              </a:rPr>
              <a:t>ممكن</a:t>
            </a:r>
            <a:r>
              <a:rPr lang="fa-IR" b="1">
                <a:solidFill>
                  <a:srgbClr val="00B050"/>
                </a:solidFill>
              </a:rPr>
              <a:t> </a:t>
            </a:r>
            <a:r>
              <a:rPr lang="fa-IR" b="1">
                <a:solidFill>
                  <a:srgbClr val="00B050"/>
                </a:solidFill>
                <a:latin typeface="B Nazanin"/>
              </a:rPr>
              <a:t>است</a:t>
            </a:r>
            <a:r>
              <a:rPr lang="fa-IR" b="1">
                <a:solidFill>
                  <a:srgbClr val="00B050"/>
                </a:solidFill>
              </a:rPr>
              <a:t> </a:t>
            </a:r>
            <a:r>
              <a:rPr lang="fa-IR" b="1">
                <a:solidFill>
                  <a:srgbClr val="00B050"/>
                </a:solidFill>
                <a:latin typeface="B Nazanin"/>
              </a:rPr>
              <a:t>و</a:t>
            </a:r>
            <a:r>
              <a:rPr lang="fa-IR" b="1">
                <a:solidFill>
                  <a:srgbClr val="00B050"/>
                </a:solidFill>
              </a:rPr>
              <a:t> ...) </a:t>
            </a:r>
            <a:r>
              <a:rPr lang="fa-IR" b="1">
                <a:solidFill>
                  <a:srgbClr val="00B050"/>
                </a:solidFill>
                <a:latin typeface="B Nazanin"/>
              </a:rPr>
              <a:t>در</a:t>
            </a:r>
            <a:r>
              <a:rPr lang="fa-IR" b="1">
                <a:solidFill>
                  <a:srgbClr val="00B050"/>
                </a:solidFill>
              </a:rPr>
              <a:t> </a:t>
            </a:r>
            <a:r>
              <a:rPr lang="fa-IR" b="1">
                <a:solidFill>
                  <a:srgbClr val="00B050"/>
                </a:solidFill>
                <a:latin typeface="B Nazanin"/>
              </a:rPr>
              <a:t>جمله</a:t>
            </a:r>
            <a:r>
              <a:rPr lang="fa-IR" b="1">
                <a:solidFill>
                  <a:srgbClr val="00B050"/>
                </a:solidFill>
              </a:rPr>
              <a:t> </a:t>
            </a:r>
            <a:r>
              <a:rPr lang="fa-IR" b="1">
                <a:solidFill>
                  <a:srgbClr val="00B050"/>
                </a:solidFill>
                <a:latin typeface="B Nazanin"/>
              </a:rPr>
              <a:t>هاي</a:t>
            </a:r>
            <a:r>
              <a:rPr lang="fa-IR" b="1">
                <a:solidFill>
                  <a:srgbClr val="00B050"/>
                </a:solidFill>
              </a:rPr>
              <a:t> </a:t>
            </a:r>
            <a:r>
              <a:rPr lang="fa-IR" b="1">
                <a:solidFill>
                  <a:srgbClr val="00B050"/>
                </a:solidFill>
                <a:latin typeface="B Nazanin"/>
              </a:rPr>
              <a:t>قطعي</a:t>
            </a:r>
            <a:r>
              <a:rPr lang="fa-IR" b="1">
                <a:solidFill>
                  <a:srgbClr val="00B050"/>
                </a:solidFill>
              </a:rPr>
              <a:t> </a:t>
            </a:r>
            <a:r>
              <a:rPr lang="fa-IR" b="1">
                <a:solidFill>
                  <a:srgbClr val="00B050"/>
                </a:solidFill>
                <a:latin typeface="B Nazanin"/>
              </a:rPr>
              <a:t>و</a:t>
            </a:r>
            <a:r>
              <a:rPr lang="fa-IR" b="1">
                <a:solidFill>
                  <a:srgbClr val="00B050"/>
                </a:solidFill>
              </a:rPr>
              <a:t> </a:t>
            </a:r>
            <a:r>
              <a:rPr lang="fa-IR" b="1">
                <a:solidFill>
                  <a:srgbClr val="00B050"/>
                </a:solidFill>
                <a:latin typeface="B Nazanin"/>
              </a:rPr>
              <a:t>تاكيدي</a:t>
            </a:r>
            <a:r>
              <a:rPr lang="fa-IR" sz="1600" b="1">
                <a:solidFill>
                  <a:srgbClr val="00B050"/>
                </a:solidFill>
              </a:rPr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309700" cy="307777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 anchor="ctr"/>
          <a:lstStyle>
            <a:lvl1pPr lvl="0">
              <a:defRPr/>
            </a:lvl1pPr>
          </a:lstStyle>
          <a:p>
            <a:pPr marL="0" lvl="0" indent="0" algn="just">
              <a:lnSpc>
                <a:spcPct val="100000"/>
              </a:lnSpc>
              <a:buChar char="•"/>
            </a:pPr>
            <a:r>
              <a:rPr lang="ar-SA" sz="1400" b="1" i="0" u="none" strike="noStrike" baseline="0">
                <a:solidFill>
                  <a:srgbClr val="000000"/>
                </a:solidFill>
                <a:latin typeface="Calibri"/>
              </a:rPr>
              <a:t>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Callout 1"/>
          <p:cNvSpPr/>
          <p:nvPr/>
        </p:nvSpPr>
        <p:spPr>
          <a:xfrm>
            <a:off x="3000364" y="214290"/>
            <a:ext cx="3357586" cy="857256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 b="1">
                <a:latin typeface="B Nazanin"/>
              </a:rPr>
              <a:t>تصویر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نويسي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594026" y="1124744"/>
            <a:ext cx="8429684" cy="773278"/>
          </a:xfrm>
          <a:prstGeom prst="roundRect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3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1600"/>
              <a:t>* </a:t>
            </a:r>
            <a:r>
              <a:rPr lang="ar-SA" sz="1600">
                <a:latin typeface="B Nazanin"/>
              </a:rPr>
              <a:t>درون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يك</a:t>
            </a:r>
            <a:r>
              <a:rPr lang="ar-SA" sz="1600"/>
              <a:t>  </a:t>
            </a:r>
            <a:r>
              <a:rPr lang="ar-SA" sz="1600">
                <a:latin typeface="B Nazanin"/>
              </a:rPr>
              <a:t>انوبوس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شلوغ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را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،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تصو</a:t>
            </a:r>
            <a:r>
              <a:rPr lang="fa-IR" sz="1600">
                <a:latin typeface="B Nazanin"/>
              </a:rPr>
              <a:t>ّ</a:t>
            </a:r>
            <a:r>
              <a:rPr lang="ar-SA" sz="1600">
                <a:latin typeface="B Nazanin"/>
              </a:rPr>
              <a:t>ر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كنيد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و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تصوير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ذهني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خود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را</a:t>
            </a:r>
            <a:r>
              <a:rPr lang="ar-SA" sz="1600"/>
              <a:t>  </a:t>
            </a:r>
            <a:r>
              <a:rPr lang="ar-SA" sz="1600">
                <a:latin typeface="B Nazanin"/>
              </a:rPr>
              <a:t>شرح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دهيد</a:t>
            </a:r>
            <a:r>
              <a:rPr lang="ar-SA" sz="1600"/>
              <a:t>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94026" y="2132856"/>
            <a:ext cx="8429684" cy="4680521"/>
          </a:xfrm>
          <a:prstGeom prst="roundRect">
            <a:avLst/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4000" b="1">
                <a:solidFill>
                  <a:srgbClr val="00B050"/>
                </a:solidFill>
                <a:latin typeface="B Nazanin"/>
              </a:rPr>
              <a:t>متن</a:t>
            </a:r>
            <a:r>
              <a:rPr lang="fa-IR" sz="4000" b="1">
                <a:solidFill>
                  <a:srgbClr val="00B050"/>
                </a:solidFill>
              </a:rPr>
              <a:t>:</a:t>
            </a:r>
          </a:p>
          <a:p>
            <a:pPr lvl="0" algn="r"/>
            <a:r>
              <a:rPr lang="fa-IR" sz="4400" b="1">
                <a:solidFill>
                  <a:srgbClr val="00B050"/>
                </a:solidFill>
              </a:rPr>
              <a:t>-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تولید</a:t>
            </a:r>
            <a:r>
              <a:rPr lang="fa-IR" sz="2000" b="1">
                <a:solidFill>
                  <a:srgbClr val="00B050"/>
                </a:solidFill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شدة</a:t>
            </a:r>
            <a:r>
              <a:rPr lang="fa-IR" sz="2000" b="1">
                <a:solidFill>
                  <a:srgbClr val="00B050"/>
                </a:solidFill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دانش</a:t>
            </a:r>
            <a:r>
              <a:rPr lang="fa-IR" sz="2000" b="1">
                <a:solidFill>
                  <a:srgbClr val="00B050"/>
                </a:solidFill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آموز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3787606" y="3983"/>
            <a:ext cx="1712802" cy="910454"/>
          </a:xfrm>
          <a:prstGeom prst="ellipse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3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/>
                </a:solidFill>
                <a:latin typeface="B Titr"/>
              </a:rPr>
              <a:t>درس</a:t>
            </a:r>
            <a:r>
              <a:rPr lang="fa-IR">
                <a:solidFill>
                  <a:schemeClr val="tx1"/>
                </a:solidFill>
                <a:latin typeface="IranNastaliq"/>
              </a:rPr>
              <a:t>  </a:t>
            </a:r>
            <a:r>
              <a:rPr lang="fa-IR">
                <a:solidFill>
                  <a:schemeClr val="tx1"/>
                </a:solidFill>
                <a:latin typeface="B Titr"/>
              </a:rPr>
              <a:t>پنجم</a:t>
            </a:r>
            <a:r>
              <a:rPr lang="fa-IR">
                <a:solidFill>
                  <a:schemeClr val="tx1"/>
                </a:solidFill>
                <a:latin typeface="IranNastaliq"/>
              </a:rPr>
              <a:t>: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79512" y="1052736"/>
            <a:ext cx="8784976" cy="554461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endParaRPr/>
          </a:p>
          <a:p>
            <a:pPr marL="0" lvl="0" indent="0" algn="ctr">
              <a:lnSpc>
                <a:spcPct val="100000"/>
              </a:lnSpc>
              <a:spcAft>
                <a:spcPts val="1000"/>
              </a:spcAft>
              <a:buNone/>
            </a:pPr>
            <a:endParaRPr/>
          </a:p>
          <a:p>
            <a:pPr marL="0" lvl="0" indent="0" algn="ctr">
              <a:lnSpc>
                <a:spcPct val="100000"/>
              </a:lnSpc>
              <a:spcAft>
                <a:spcPts val="1000"/>
              </a:spcAft>
              <a:buNone/>
            </a:pPr>
            <a:endParaRPr/>
          </a:p>
          <a:p>
            <a:pPr lvl="0" algn="r"/>
            <a:r>
              <a:rPr lang="fa-IR" sz="2400" b="1">
                <a:latin typeface="B Nazanin"/>
              </a:rPr>
              <a:t>نوشته</a:t>
            </a:r>
            <a:r>
              <a:rPr lang="fa-IR" sz="2400" b="1">
                <a:latin typeface="Calibri"/>
              </a:rPr>
              <a:t> </a:t>
            </a:r>
            <a:r>
              <a:rPr lang="fa-IR" sz="2400" b="1">
                <a:latin typeface="B Nazanin"/>
              </a:rPr>
              <a:t>را</a:t>
            </a:r>
            <a:r>
              <a:rPr lang="fa-IR" sz="2400" b="1">
                <a:latin typeface="Calibri"/>
              </a:rPr>
              <a:t> </a:t>
            </a:r>
            <a:r>
              <a:rPr lang="fa-IR" sz="2400" b="1">
                <a:latin typeface="B Nazanin"/>
              </a:rPr>
              <a:t>خوش،آغاز</a:t>
            </a:r>
            <a:r>
              <a:rPr lang="fa-IR" sz="2400" b="1">
                <a:latin typeface="Calibri"/>
              </a:rPr>
              <a:t> </a:t>
            </a:r>
            <a:r>
              <a:rPr lang="fa-IR" sz="2400" b="1">
                <a:latin typeface="B Nazanin"/>
              </a:rPr>
              <a:t>كنيم؛</a:t>
            </a:r>
            <a:r>
              <a:rPr lang="fa-IR" sz="2400" b="1">
                <a:latin typeface="Calibri"/>
              </a:rPr>
              <a:t> </a:t>
            </a:r>
            <a:r>
              <a:rPr lang="fa-IR" sz="2400" b="1">
                <a:latin typeface="B Nazanin"/>
              </a:rPr>
              <a:t>زيبا</a:t>
            </a:r>
            <a:r>
              <a:rPr lang="fa-IR" sz="2400" b="1">
                <a:latin typeface="Calibri"/>
              </a:rPr>
              <a:t> </a:t>
            </a:r>
            <a:r>
              <a:rPr lang="fa-IR" sz="2400" b="1">
                <a:latin typeface="B Nazanin"/>
              </a:rPr>
              <a:t>به</a:t>
            </a:r>
            <a:r>
              <a:rPr lang="fa-IR" sz="2400" b="1">
                <a:latin typeface="Calibri"/>
              </a:rPr>
              <a:t> </a:t>
            </a:r>
            <a:r>
              <a:rPr lang="fa-IR" sz="2400" b="1">
                <a:latin typeface="B Nazanin"/>
              </a:rPr>
              <a:t>پايان</a:t>
            </a:r>
            <a:r>
              <a:rPr lang="fa-IR" sz="2400" b="1">
                <a:latin typeface="Calibri"/>
              </a:rPr>
              <a:t> </a:t>
            </a:r>
            <a:r>
              <a:rPr lang="fa-IR" sz="2400" b="1">
                <a:latin typeface="B Nazanin"/>
              </a:rPr>
              <a:t>ببريم</a:t>
            </a:r>
            <a:r>
              <a:rPr lang="fa-IR" sz="2400" b="1">
                <a:latin typeface="Calibri"/>
              </a:rPr>
              <a:t> </a:t>
            </a:r>
            <a:r>
              <a:rPr lang="fa-IR" sz="2400" b="1">
                <a:latin typeface="B Nazanin"/>
              </a:rPr>
              <a:t>و</a:t>
            </a:r>
            <a:r>
              <a:rPr lang="fa-IR" sz="2400" b="1">
                <a:latin typeface="Calibri"/>
              </a:rPr>
              <a:t> </a:t>
            </a:r>
            <a:r>
              <a:rPr lang="fa-IR" sz="2400" b="1">
                <a:latin typeface="B Nazanin"/>
              </a:rPr>
              <a:t>نيكو</a:t>
            </a:r>
            <a:r>
              <a:rPr lang="fa-IR" sz="2400" b="1">
                <a:latin typeface="Calibri"/>
              </a:rPr>
              <a:t> </a:t>
            </a:r>
            <a:r>
              <a:rPr lang="fa-IR" sz="2400" b="1">
                <a:latin typeface="B Nazanin"/>
              </a:rPr>
              <a:t>نام‌گذاري</a:t>
            </a:r>
            <a:r>
              <a:rPr lang="fa-IR" sz="2400" b="1">
                <a:latin typeface="Calibri"/>
              </a:rPr>
              <a:t> </a:t>
            </a:r>
            <a:r>
              <a:rPr lang="fa-IR" sz="2400" b="1">
                <a:latin typeface="B Nazanin"/>
              </a:rPr>
              <a:t>كنيم</a:t>
            </a:r>
            <a:r>
              <a:rPr lang="fa-IR" sz="2400" b="1">
                <a:latin typeface="Calibri"/>
              </a:rPr>
              <a:t>.</a:t>
            </a:r>
          </a:p>
          <a:p>
            <a:pPr marL="0" lvl="0" indent="0" algn="ctr">
              <a:lnSpc>
                <a:spcPct val="100000"/>
              </a:lnSpc>
              <a:spcAft>
                <a:spcPts val="1000"/>
              </a:spcAft>
              <a:buNone/>
            </a:pPr>
            <a:endParaRPr lang="fa-IR" sz="2400" b="1">
              <a:latin typeface="Calibri"/>
            </a:endParaRPr>
          </a:p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ar-SA" sz="1200" b="1">
                <a:latin typeface="B Nazanin"/>
              </a:rPr>
              <a:t>روش‌های</a:t>
            </a:r>
            <a:r>
              <a:rPr lang="ar-SA" sz="1200" b="1">
                <a:latin typeface="'B Zar'"/>
              </a:rPr>
              <a:t> </a:t>
            </a:r>
            <a:r>
              <a:rPr lang="ar-SA" sz="1200" b="1">
                <a:latin typeface="B Nazanin"/>
              </a:rPr>
              <a:t>پیشنهادی</a:t>
            </a:r>
            <a:r>
              <a:rPr lang="ar-SA" sz="1200" b="1">
                <a:latin typeface="'B Zar'"/>
              </a:rPr>
              <a:t> </a:t>
            </a:r>
            <a:r>
              <a:rPr lang="ar-SA" sz="1200" b="1">
                <a:latin typeface="B Nazanin"/>
              </a:rPr>
              <a:t>آموزش</a:t>
            </a:r>
            <a:r>
              <a:rPr lang="ar-SA" sz="1200" b="1">
                <a:latin typeface="'B Zar'"/>
              </a:rPr>
              <a:t> </a:t>
            </a:r>
            <a:r>
              <a:rPr lang="ar-SA" sz="1200" b="1">
                <a:latin typeface="B Nazanin"/>
              </a:rPr>
              <a:t>محتوا</a:t>
            </a:r>
            <a:r>
              <a:rPr lang="ar-SA" sz="1200" b="1">
                <a:latin typeface="'B Zar'"/>
              </a:rPr>
              <a:t> :</a:t>
            </a:r>
          </a:p>
          <a:p>
            <a:pPr marL="171450" lvl="0" indent="-171450" algn="r">
              <a:lnSpc>
                <a:spcPct val="115000"/>
              </a:lnSpc>
              <a:spcAft>
                <a:spcPts val="1000"/>
              </a:spcAft>
              <a:buFont typeface="Wingdings"/>
              <a:buChar char="v"/>
            </a:pPr>
            <a:r>
              <a:rPr lang="fa-IR" sz="1200">
                <a:latin typeface="Arial"/>
              </a:rPr>
              <a:t> </a:t>
            </a:r>
            <a:r>
              <a:rPr lang="fa-IR" sz="1200">
                <a:latin typeface="B Nazanin"/>
              </a:rPr>
              <a:t>بهره</a:t>
            </a:r>
            <a:r>
              <a:rPr lang="fa-IR" sz="1200">
                <a:latin typeface="Arial"/>
              </a:rPr>
              <a:t> </a:t>
            </a:r>
            <a:r>
              <a:rPr lang="fa-IR" sz="1200">
                <a:latin typeface="B Nazanin"/>
              </a:rPr>
              <a:t>گیری</a:t>
            </a:r>
            <a:r>
              <a:rPr lang="fa-IR" sz="1200">
                <a:latin typeface="Arial"/>
              </a:rPr>
              <a:t> </a:t>
            </a:r>
            <a:r>
              <a:rPr lang="fa-IR" sz="1200">
                <a:latin typeface="B Nazanin"/>
              </a:rPr>
              <a:t>از</a:t>
            </a:r>
            <a:r>
              <a:rPr lang="fa-IR" sz="1200">
                <a:latin typeface="Arial"/>
              </a:rPr>
              <a:t> </a:t>
            </a:r>
            <a:r>
              <a:rPr lang="fa-IR" sz="1200">
                <a:latin typeface="B Nazanin"/>
              </a:rPr>
              <a:t>گروه</a:t>
            </a:r>
            <a:r>
              <a:rPr lang="fa-IR" sz="1200">
                <a:latin typeface="Arial"/>
              </a:rPr>
              <a:t> </a:t>
            </a:r>
            <a:r>
              <a:rPr lang="fa-IR" sz="1200">
                <a:latin typeface="B Nazanin"/>
              </a:rPr>
              <a:t>های</a:t>
            </a:r>
            <a:r>
              <a:rPr lang="fa-IR" sz="1200">
                <a:latin typeface="Arial"/>
              </a:rPr>
              <a:t> </a:t>
            </a:r>
            <a:r>
              <a:rPr lang="fa-IR" sz="1200">
                <a:latin typeface="B Nazanin"/>
              </a:rPr>
              <a:t>مکمل</a:t>
            </a:r>
          </a:p>
          <a:p>
            <a:pPr marL="0" lvl="0" indent="0" algn="l">
              <a:lnSpc>
                <a:spcPct val="100000"/>
              </a:lnSpc>
              <a:buNone/>
            </a:pPr>
            <a:endParaRPr lang="fa-IR" sz="1200">
              <a:latin typeface="B Nazanin"/>
            </a:endParaRPr>
          </a:p>
          <a:p>
            <a:pPr marL="0" lvl="0" indent="0" algn="l">
              <a:lnSpc>
                <a:spcPct val="100000"/>
              </a:lnSpc>
              <a:buNone/>
            </a:pPr>
            <a:endParaRPr lang="fa-IR" sz="1200">
              <a:latin typeface="B Nazanin"/>
            </a:endParaRPr>
          </a:p>
          <a:p>
            <a:pPr marL="0" lvl="0" indent="0" algn="l">
              <a:lnSpc>
                <a:spcPct val="100000"/>
              </a:lnSpc>
              <a:buNone/>
            </a:pPr>
            <a:endParaRPr lang="fa-IR" sz="1200">
              <a:latin typeface="B Nazanin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14282" y="285728"/>
            <a:ext cx="8572562" cy="6215106"/>
          </a:xfrm>
          <a:prstGeom prst="roundRect">
            <a:avLst/>
          </a:prstGeom>
          <a:gradFill rotWithShape="1"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dk1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2800" b="1">
                <a:latin typeface="B Nazanin"/>
              </a:rPr>
              <a:t>چكيدة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درس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پنجم</a:t>
            </a:r>
            <a:r>
              <a:rPr lang="fa-IR" b="1"/>
              <a:t>:</a:t>
            </a:r>
          </a:p>
          <a:p>
            <a:pPr lvl="0" algn="r"/>
            <a:endParaRPr lang="fa-IR" b="1"/>
          </a:p>
          <a:p>
            <a:pPr lvl="0" algn="r"/>
            <a:r>
              <a:rPr lang="fa-IR" b="1"/>
              <a:t>1. </a:t>
            </a:r>
            <a:r>
              <a:rPr lang="fa-IR">
                <a:latin typeface="B Nazanin"/>
              </a:rPr>
              <a:t>شروع،</a:t>
            </a:r>
            <a:r>
              <a:rPr lang="fa-IR"/>
              <a:t> </a:t>
            </a:r>
            <a:r>
              <a:rPr lang="fa-IR">
                <a:latin typeface="B Nazanin"/>
              </a:rPr>
              <a:t>پايان</a:t>
            </a:r>
            <a:r>
              <a:rPr lang="fa-IR"/>
              <a:t> </a:t>
            </a:r>
            <a:r>
              <a:rPr lang="fa-IR">
                <a:latin typeface="B Nazanin"/>
              </a:rPr>
              <a:t>و</a:t>
            </a:r>
            <a:r>
              <a:rPr lang="fa-IR"/>
              <a:t> </a:t>
            </a:r>
            <a:r>
              <a:rPr lang="fa-IR">
                <a:latin typeface="B Nazanin"/>
              </a:rPr>
              <a:t>نامگذاري</a:t>
            </a:r>
            <a:r>
              <a:rPr lang="fa-IR"/>
              <a:t> </a:t>
            </a:r>
            <a:r>
              <a:rPr lang="fa-IR">
                <a:latin typeface="B Nazanin"/>
              </a:rPr>
              <a:t>نوشته،</a:t>
            </a:r>
            <a:r>
              <a:rPr lang="fa-IR"/>
              <a:t> </a:t>
            </a:r>
            <a:r>
              <a:rPr lang="fa-IR">
                <a:latin typeface="B Nazanin"/>
              </a:rPr>
              <a:t>سه</a:t>
            </a:r>
            <a:r>
              <a:rPr lang="fa-IR"/>
              <a:t> </a:t>
            </a:r>
            <a:r>
              <a:rPr lang="fa-IR">
                <a:latin typeface="B Nazanin"/>
              </a:rPr>
              <a:t>بخش</a:t>
            </a:r>
            <a:r>
              <a:rPr lang="fa-IR"/>
              <a:t> </a:t>
            </a:r>
            <a:r>
              <a:rPr lang="fa-IR">
                <a:latin typeface="B Nazanin"/>
              </a:rPr>
              <a:t>مهم</a:t>
            </a:r>
            <a:r>
              <a:rPr lang="fa-IR"/>
              <a:t> </a:t>
            </a:r>
            <a:r>
              <a:rPr lang="fa-IR">
                <a:latin typeface="B Nazanin"/>
              </a:rPr>
              <a:t>يك</a:t>
            </a:r>
            <a:r>
              <a:rPr lang="fa-IR"/>
              <a:t> </a:t>
            </a:r>
            <a:r>
              <a:rPr lang="fa-IR">
                <a:latin typeface="B Nazanin"/>
              </a:rPr>
              <a:t>نوشته</a:t>
            </a:r>
            <a:r>
              <a:rPr lang="fa-IR"/>
              <a:t> </a:t>
            </a:r>
            <a:r>
              <a:rPr lang="fa-IR">
                <a:latin typeface="B Nazanin"/>
              </a:rPr>
              <a:t>هستند</a:t>
            </a:r>
            <a:r>
              <a:rPr lang="fa-IR"/>
              <a:t> </a:t>
            </a:r>
            <a:r>
              <a:rPr lang="fa-IR">
                <a:latin typeface="B Nazanin"/>
              </a:rPr>
              <a:t>و</a:t>
            </a:r>
            <a:r>
              <a:rPr lang="fa-IR"/>
              <a:t> </a:t>
            </a:r>
            <a:r>
              <a:rPr lang="fa-IR">
                <a:latin typeface="B Nazanin"/>
              </a:rPr>
              <a:t>در</a:t>
            </a:r>
            <a:r>
              <a:rPr lang="fa-IR"/>
              <a:t> </a:t>
            </a:r>
            <a:r>
              <a:rPr lang="fa-IR">
                <a:latin typeface="B Nazanin"/>
              </a:rPr>
              <a:t>جذب</a:t>
            </a:r>
            <a:r>
              <a:rPr lang="fa-IR"/>
              <a:t>  </a:t>
            </a:r>
            <a:r>
              <a:rPr lang="fa-IR">
                <a:latin typeface="B Nazanin"/>
              </a:rPr>
              <a:t>و</a:t>
            </a:r>
            <a:r>
              <a:rPr lang="fa-IR"/>
              <a:t> </a:t>
            </a:r>
            <a:r>
              <a:rPr lang="fa-IR">
                <a:latin typeface="B Nazanin"/>
              </a:rPr>
              <a:t>تاثير</a:t>
            </a:r>
            <a:r>
              <a:rPr lang="fa-IR"/>
              <a:t> </a:t>
            </a:r>
            <a:r>
              <a:rPr lang="fa-IR">
                <a:latin typeface="B Nazanin"/>
              </a:rPr>
              <a:t>گذاري</a:t>
            </a:r>
            <a:r>
              <a:rPr lang="fa-IR"/>
              <a:t> </a:t>
            </a:r>
            <a:r>
              <a:rPr lang="fa-IR">
                <a:latin typeface="B Nazanin"/>
              </a:rPr>
              <a:t>بر</a:t>
            </a:r>
            <a:r>
              <a:rPr lang="fa-IR"/>
              <a:t> </a:t>
            </a:r>
            <a:r>
              <a:rPr lang="fa-IR">
                <a:latin typeface="B Nazanin"/>
              </a:rPr>
              <a:t>خواننده</a:t>
            </a:r>
            <a:r>
              <a:rPr lang="fa-IR"/>
              <a:t> </a:t>
            </a:r>
            <a:r>
              <a:rPr lang="fa-IR">
                <a:latin typeface="B Nazanin"/>
              </a:rPr>
              <a:t>تاثير</a:t>
            </a:r>
            <a:r>
              <a:rPr lang="fa-IR"/>
              <a:t> </a:t>
            </a:r>
            <a:r>
              <a:rPr lang="fa-IR">
                <a:latin typeface="B Nazanin"/>
              </a:rPr>
              <a:t>زيادي</a:t>
            </a:r>
            <a:r>
              <a:rPr lang="fa-IR"/>
              <a:t> </a:t>
            </a:r>
            <a:r>
              <a:rPr lang="fa-IR">
                <a:latin typeface="B Nazanin"/>
              </a:rPr>
              <a:t>دارند</a:t>
            </a:r>
            <a:r>
              <a:rPr lang="fa-IR" b="1"/>
              <a:t>.</a:t>
            </a:r>
          </a:p>
          <a:p>
            <a:pPr lvl="0" algn="r"/>
            <a:endParaRPr lang="fa-IR" b="1"/>
          </a:p>
          <a:p>
            <a:pPr lvl="0" algn="r"/>
            <a:r>
              <a:rPr lang="fa-IR" b="1"/>
              <a:t> 2.  </a:t>
            </a:r>
            <a:r>
              <a:rPr lang="fa-IR" b="1">
                <a:latin typeface="B Nazanin"/>
              </a:rPr>
              <a:t>اين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روش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ها،</a:t>
            </a:r>
            <a:r>
              <a:rPr lang="fa-IR"/>
              <a:t> </a:t>
            </a:r>
            <a:r>
              <a:rPr lang="fa-IR">
                <a:latin typeface="B Nazanin"/>
              </a:rPr>
              <a:t>به</a:t>
            </a:r>
            <a:r>
              <a:rPr lang="fa-IR"/>
              <a:t> </a:t>
            </a:r>
            <a:r>
              <a:rPr lang="fa-IR">
                <a:latin typeface="B Nazanin"/>
              </a:rPr>
              <a:t>ما</a:t>
            </a:r>
            <a:r>
              <a:rPr lang="fa-IR"/>
              <a:t> </a:t>
            </a:r>
            <a:r>
              <a:rPr lang="fa-IR">
                <a:latin typeface="B Nazanin"/>
              </a:rPr>
              <a:t>كمك</a:t>
            </a:r>
            <a:r>
              <a:rPr lang="fa-IR"/>
              <a:t> </a:t>
            </a:r>
            <a:r>
              <a:rPr lang="fa-IR">
                <a:latin typeface="B Nazanin"/>
              </a:rPr>
              <a:t>مي</a:t>
            </a:r>
            <a:r>
              <a:rPr lang="fa-IR"/>
              <a:t> </a:t>
            </a:r>
            <a:r>
              <a:rPr lang="fa-IR">
                <a:latin typeface="B Nazanin"/>
              </a:rPr>
              <a:t>كند</a:t>
            </a:r>
            <a:r>
              <a:rPr lang="fa-IR"/>
              <a:t> </a:t>
            </a:r>
            <a:r>
              <a:rPr lang="fa-IR">
                <a:latin typeface="B Nazanin"/>
              </a:rPr>
              <a:t>تا</a:t>
            </a:r>
            <a:r>
              <a:rPr lang="fa-IR"/>
              <a:t> </a:t>
            </a:r>
            <a:r>
              <a:rPr lang="fa-IR">
                <a:latin typeface="B Nazanin"/>
              </a:rPr>
              <a:t>نوشته</a:t>
            </a:r>
            <a:r>
              <a:rPr lang="fa-IR"/>
              <a:t> </a:t>
            </a:r>
            <a:r>
              <a:rPr lang="fa-IR">
                <a:latin typeface="B Nazanin"/>
              </a:rPr>
              <a:t>هايي</a:t>
            </a:r>
            <a:r>
              <a:rPr lang="fa-IR"/>
              <a:t> </a:t>
            </a:r>
            <a:r>
              <a:rPr lang="fa-IR">
                <a:latin typeface="B Nazanin"/>
              </a:rPr>
              <a:t>با</a:t>
            </a:r>
            <a:r>
              <a:rPr lang="fa-IR"/>
              <a:t> </a:t>
            </a:r>
            <a:r>
              <a:rPr lang="fa-IR">
                <a:solidFill>
                  <a:srgbClr val="FF0000"/>
                </a:solidFill>
                <a:latin typeface="B Nazanin"/>
              </a:rPr>
              <a:t>آغاز</a:t>
            </a:r>
            <a:r>
              <a:rPr lang="fa-IR">
                <a:solidFill>
                  <a:srgbClr val="FF0000"/>
                </a:solidFill>
              </a:rPr>
              <a:t> </a:t>
            </a:r>
            <a:r>
              <a:rPr lang="fa-IR">
                <a:solidFill>
                  <a:schemeClr val="tx1"/>
                </a:solidFill>
                <a:latin typeface="B Nazanin"/>
              </a:rPr>
              <a:t>هاي</a:t>
            </a:r>
            <a:r>
              <a:rPr lang="fa-IR">
                <a:solidFill>
                  <a:schemeClr val="tx1"/>
                </a:solidFill>
              </a:rPr>
              <a:t> </a:t>
            </a:r>
            <a:r>
              <a:rPr lang="fa-IR">
                <a:latin typeface="B Nazanin"/>
              </a:rPr>
              <a:t>مناسب</a:t>
            </a:r>
            <a:r>
              <a:rPr lang="fa-IR"/>
              <a:t> </a:t>
            </a:r>
            <a:r>
              <a:rPr lang="fa-IR">
                <a:latin typeface="B Nazanin"/>
              </a:rPr>
              <a:t>داشته</a:t>
            </a:r>
            <a:r>
              <a:rPr lang="fa-IR"/>
              <a:t> </a:t>
            </a:r>
            <a:r>
              <a:rPr lang="fa-IR">
                <a:latin typeface="B Nazanin"/>
              </a:rPr>
              <a:t>باشيم</a:t>
            </a:r>
            <a:r>
              <a:rPr lang="fa-IR"/>
              <a:t>:</a:t>
            </a:r>
          </a:p>
          <a:p>
            <a:pPr lvl="0" algn="r"/>
            <a:r>
              <a:rPr lang="fa-IR" b="1"/>
              <a:t>-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پرسش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/>
              <a:t>(</a:t>
            </a:r>
            <a:r>
              <a:rPr lang="fa-IR" b="1">
                <a:latin typeface="B Nazanin"/>
              </a:rPr>
              <a:t>بهره</a:t>
            </a:r>
            <a:r>
              <a:rPr lang="fa-IR" b="1"/>
              <a:t>  </a:t>
            </a:r>
            <a:r>
              <a:rPr lang="fa-IR" b="1">
                <a:latin typeface="B Nazanin"/>
              </a:rPr>
              <a:t>گيري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از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طرح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سوال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ايجاد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كنجكاوي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در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خواننده</a:t>
            </a:r>
            <a:r>
              <a:rPr lang="fa-IR" b="1"/>
              <a:t>)</a:t>
            </a:r>
          </a:p>
          <a:p>
            <a:pPr lvl="0" algn="r"/>
            <a:r>
              <a:rPr lang="fa-IR" b="1"/>
              <a:t>-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خبر</a:t>
            </a:r>
            <a:r>
              <a:rPr lang="fa-IR" b="1"/>
              <a:t>( </a:t>
            </a:r>
            <a:r>
              <a:rPr lang="fa-IR" b="1">
                <a:latin typeface="B Nazanin"/>
              </a:rPr>
              <a:t>ابلاغ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خبري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داغ،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متفاوت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غافل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گير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كننده</a:t>
            </a:r>
            <a:r>
              <a:rPr lang="fa-IR" b="1"/>
              <a:t>)</a:t>
            </a:r>
          </a:p>
          <a:p>
            <a:pPr lvl="0" algn="r"/>
            <a:r>
              <a:rPr lang="fa-IR" b="1"/>
              <a:t>-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داستان</a:t>
            </a:r>
            <a:r>
              <a:rPr lang="fa-IR" b="1"/>
              <a:t>( </a:t>
            </a:r>
            <a:r>
              <a:rPr lang="fa-IR" b="1">
                <a:latin typeface="B Nazanin"/>
              </a:rPr>
              <a:t>نقل</a:t>
            </a:r>
            <a:r>
              <a:rPr lang="fa-IR" b="1"/>
              <a:t>  </a:t>
            </a:r>
            <a:r>
              <a:rPr lang="fa-IR" b="1">
                <a:latin typeface="B Nazanin"/>
              </a:rPr>
              <a:t>داستان،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حكايت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يا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خاطره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كوتاه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...)</a:t>
            </a:r>
          </a:p>
          <a:p>
            <a:pPr lvl="0" algn="r"/>
            <a:endParaRPr lang="fa-IR" b="1"/>
          </a:p>
          <a:p>
            <a:pPr lvl="0" algn="r"/>
            <a:r>
              <a:rPr lang="fa-IR" b="1"/>
              <a:t> 3</a:t>
            </a:r>
            <a:r>
              <a:rPr lang="fa-IR"/>
              <a:t>. </a:t>
            </a:r>
            <a:r>
              <a:rPr lang="fa-IR">
                <a:latin typeface="B Nazanin"/>
              </a:rPr>
              <a:t>روش</a:t>
            </a:r>
            <a:r>
              <a:rPr lang="fa-IR"/>
              <a:t> </a:t>
            </a:r>
            <a:r>
              <a:rPr lang="fa-IR">
                <a:latin typeface="B Nazanin"/>
              </a:rPr>
              <a:t>هاي</a:t>
            </a:r>
            <a:r>
              <a:rPr lang="fa-IR"/>
              <a:t> </a:t>
            </a:r>
            <a:r>
              <a:rPr lang="fa-IR">
                <a:latin typeface="B Nazanin"/>
              </a:rPr>
              <a:t>زير</a:t>
            </a:r>
            <a:r>
              <a:rPr lang="fa-IR"/>
              <a:t> </a:t>
            </a:r>
            <a:r>
              <a:rPr lang="fa-IR">
                <a:latin typeface="B Nazanin"/>
              </a:rPr>
              <a:t>به</a:t>
            </a:r>
            <a:r>
              <a:rPr lang="fa-IR"/>
              <a:t> </a:t>
            </a:r>
            <a:r>
              <a:rPr lang="fa-IR">
                <a:latin typeface="B Nazanin"/>
              </a:rPr>
              <a:t>ما</a:t>
            </a:r>
            <a:r>
              <a:rPr lang="fa-IR"/>
              <a:t> </a:t>
            </a:r>
            <a:r>
              <a:rPr lang="fa-IR">
                <a:latin typeface="B Nazanin"/>
              </a:rPr>
              <a:t>كمك</a:t>
            </a:r>
            <a:r>
              <a:rPr lang="fa-IR"/>
              <a:t> </a:t>
            </a:r>
            <a:r>
              <a:rPr lang="fa-IR">
                <a:latin typeface="B Nazanin"/>
              </a:rPr>
              <a:t>مي</a:t>
            </a:r>
            <a:r>
              <a:rPr lang="fa-IR"/>
              <a:t> </a:t>
            </a:r>
            <a:r>
              <a:rPr lang="fa-IR">
                <a:latin typeface="B Nazanin"/>
              </a:rPr>
              <a:t>كند</a:t>
            </a:r>
            <a:r>
              <a:rPr lang="fa-IR"/>
              <a:t> </a:t>
            </a:r>
            <a:r>
              <a:rPr lang="fa-IR">
                <a:latin typeface="B Nazanin"/>
              </a:rPr>
              <a:t>تا</a:t>
            </a:r>
            <a:r>
              <a:rPr lang="fa-IR"/>
              <a:t> </a:t>
            </a:r>
            <a:r>
              <a:rPr lang="fa-IR">
                <a:latin typeface="B Nazanin"/>
              </a:rPr>
              <a:t>متن</a:t>
            </a:r>
            <a:r>
              <a:rPr lang="fa-IR"/>
              <a:t> </a:t>
            </a:r>
            <a:r>
              <a:rPr lang="fa-IR">
                <a:latin typeface="B Nazanin"/>
              </a:rPr>
              <a:t>هايي</a:t>
            </a:r>
            <a:r>
              <a:rPr lang="fa-IR"/>
              <a:t> </a:t>
            </a:r>
            <a:r>
              <a:rPr lang="fa-IR">
                <a:latin typeface="B Nazanin"/>
              </a:rPr>
              <a:t>با</a:t>
            </a:r>
            <a:r>
              <a:rPr lang="fa-IR">
                <a:solidFill>
                  <a:srgbClr val="FF0000"/>
                </a:solidFill>
              </a:rPr>
              <a:t> </a:t>
            </a:r>
            <a:r>
              <a:rPr lang="fa-IR">
                <a:solidFill>
                  <a:srgbClr val="FF0000"/>
                </a:solidFill>
                <a:latin typeface="B Nazanin"/>
              </a:rPr>
              <a:t>پايان</a:t>
            </a:r>
            <a:r>
              <a:rPr lang="fa-IR">
                <a:solidFill>
                  <a:srgbClr val="FF0000"/>
                </a:solidFill>
              </a:rPr>
              <a:t> </a:t>
            </a:r>
            <a:r>
              <a:rPr lang="fa-IR">
                <a:latin typeface="B Nazanin"/>
              </a:rPr>
              <a:t>هايي</a:t>
            </a:r>
            <a:r>
              <a:rPr lang="fa-IR"/>
              <a:t> </a:t>
            </a:r>
            <a:r>
              <a:rPr lang="fa-IR">
                <a:latin typeface="B Nazanin"/>
              </a:rPr>
              <a:t>تاثير</a:t>
            </a:r>
            <a:r>
              <a:rPr lang="fa-IR"/>
              <a:t> </a:t>
            </a:r>
            <a:r>
              <a:rPr lang="fa-IR">
                <a:latin typeface="B Nazanin"/>
              </a:rPr>
              <a:t>گذار</a:t>
            </a:r>
            <a:r>
              <a:rPr lang="fa-IR"/>
              <a:t> </a:t>
            </a:r>
            <a:r>
              <a:rPr lang="fa-IR">
                <a:latin typeface="B Nazanin"/>
              </a:rPr>
              <a:t>بنويسيم</a:t>
            </a:r>
            <a:r>
              <a:rPr lang="fa-IR"/>
              <a:t>: </a:t>
            </a:r>
          </a:p>
          <a:p>
            <a:pPr lvl="0" algn="r"/>
            <a:r>
              <a:rPr lang="fa-IR" b="1"/>
              <a:t>-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پرسش</a:t>
            </a:r>
            <a:r>
              <a:rPr lang="fa-IR" b="1"/>
              <a:t> (</a:t>
            </a:r>
            <a:r>
              <a:rPr lang="fa-IR" b="1">
                <a:latin typeface="B Nazanin"/>
              </a:rPr>
              <a:t>بهره</a:t>
            </a:r>
            <a:r>
              <a:rPr lang="fa-IR" b="1"/>
              <a:t>  </a:t>
            </a:r>
            <a:r>
              <a:rPr lang="fa-IR" b="1">
                <a:latin typeface="B Nazanin"/>
              </a:rPr>
              <a:t>گيري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از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طرح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سوال</a:t>
            </a:r>
            <a:r>
              <a:rPr lang="fa-IR" b="1"/>
              <a:t>  </a:t>
            </a:r>
            <a:r>
              <a:rPr lang="fa-IR" b="1">
                <a:latin typeface="B Nazanin"/>
              </a:rPr>
              <a:t>براي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واداشتن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خواننده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تامل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تفكر</a:t>
            </a:r>
            <a:r>
              <a:rPr lang="fa-IR" b="1"/>
              <a:t>)</a:t>
            </a:r>
          </a:p>
          <a:p>
            <a:pPr lvl="0" algn="r"/>
            <a:r>
              <a:rPr lang="fa-IR" b="1"/>
              <a:t> -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شعر</a:t>
            </a:r>
            <a:r>
              <a:rPr lang="fa-IR" b="1"/>
              <a:t>(</a:t>
            </a:r>
            <a:r>
              <a:rPr lang="fa-IR" b="1">
                <a:latin typeface="B Nazanin"/>
              </a:rPr>
              <a:t>نقل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اشعار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ابيات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،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ضرب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المثل</a:t>
            </a:r>
            <a:r>
              <a:rPr lang="fa-IR" b="1"/>
              <a:t> 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... </a:t>
            </a:r>
            <a:r>
              <a:rPr lang="fa-IR" b="1">
                <a:latin typeface="B Nazanin"/>
              </a:rPr>
              <a:t>مرتبط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با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موضوع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نوشته</a:t>
            </a:r>
            <a:r>
              <a:rPr lang="fa-IR" b="1"/>
              <a:t>)</a:t>
            </a:r>
          </a:p>
          <a:p>
            <a:pPr lvl="0" algn="r"/>
            <a:r>
              <a:rPr lang="fa-IR" b="1"/>
              <a:t>-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جمله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هاي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عاطفي</a:t>
            </a:r>
            <a:r>
              <a:rPr lang="fa-IR" b="1"/>
              <a:t>( </a:t>
            </a:r>
            <a:r>
              <a:rPr lang="fa-IR" b="1">
                <a:latin typeface="B Nazanin"/>
              </a:rPr>
              <a:t>بيان</a:t>
            </a:r>
            <a:r>
              <a:rPr lang="fa-IR" b="1"/>
              <a:t>  </a:t>
            </a:r>
            <a:r>
              <a:rPr lang="fa-IR" b="1">
                <a:latin typeface="B Nazanin"/>
              </a:rPr>
              <a:t>جملات</a:t>
            </a:r>
            <a:r>
              <a:rPr lang="fa-IR" b="1"/>
              <a:t>  </a:t>
            </a:r>
            <a:r>
              <a:rPr lang="fa-IR" b="1">
                <a:latin typeface="B Nazanin"/>
              </a:rPr>
              <a:t>عاطفي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احساسي</a:t>
            </a:r>
            <a:r>
              <a:rPr lang="fa-IR" b="1"/>
              <a:t> )</a:t>
            </a:r>
          </a:p>
          <a:p>
            <a:pPr lvl="0" algn="r"/>
            <a:endParaRPr lang="fa-IR" b="1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Callout 1"/>
          <p:cNvSpPr/>
          <p:nvPr/>
        </p:nvSpPr>
        <p:spPr>
          <a:xfrm>
            <a:off x="3357554" y="1071546"/>
            <a:ext cx="2500330" cy="1000132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>
                <a:latin typeface="B Nazanin"/>
              </a:rPr>
              <a:t>آفرينش</a:t>
            </a:r>
            <a:r>
              <a:rPr lang="fa-IR" sz="2800"/>
              <a:t>(</a:t>
            </a:r>
            <a:r>
              <a:rPr lang="fa-IR" sz="2800">
                <a:latin typeface="B Nazanin"/>
              </a:rPr>
              <a:t>توليد</a:t>
            </a:r>
            <a:r>
              <a:rPr lang="fa-IR" sz="2800"/>
              <a:t>)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64315" y="2112171"/>
            <a:ext cx="2667524" cy="4636672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5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just"/>
            <a:r>
              <a:rPr lang="fa-IR" sz="2400" b="1"/>
              <a:t>« </a:t>
            </a:r>
            <a:r>
              <a:rPr lang="fa-IR" sz="2400" b="1">
                <a:latin typeface="B Nazanin"/>
              </a:rPr>
              <a:t>فعّاليّت</a:t>
            </a:r>
            <a:r>
              <a:rPr lang="fa-IR" sz="2400" b="1"/>
              <a:t> </a:t>
            </a:r>
            <a:r>
              <a:rPr lang="fa-IR" sz="2400" b="1">
                <a:latin typeface="B Nazanin"/>
              </a:rPr>
              <a:t>شماره</a:t>
            </a:r>
            <a:r>
              <a:rPr lang="fa-IR" sz="2400" b="1"/>
              <a:t>3»</a:t>
            </a:r>
          </a:p>
          <a:p>
            <a:pPr lvl="0" algn="just"/>
            <a:r>
              <a:rPr lang="fa-IR" sz="1600"/>
              <a:t> *</a:t>
            </a:r>
            <a:r>
              <a:rPr lang="ar-SA" sz="1600">
                <a:latin typeface="B Nazanin"/>
              </a:rPr>
              <a:t>یکی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از</a:t>
            </a:r>
            <a:r>
              <a:rPr lang="ar-SA" sz="1600"/>
              <a:t> </a:t>
            </a:r>
            <a:r>
              <a:rPr lang="fa-IR" sz="1600"/>
              <a:t> </a:t>
            </a:r>
            <a:r>
              <a:rPr lang="fa-IR" sz="1600">
                <a:latin typeface="B Nazanin"/>
              </a:rPr>
              <a:t>نوشته</a:t>
            </a:r>
            <a:r>
              <a:rPr lang="fa-IR" sz="1600"/>
              <a:t> </a:t>
            </a:r>
            <a:r>
              <a:rPr lang="fa-IR" sz="1600">
                <a:latin typeface="B Nazanin"/>
              </a:rPr>
              <a:t>هاي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عضو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گروه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خود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را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انتخاب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و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آن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را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بر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پاية</a:t>
            </a:r>
            <a:r>
              <a:rPr lang="ar-SA" sz="1600"/>
              <a:t>  </a:t>
            </a:r>
            <a:r>
              <a:rPr lang="ar-SA" sz="1600">
                <a:latin typeface="B Nazanin"/>
              </a:rPr>
              <a:t>معيارهاي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زير،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بررسي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و</a:t>
            </a:r>
            <a:r>
              <a:rPr lang="ar-SA" sz="1600"/>
              <a:t> </a:t>
            </a:r>
            <a:r>
              <a:rPr lang="ar-SA" sz="1600">
                <a:latin typeface="B Nazanin"/>
              </a:rPr>
              <a:t>نقد‌كنید</a:t>
            </a:r>
            <a:r>
              <a:rPr lang="ar-SA" sz="1600"/>
              <a:t>.</a:t>
            </a:r>
          </a:p>
          <a:p>
            <a:pPr lvl="0" algn="just"/>
            <a:r>
              <a:rPr lang="fa-IR" sz="1600">
                <a:solidFill>
                  <a:srgbClr val="FF0000"/>
                </a:solidFill>
              </a:rPr>
              <a:t>----------------------------</a:t>
            </a:r>
          </a:p>
          <a:p>
            <a:pPr lvl="0" algn="just"/>
            <a:r>
              <a:rPr lang="fa-IR" sz="1600">
                <a:solidFill>
                  <a:srgbClr val="FF0000"/>
                </a:solidFill>
              </a:rPr>
              <a:t>1.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داشتن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پيش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نويس</a:t>
            </a:r>
          </a:p>
          <a:p>
            <a:pPr lvl="0" algn="just"/>
            <a:r>
              <a:rPr lang="fa-IR" sz="1400">
                <a:solidFill>
                  <a:srgbClr val="FF0000"/>
                </a:solidFill>
              </a:rPr>
              <a:t>2.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داشتن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پاكنويس</a:t>
            </a:r>
            <a:r>
              <a:rPr lang="ar-SA" sz="1400">
                <a:solidFill>
                  <a:srgbClr val="FF0000"/>
                </a:solidFill>
              </a:rPr>
              <a:t>(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رعايت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علائم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نگارشي،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املاي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صحيح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واژگا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ن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درست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نويسي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،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خطِّ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خوش</a:t>
            </a:r>
            <a:r>
              <a:rPr lang="ar-SA" sz="1400">
                <a:solidFill>
                  <a:srgbClr val="FF0000"/>
                </a:solidFill>
              </a:rPr>
              <a:t>)</a:t>
            </a:r>
          </a:p>
          <a:p>
            <a:pPr lvl="0" algn="just"/>
            <a:r>
              <a:rPr lang="fa-IR" sz="1600" b="1">
                <a:solidFill>
                  <a:srgbClr val="FF0000"/>
                </a:solidFill>
              </a:rPr>
              <a:t>3. </a:t>
            </a:r>
            <a:r>
              <a:rPr lang="ar-SA" sz="1600" b="1">
                <a:solidFill>
                  <a:srgbClr val="FF0000"/>
                </a:solidFill>
                <a:latin typeface="B Nazanin"/>
              </a:rPr>
              <a:t>استفادة</a:t>
            </a:r>
            <a:r>
              <a:rPr lang="ar-SA" sz="1600" b="1">
                <a:solidFill>
                  <a:srgbClr val="FF0000"/>
                </a:solidFill>
              </a:rPr>
              <a:t> </a:t>
            </a:r>
            <a:r>
              <a:rPr lang="ar-SA" sz="1600" b="1">
                <a:solidFill>
                  <a:srgbClr val="FF0000"/>
                </a:solidFill>
                <a:latin typeface="B Nazanin"/>
              </a:rPr>
              <a:t>مناسب</a:t>
            </a:r>
            <a:r>
              <a:rPr lang="ar-SA" sz="1600" b="1">
                <a:solidFill>
                  <a:srgbClr val="FF0000"/>
                </a:solidFill>
              </a:rPr>
              <a:t> </a:t>
            </a:r>
            <a:r>
              <a:rPr lang="ar-SA" sz="1600" b="1">
                <a:solidFill>
                  <a:srgbClr val="FF0000"/>
                </a:solidFill>
                <a:latin typeface="B Nazanin"/>
              </a:rPr>
              <a:t>از</a:t>
            </a:r>
            <a:r>
              <a:rPr lang="ar-SA" sz="1600" b="1">
                <a:solidFill>
                  <a:srgbClr val="FF0000"/>
                </a:solidFill>
              </a:rPr>
              <a:t> </a:t>
            </a:r>
            <a:r>
              <a:rPr lang="ar-SA" sz="1600" b="1">
                <a:solidFill>
                  <a:srgbClr val="FF0000"/>
                </a:solidFill>
                <a:latin typeface="B Nazanin"/>
              </a:rPr>
              <a:t>روش</a:t>
            </a:r>
            <a:r>
              <a:rPr lang="ar-SA" sz="1600" b="1">
                <a:solidFill>
                  <a:srgbClr val="FF0000"/>
                </a:solidFill>
              </a:rPr>
              <a:t> </a:t>
            </a:r>
            <a:r>
              <a:rPr lang="ar-SA" sz="1600" b="1">
                <a:solidFill>
                  <a:srgbClr val="FF0000"/>
                </a:solidFill>
                <a:latin typeface="B Nazanin"/>
              </a:rPr>
              <a:t>هاي</a:t>
            </a:r>
            <a:r>
              <a:rPr lang="ar-SA" sz="1600" b="1">
                <a:solidFill>
                  <a:srgbClr val="FF0000"/>
                </a:solidFill>
              </a:rPr>
              <a:t>  </a:t>
            </a:r>
            <a:r>
              <a:rPr lang="ar-SA" sz="1600" b="1">
                <a:solidFill>
                  <a:srgbClr val="FF0000"/>
                </a:solidFill>
                <a:latin typeface="B Nazanin"/>
              </a:rPr>
              <a:t>شروع</a:t>
            </a:r>
            <a:r>
              <a:rPr lang="ar-SA" sz="1600" b="1">
                <a:solidFill>
                  <a:srgbClr val="FF0000"/>
                </a:solidFill>
              </a:rPr>
              <a:t> </a:t>
            </a:r>
            <a:r>
              <a:rPr lang="ar-SA" sz="1600" b="1">
                <a:solidFill>
                  <a:srgbClr val="FF0000"/>
                </a:solidFill>
                <a:latin typeface="B Nazanin"/>
              </a:rPr>
              <a:t>كردن</a:t>
            </a:r>
            <a:r>
              <a:rPr lang="ar-SA" sz="1600" b="1">
                <a:solidFill>
                  <a:srgbClr val="FF0000"/>
                </a:solidFill>
              </a:rPr>
              <a:t> </a:t>
            </a:r>
            <a:r>
              <a:rPr lang="ar-SA" sz="1600" b="1">
                <a:solidFill>
                  <a:srgbClr val="FF0000"/>
                </a:solidFill>
                <a:latin typeface="B Nazanin"/>
              </a:rPr>
              <a:t>و</a:t>
            </a:r>
            <a:r>
              <a:rPr lang="ar-SA" sz="1600" b="1">
                <a:solidFill>
                  <a:srgbClr val="FF0000"/>
                </a:solidFill>
              </a:rPr>
              <a:t> </a:t>
            </a:r>
            <a:r>
              <a:rPr lang="ar-SA" sz="1600" b="1">
                <a:solidFill>
                  <a:srgbClr val="FF0000"/>
                </a:solidFill>
                <a:latin typeface="B Nazanin"/>
              </a:rPr>
              <a:t>به</a:t>
            </a:r>
            <a:r>
              <a:rPr lang="ar-SA" sz="1600" b="1">
                <a:solidFill>
                  <a:srgbClr val="FF0000"/>
                </a:solidFill>
              </a:rPr>
              <a:t> </a:t>
            </a:r>
            <a:r>
              <a:rPr lang="ar-SA" sz="1600" b="1">
                <a:solidFill>
                  <a:srgbClr val="FF0000"/>
                </a:solidFill>
                <a:latin typeface="B Nazanin"/>
              </a:rPr>
              <a:t>پايان</a:t>
            </a:r>
            <a:r>
              <a:rPr lang="ar-SA" sz="1600" b="1">
                <a:solidFill>
                  <a:srgbClr val="FF0000"/>
                </a:solidFill>
              </a:rPr>
              <a:t> </a:t>
            </a:r>
            <a:r>
              <a:rPr lang="ar-SA" sz="1600" b="1">
                <a:solidFill>
                  <a:srgbClr val="FF0000"/>
                </a:solidFill>
                <a:latin typeface="B Nazanin"/>
              </a:rPr>
              <a:t>بردن</a:t>
            </a:r>
            <a:r>
              <a:rPr lang="ar-SA" sz="1600" b="1">
                <a:solidFill>
                  <a:srgbClr val="FF0000"/>
                </a:solidFill>
              </a:rPr>
              <a:t> </a:t>
            </a:r>
            <a:r>
              <a:rPr lang="ar-SA" sz="1600" b="1">
                <a:solidFill>
                  <a:srgbClr val="FF0000"/>
                </a:solidFill>
                <a:latin typeface="B Nazanin"/>
              </a:rPr>
              <a:t>نوشته</a:t>
            </a:r>
          </a:p>
          <a:p>
            <a:pPr lvl="0" algn="just"/>
            <a:r>
              <a:rPr lang="fa-IR" sz="1400">
                <a:solidFill>
                  <a:srgbClr val="FF0000"/>
                </a:solidFill>
              </a:rPr>
              <a:t>4.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رعايت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طبقه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بندي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ذهن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و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نوشته</a:t>
            </a:r>
            <a:r>
              <a:rPr lang="ar-SA" sz="1400">
                <a:solidFill>
                  <a:srgbClr val="FF0000"/>
                </a:solidFill>
              </a:rPr>
              <a:t> </a:t>
            </a:r>
          </a:p>
          <a:p>
            <a:pPr lvl="0" algn="just"/>
            <a:r>
              <a:rPr lang="fa-IR" sz="1400">
                <a:solidFill>
                  <a:srgbClr val="FF0000"/>
                </a:solidFill>
              </a:rPr>
              <a:t>5.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بهره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گيري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مناسب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از</a:t>
            </a:r>
            <a:r>
              <a:rPr lang="ar-SA" sz="1400">
                <a:solidFill>
                  <a:srgbClr val="FF0000"/>
                </a:solidFill>
              </a:rPr>
              <a:t> 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شيوه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هاي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پرورش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فكر</a:t>
            </a:r>
          </a:p>
          <a:p>
            <a:pPr lvl="0" algn="just"/>
            <a:r>
              <a:rPr lang="fa-IR" sz="1400">
                <a:solidFill>
                  <a:srgbClr val="FF0000"/>
                </a:solidFill>
              </a:rPr>
              <a:t>6.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شيوة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خواندن</a:t>
            </a:r>
          </a:p>
          <a:p>
            <a:pPr lvl="0" algn="just"/>
            <a:endParaRPr lang="ar-SA" sz="1400">
              <a:solidFill>
                <a:srgbClr val="FF0000"/>
              </a:solidFill>
              <a:latin typeface="B Nazanin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311290" y="2112171"/>
            <a:ext cx="2664296" cy="4636673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5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endParaRPr/>
          </a:p>
          <a:p>
            <a:pPr lvl="0" algn="r"/>
            <a:endParaRPr/>
          </a:p>
          <a:p>
            <a:pPr lvl="0" algn="r"/>
            <a:endParaRPr/>
          </a:p>
          <a:p>
            <a:pPr lvl="0" algn="r"/>
            <a:endParaRPr/>
          </a:p>
          <a:p>
            <a:pPr lvl="0" algn="ctr"/>
            <a:endParaRPr/>
          </a:p>
          <a:p>
            <a:pPr lvl="0" algn="r"/>
            <a:endParaRPr/>
          </a:p>
          <a:p>
            <a:pPr lvl="0" algn="r"/>
            <a:endParaRPr/>
          </a:p>
          <a:p>
            <a:pPr lvl="0" algn="r"/>
            <a:r>
              <a:rPr lang="fa-IR" sz="2800" b="1"/>
              <a:t>« </a:t>
            </a:r>
            <a:r>
              <a:rPr lang="fa-IR" sz="2400" b="1">
                <a:latin typeface="B Nazanin"/>
              </a:rPr>
              <a:t>فعّاليّت</a:t>
            </a:r>
            <a:r>
              <a:rPr lang="fa-IR" sz="2400" b="1"/>
              <a:t> </a:t>
            </a:r>
            <a:r>
              <a:rPr lang="fa-IR" sz="2400" b="1">
                <a:latin typeface="B Nazanin"/>
              </a:rPr>
              <a:t>شماره</a:t>
            </a:r>
            <a:r>
              <a:rPr lang="fa-IR" sz="2400" b="1"/>
              <a:t>2</a:t>
            </a:r>
            <a:r>
              <a:rPr lang="fa-IR" sz="2800" b="1"/>
              <a:t>»</a:t>
            </a:r>
          </a:p>
          <a:p>
            <a:pPr lvl="0" algn="just"/>
            <a:r>
              <a:rPr lang="fa-IR" sz="2000"/>
              <a:t>*</a:t>
            </a:r>
            <a:r>
              <a:rPr lang="ar-SA" sz="2000">
                <a:latin typeface="B Nazanin"/>
              </a:rPr>
              <a:t>موضوعي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را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به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دلخواه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برگزنيد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و</a:t>
            </a:r>
            <a:r>
              <a:rPr lang="ar-SA" sz="2000"/>
              <a:t>  </a:t>
            </a:r>
            <a:r>
              <a:rPr lang="ar-SA" sz="2000">
                <a:latin typeface="B Nazanin"/>
              </a:rPr>
              <a:t>با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يكي</a:t>
            </a:r>
            <a:r>
              <a:rPr lang="ar-SA" sz="2000"/>
              <a:t>  </a:t>
            </a:r>
            <a:r>
              <a:rPr lang="ar-SA" sz="2000">
                <a:latin typeface="B Nazanin"/>
              </a:rPr>
              <a:t>از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شيوه‌هاي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آغاز</a:t>
            </a:r>
            <a:r>
              <a:rPr lang="ar-SA" sz="2000"/>
              <a:t>  </a:t>
            </a:r>
            <a:r>
              <a:rPr lang="ar-SA" sz="2000">
                <a:latin typeface="B Nazanin"/>
              </a:rPr>
              <a:t>و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پايان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نوشته،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متني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را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دربارة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آن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بنويسيد</a:t>
            </a:r>
            <a:r>
              <a:rPr lang="ar-SA" sz="2000"/>
              <a:t>.</a:t>
            </a:r>
            <a:r>
              <a:rPr lang="fa-IR" sz="2000">
                <a:solidFill>
                  <a:srgbClr val="FF0000"/>
                </a:solidFill>
              </a:rPr>
              <a:t> </a:t>
            </a:r>
          </a:p>
          <a:p>
            <a:pPr lvl="0" algn="just"/>
            <a:r>
              <a:rPr lang="fa-IR" sz="2000">
                <a:solidFill>
                  <a:srgbClr val="FF0000"/>
                </a:solidFill>
              </a:rPr>
              <a:t>----------------------</a:t>
            </a:r>
          </a:p>
          <a:p>
            <a:pPr lvl="0" algn="ctr"/>
            <a:r>
              <a:rPr lang="fa-IR" sz="2400" b="1">
                <a:solidFill>
                  <a:srgbClr val="FF0000"/>
                </a:solidFill>
                <a:latin typeface="B Nazanin"/>
              </a:rPr>
              <a:t>متن</a:t>
            </a:r>
            <a:r>
              <a:rPr lang="fa-IR" sz="2800">
                <a:solidFill>
                  <a:srgbClr val="FF0000"/>
                </a:solidFill>
              </a:rPr>
              <a:t>:</a:t>
            </a:r>
          </a:p>
          <a:p>
            <a:pPr lvl="0" algn="just"/>
            <a:r>
              <a:rPr lang="fa-IR" sz="2000">
                <a:solidFill>
                  <a:srgbClr val="FF0000"/>
                </a:solidFill>
              </a:rPr>
              <a:t>-  </a:t>
            </a:r>
            <a:r>
              <a:rPr lang="fa-IR" sz="2000">
                <a:solidFill>
                  <a:srgbClr val="FF0000"/>
                </a:solidFill>
                <a:latin typeface="B Nazanin"/>
              </a:rPr>
              <a:t>توليد</a:t>
            </a:r>
            <a:r>
              <a:rPr lang="fa-IR" sz="2000">
                <a:solidFill>
                  <a:srgbClr val="FF0000"/>
                </a:solidFill>
              </a:rPr>
              <a:t> </a:t>
            </a:r>
            <a:r>
              <a:rPr lang="fa-IR" sz="2000">
                <a:solidFill>
                  <a:srgbClr val="FF0000"/>
                </a:solidFill>
                <a:latin typeface="B Nazanin"/>
              </a:rPr>
              <a:t>شدة</a:t>
            </a:r>
            <a:r>
              <a:rPr lang="fa-IR" sz="2000">
                <a:solidFill>
                  <a:srgbClr val="FF0000"/>
                </a:solidFill>
              </a:rPr>
              <a:t> </a:t>
            </a:r>
            <a:r>
              <a:rPr lang="fa-IR" sz="2000">
                <a:solidFill>
                  <a:srgbClr val="FF0000"/>
                </a:solidFill>
                <a:latin typeface="B Nazanin"/>
              </a:rPr>
              <a:t>دانش</a:t>
            </a:r>
            <a:r>
              <a:rPr lang="fa-IR" sz="2000">
                <a:solidFill>
                  <a:srgbClr val="FF0000"/>
                </a:solidFill>
              </a:rPr>
              <a:t> </a:t>
            </a:r>
            <a:r>
              <a:rPr lang="fa-IR" sz="2000">
                <a:solidFill>
                  <a:srgbClr val="FF0000"/>
                </a:solidFill>
                <a:latin typeface="B Nazanin"/>
              </a:rPr>
              <a:t>آموز</a:t>
            </a:r>
          </a:p>
          <a:p>
            <a:pPr lvl="0" algn="just"/>
            <a:endParaRPr lang="fa-IR" sz="2000">
              <a:solidFill>
                <a:srgbClr val="FF0000"/>
              </a:solidFill>
              <a:latin typeface="B Nazanin"/>
            </a:endParaRPr>
          </a:p>
          <a:p>
            <a:pPr lvl="0" algn="just"/>
            <a:endParaRPr lang="fa-IR" sz="2000">
              <a:solidFill>
                <a:srgbClr val="FF0000"/>
              </a:solidFill>
              <a:latin typeface="B Nazanin"/>
            </a:endParaRPr>
          </a:p>
          <a:p>
            <a:pPr lvl="0" algn="just"/>
            <a:endParaRPr lang="fa-IR" sz="2000">
              <a:solidFill>
                <a:srgbClr val="FF0000"/>
              </a:solidFill>
              <a:latin typeface="B Nazanin"/>
            </a:endParaRPr>
          </a:p>
          <a:p>
            <a:pPr lvl="0" algn="just"/>
            <a:endParaRPr lang="fa-IR" sz="2000">
              <a:solidFill>
                <a:srgbClr val="FF0000"/>
              </a:solidFill>
              <a:latin typeface="B Nazanin"/>
            </a:endParaRPr>
          </a:p>
          <a:p>
            <a:pPr lvl="0" algn="just"/>
            <a:endParaRPr lang="fa-IR" sz="2000">
              <a:solidFill>
                <a:srgbClr val="FF0000"/>
              </a:solidFill>
              <a:latin typeface="B Nazanin"/>
            </a:endParaRPr>
          </a:p>
          <a:p>
            <a:pPr lvl="0"/>
            <a:endParaRPr lang="fa-IR" sz="2000">
              <a:solidFill>
                <a:srgbClr val="FF0000"/>
              </a:solidFill>
              <a:latin typeface="B Nazanin"/>
            </a:endParaRPr>
          </a:p>
          <a:p>
            <a:pPr lvl="0"/>
            <a:endParaRPr lang="fa-IR" sz="2000">
              <a:solidFill>
                <a:srgbClr val="FF0000"/>
              </a:solidFill>
              <a:latin typeface="B Nazanin"/>
            </a:endParaRPr>
          </a:p>
          <a:p>
            <a:pPr lvl="0"/>
            <a:endParaRPr lang="fa-IR" sz="2000">
              <a:solidFill>
                <a:srgbClr val="FF0000"/>
              </a:solidFill>
              <a:latin typeface="B Nazanin"/>
            </a:endParaRPr>
          </a:p>
          <a:p>
            <a:pPr lvl="0"/>
            <a:endParaRPr lang="fa-IR" sz="2000">
              <a:solidFill>
                <a:srgbClr val="FF0000"/>
              </a:solidFill>
              <a:latin typeface="B Nazanin"/>
            </a:endParaRPr>
          </a:p>
          <a:p>
            <a:pPr lvl="0"/>
            <a:endParaRPr lang="fa-IR" sz="2000">
              <a:solidFill>
                <a:srgbClr val="FF0000"/>
              </a:solidFill>
              <a:latin typeface="B Nazanin"/>
            </a:endParaRPr>
          </a:p>
          <a:p>
            <a:pPr lvl="0"/>
            <a:endParaRPr lang="fa-IR" sz="2000">
              <a:solidFill>
                <a:srgbClr val="FF0000"/>
              </a:solidFill>
              <a:latin typeface="B Nazanin"/>
            </a:endParaRPr>
          </a:p>
          <a:p>
            <a:pPr lvl="0"/>
            <a:endParaRPr lang="fa-IR" sz="2000">
              <a:solidFill>
                <a:srgbClr val="FF0000"/>
              </a:solidFill>
              <a:latin typeface="B Nazanin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084168" y="2112171"/>
            <a:ext cx="2702674" cy="4621718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5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2800"/>
              <a:t>« </a:t>
            </a:r>
            <a:r>
              <a:rPr lang="fa-IR" sz="2400" b="1">
                <a:latin typeface="B Nazanin"/>
              </a:rPr>
              <a:t>فعّاليّت</a:t>
            </a:r>
            <a:r>
              <a:rPr lang="fa-IR" sz="2400" b="1"/>
              <a:t> </a:t>
            </a:r>
            <a:r>
              <a:rPr lang="fa-IR" sz="2400" b="1">
                <a:latin typeface="B Nazanin"/>
              </a:rPr>
              <a:t>شماره</a:t>
            </a:r>
            <a:r>
              <a:rPr lang="fa-IR" sz="2400" b="1"/>
              <a:t>1</a:t>
            </a:r>
            <a:r>
              <a:rPr lang="fa-IR" sz="2800"/>
              <a:t>»</a:t>
            </a:r>
          </a:p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fa-IR" sz="1600">
                <a:latin typeface="Calibri"/>
              </a:rPr>
              <a:t>*</a:t>
            </a:r>
            <a:r>
              <a:rPr lang="ar-SA" sz="1600">
                <a:latin typeface="B Nazanin"/>
              </a:rPr>
              <a:t>نوشته‌هاي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زير،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از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بخش‌هاي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آغازين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و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پاياني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متن‌هايي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انتخاب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شده‌اند؛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آن‌ها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را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بخوانيد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و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بگوييد،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هر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كدام،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به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چه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شيوه،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آغاز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و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پايان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نوشتة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خود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را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تنظيم</a:t>
            </a:r>
            <a:r>
              <a:rPr lang="ar-SA" sz="1600">
                <a:latin typeface="Calibri"/>
              </a:rPr>
              <a:t> </a:t>
            </a:r>
            <a:r>
              <a:rPr lang="ar-SA" sz="1600">
                <a:latin typeface="B Nazanin"/>
              </a:rPr>
              <a:t>كرده‌اند؟</a:t>
            </a:r>
          </a:p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fa-IR">
                <a:solidFill>
                  <a:srgbClr val="FF0000"/>
                </a:solidFill>
                <a:latin typeface="Calibri"/>
              </a:rPr>
              <a:t>------------------------</a:t>
            </a:r>
          </a:p>
          <a:p>
            <a:pPr lvl="0" algn="ctr">
              <a:spcAft>
                <a:spcPts val="1000"/>
              </a:spcAft>
            </a:pPr>
            <a:r>
              <a:rPr lang="fa-IR" sz="2000" b="1">
                <a:solidFill>
                  <a:srgbClr val="FF0000"/>
                </a:solidFill>
                <a:latin typeface="B Nazanin"/>
              </a:rPr>
              <a:t>متن</a:t>
            </a:r>
            <a:r>
              <a:rPr lang="fa-IR" sz="2000" b="1">
                <a:solidFill>
                  <a:srgbClr val="FF0000"/>
                </a:solidFill>
                <a:latin typeface="Calibri"/>
              </a:rPr>
              <a:t>:</a:t>
            </a:r>
          </a:p>
          <a:p>
            <a:pPr marL="342900" lvl="0" indent="-342900" algn="just">
              <a:spcAft>
                <a:spcPts val="1000"/>
              </a:spcAft>
              <a:buChar char="-"/>
            </a:pPr>
            <a:r>
              <a:rPr lang="fa-IR" sz="1400" b="1">
                <a:solidFill>
                  <a:srgbClr val="FF0000"/>
                </a:solidFill>
                <a:latin typeface="B Nazanin"/>
              </a:rPr>
              <a:t>باران</a:t>
            </a:r>
            <a:r>
              <a:rPr lang="fa-IR" sz="14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400" b="1">
                <a:solidFill>
                  <a:srgbClr val="FF0000"/>
                </a:solidFill>
                <a:latin typeface="B Nazanin"/>
              </a:rPr>
              <a:t>ماهي</a:t>
            </a:r>
            <a:r>
              <a:rPr lang="fa-IR" sz="1400" b="1">
                <a:solidFill>
                  <a:srgbClr val="FF0000"/>
                </a:solidFill>
                <a:latin typeface="Calibri"/>
              </a:rPr>
              <a:t>.</a:t>
            </a:r>
          </a:p>
          <a:p>
            <a:pPr marL="342900" lvl="0" indent="-342900" algn="just">
              <a:spcAft>
                <a:spcPts val="1000"/>
              </a:spcAft>
              <a:buChar char="-"/>
            </a:pPr>
            <a:r>
              <a:rPr lang="fa-IR" sz="1400" b="1">
                <a:solidFill>
                  <a:srgbClr val="FF0000"/>
                </a:solidFill>
                <a:latin typeface="B Nazanin"/>
              </a:rPr>
              <a:t>چه</a:t>
            </a:r>
            <a:r>
              <a:rPr lang="fa-IR" sz="14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400" b="1">
                <a:solidFill>
                  <a:srgbClr val="FF0000"/>
                </a:solidFill>
                <a:latin typeface="B Nazanin"/>
              </a:rPr>
              <a:t>كسي</a:t>
            </a:r>
            <a:r>
              <a:rPr lang="fa-IR" sz="14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400" b="1">
                <a:solidFill>
                  <a:srgbClr val="FF0000"/>
                </a:solidFill>
                <a:latin typeface="B Nazanin"/>
              </a:rPr>
              <a:t>را</a:t>
            </a:r>
            <a:r>
              <a:rPr lang="fa-IR" sz="14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400" b="1">
                <a:solidFill>
                  <a:srgbClr val="FF0000"/>
                </a:solidFill>
                <a:latin typeface="B Nazanin"/>
              </a:rPr>
              <a:t>دوست</a:t>
            </a:r>
            <a:r>
              <a:rPr lang="fa-IR" sz="14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400" b="1">
                <a:solidFill>
                  <a:srgbClr val="FF0000"/>
                </a:solidFill>
                <a:latin typeface="B Nazanin"/>
              </a:rPr>
              <a:t>بداريم</a:t>
            </a:r>
            <a:r>
              <a:rPr lang="fa-IR" sz="1400" b="1">
                <a:solidFill>
                  <a:srgbClr val="FF0000"/>
                </a:solidFill>
                <a:latin typeface="Calibri"/>
              </a:rPr>
              <a:t>.</a:t>
            </a:r>
          </a:p>
          <a:p>
            <a:pPr marL="342900" lvl="0" indent="-342900" algn="just">
              <a:spcAft>
                <a:spcPts val="1000"/>
              </a:spcAft>
              <a:buChar char="-"/>
            </a:pPr>
            <a:r>
              <a:rPr lang="fa-IR" sz="1400" b="1">
                <a:solidFill>
                  <a:srgbClr val="FF0000"/>
                </a:solidFill>
                <a:latin typeface="B Nazanin"/>
              </a:rPr>
              <a:t>فصل</a:t>
            </a:r>
            <a:r>
              <a:rPr lang="fa-IR" sz="14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400" b="1">
                <a:solidFill>
                  <a:srgbClr val="FF0000"/>
                </a:solidFill>
                <a:latin typeface="B Nazanin"/>
              </a:rPr>
              <a:t>ها</a:t>
            </a:r>
            <a:r>
              <a:rPr lang="fa-IR" sz="1400" b="1">
                <a:solidFill>
                  <a:srgbClr val="FF0000"/>
                </a:solidFill>
                <a:latin typeface="Calibri"/>
              </a:rPr>
              <a:t>.</a:t>
            </a:r>
          </a:p>
          <a:p>
            <a:pPr marL="342900" lvl="0" indent="-342900" algn="just">
              <a:spcAft>
                <a:spcPts val="1000"/>
              </a:spcAft>
              <a:buChar char="-"/>
            </a:pPr>
            <a:r>
              <a:rPr lang="fa-IR" sz="1400" b="1">
                <a:solidFill>
                  <a:srgbClr val="FF0000"/>
                </a:solidFill>
                <a:latin typeface="B Nazanin"/>
              </a:rPr>
              <a:t>شاعر</a:t>
            </a:r>
            <a:r>
              <a:rPr lang="fa-IR" sz="14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400" b="1">
                <a:solidFill>
                  <a:srgbClr val="FF0000"/>
                </a:solidFill>
                <a:latin typeface="B Nazanin"/>
              </a:rPr>
              <a:t>حماسة</a:t>
            </a:r>
            <a:r>
              <a:rPr lang="fa-IR" sz="14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400" b="1">
                <a:solidFill>
                  <a:srgbClr val="FF0000"/>
                </a:solidFill>
                <a:latin typeface="B Nazanin"/>
              </a:rPr>
              <a:t>ملّي</a:t>
            </a:r>
            <a:r>
              <a:rPr lang="fa-IR" sz="1400" b="1">
                <a:solidFill>
                  <a:srgbClr val="FF0000"/>
                </a:solidFill>
                <a:latin typeface="Calibri"/>
              </a:rPr>
              <a:t>.</a:t>
            </a:r>
          </a:p>
        </p:txBody>
      </p:sp>
      <p:sp>
        <p:nvSpPr>
          <p:cNvPr id="6" name="Down Arrow Callout 5"/>
          <p:cNvSpPr/>
          <p:nvPr/>
        </p:nvSpPr>
        <p:spPr>
          <a:xfrm>
            <a:off x="6143636" y="1071546"/>
            <a:ext cx="2714644" cy="928694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>
                <a:latin typeface="B Nazanin"/>
              </a:rPr>
              <a:t>بازشناسي</a:t>
            </a:r>
            <a:r>
              <a:rPr lang="fa-IR" sz="2800"/>
              <a:t>(</a:t>
            </a:r>
            <a:r>
              <a:rPr lang="fa-IR" sz="2800">
                <a:latin typeface="B Nazanin"/>
              </a:rPr>
              <a:t>تشخيص</a:t>
            </a:r>
            <a:r>
              <a:rPr lang="fa-IR" sz="2800"/>
              <a:t>)</a:t>
            </a:r>
          </a:p>
        </p:txBody>
      </p:sp>
      <p:sp>
        <p:nvSpPr>
          <p:cNvPr id="7" name="Down Arrow Callout 6"/>
          <p:cNvSpPr/>
          <p:nvPr/>
        </p:nvSpPr>
        <p:spPr>
          <a:xfrm>
            <a:off x="571472" y="1000108"/>
            <a:ext cx="2357454" cy="1000132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>
                <a:latin typeface="B Nazanin"/>
              </a:rPr>
              <a:t>داوري</a:t>
            </a:r>
            <a:r>
              <a:rPr lang="fa-IR" sz="2800"/>
              <a:t>( </a:t>
            </a:r>
            <a:r>
              <a:rPr lang="fa-IR" sz="2800">
                <a:latin typeface="B Nazanin"/>
              </a:rPr>
              <a:t>تحليل</a:t>
            </a:r>
            <a:r>
              <a:rPr lang="fa-IR" sz="2800"/>
              <a:t>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28596" y="285728"/>
            <a:ext cx="8429684" cy="571504"/>
          </a:xfrm>
          <a:prstGeom prst="roundRect">
            <a:avLst/>
          </a:prstGeom>
          <a:gradFill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2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>
                <a:solidFill>
                  <a:schemeClr val="tx1"/>
                </a:solidFill>
                <a:latin typeface="B Nazanin"/>
              </a:rPr>
              <a:t>فعّاليّت</a:t>
            </a:r>
            <a:r>
              <a:rPr lang="fa-IR" sz="2800">
                <a:solidFill>
                  <a:schemeClr val="tx1"/>
                </a:solidFill>
              </a:rPr>
              <a:t> </a:t>
            </a:r>
            <a:r>
              <a:rPr lang="fa-IR" sz="2800">
                <a:solidFill>
                  <a:schemeClr val="tx1"/>
                </a:solidFill>
                <a:latin typeface="B Nazanin"/>
              </a:rPr>
              <a:t>هاي</a:t>
            </a:r>
            <a:r>
              <a:rPr lang="fa-IR" sz="2800">
                <a:solidFill>
                  <a:schemeClr val="tx1"/>
                </a:solidFill>
              </a:rPr>
              <a:t> </a:t>
            </a:r>
            <a:r>
              <a:rPr lang="fa-IR" sz="2800">
                <a:solidFill>
                  <a:schemeClr val="tx1"/>
                </a:solidFill>
                <a:latin typeface="B Nazanin"/>
              </a:rPr>
              <a:t>نگارشي</a:t>
            </a:r>
            <a:r>
              <a:rPr lang="fa-IR" sz="2800">
                <a:solidFill>
                  <a:schemeClr val="tx1"/>
                </a:solidFill>
              </a:rPr>
              <a:t> </a:t>
            </a:r>
            <a:r>
              <a:rPr lang="fa-IR" sz="2800">
                <a:solidFill>
                  <a:schemeClr val="tx1"/>
                </a:solidFill>
                <a:latin typeface="B Nazanin"/>
              </a:rPr>
              <a:t>درس</a:t>
            </a:r>
            <a:r>
              <a:rPr lang="fa-IR" sz="2800">
                <a:solidFill>
                  <a:schemeClr val="tx1"/>
                </a:solidFill>
              </a:rPr>
              <a:t> </a:t>
            </a:r>
            <a:r>
              <a:rPr lang="fa-IR" sz="2800">
                <a:solidFill>
                  <a:schemeClr val="tx1"/>
                </a:solidFill>
                <a:latin typeface="B Nazanin"/>
              </a:rPr>
              <a:t>پنجم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Callout 1"/>
          <p:cNvSpPr/>
          <p:nvPr/>
        </p:nvSpPr>
        <p:spPr>
          <a:xfrm>
            <a:off x="3000364" y="214290"/>
            <a:ext cx="3357586" cy="857256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 b="1">
                <a:latin typeface="B Nazanin"/>
              </a:rPr>
              <a:t>درست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نويسي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85876" y="1268760"/>
            <a:ext cx="8643998" cy="5328593"/>
          </a:xfrm>
          <a:prstGeom prst="roundRect">
            <a:avLst/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marL="342900" lvl="0" indent="-342900" algn="ctr">
              <a:buFont typeface="Wingdings"/>
              <a:buChar char=""/>
            </a:pPr>
            <a:r>
              <a:rPr lang="fa-IR" sz="2000" b="1">
                <a:solidFill>
                  <a:srgbClr val="00B050"/>
                </a:solidFill>
                <a:latin typeface="B Nazanin"/>
              </a:rPr>
              <a:t>پرهيز</a:t>
            </a:r>
            <a:r>
              <a:rPr lang="fa-IR" sz="2000" b="1">
                <a:solidFill>
                  <a:srgbClr val="00B050"/>
                </a:solidFill>
                <a:latin typeface="Calibri"/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از</a:t>
            </a:r>
            <a:r>
              <a:rPr lang="fa-IR" sz="2000" b="1">
                <a:solidFill>
                  <a:srgbClr val="00B050"/>
                </a:solidFill>
                <a:latin typeface="Calibri"/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به</a:t>
            </a:r>
            <a:r>
              <a:rPr lang="fa-IR" sz="2000" b="1">
                <a:solidFill>
                  <a:srgbClr val="00B050"/>
                </a:solidFill>
                <a:latin typeface="Calibri"/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كارگيري</a:t>
            </a:r>
            <a:r>
              <a:rPr lang="fa-IR" sz="2000" b="1">
                <a:solidFill>
                  <a:srgbClr val="00B050"/>
                </a:solidFill>
                <a:latin typeface="Calibri"/>
              </a:rPr>
              <a:t> </a:t>
            </a:r>
            <a:r>
              <a:rPr lang="fa-IR" sz="2000" b="1">
                <a:solidFill>
                  <a:srgbClr val="FF0000"/>
                </a:solidFill>
                <a:latin typeface="B Nazanin"/>
              </a:rPr>
              <a:t>فعل</a:t>
            </a:r>
            <a:r>
              <a:rPr lang="fa-IR" sz="20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2000" b="1">
                <a:solidFill>
                  <a:srgbClr val="FF0000"/>
                </a:solidFill>
                <a:latin typeface="B Nazanin"/>
              </a:rPr>
              <a:t>هاي</a:t>
            </a:r>
            <a:r>
              <a:rPr lang="fa-IR" sz="20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2000" b="1">
                <a:solidFill>
                  <a:srgbClr val="FF0000"/>
                </a:solidFill>
                <a:latin typeface="B Nazanin"/>
              </a:rPr>
              <a:t>تركيبي</a:t>
            </a:r>
            <a:r>
              <a:rPr lang="fa-IR" sz="20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2000" b="1">
                <a:solidFill>
                  <a:srgbClr val="FF0000"/>
                </a:solidFill>
                <a:latin typeface="B Nazanin"/>
              </a:rPr>
              <a:t>بلند</a:t>
            </a:r>
            <a:r>
              <a:rPr lang="fa-IR" sz="20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به</a:t>
            </a:r>
            <a:r>
              <a:rPr lang="fa-IR" sz="2000" b="1">
                <a:solidFill>
                  <a:srgbClr val="00B050"/>
                </a:solidFill>
                <a:latin typeface="Calibri"/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جاي</a:t>
            </a:r>
            <a:r>
              <a:rPr lang="fa-IR" sz="2000" b="1">
                <a:solidFill>
                  <a:srgbClr val="00B050"/>
                </a:solidFill>
                <a:latin typeface="Calibri"/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افعال</a:t>
            </a:r>
            <a:r>
              <a:rPr lang="fa-IR" sz="2000" b="1">
                <a:solidFill>
                  <a:srgbClr val="00B050"/>
                </a:solidFill>
                <a:latin typeface="Calibri"/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ساده</a:t>
            </a:r>
            <a:r>
              <a:rPr lang="fa-IR" sz="2000" b="1">
                <a:solidFill>
                  <a:srgbClr val="00B050"/>
                </a:solidFill>
                <a:latin typeface="Calibri"/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وكوتاه</a:t>
            </a:r>
            <a:r>
              <a:rPr lang="fa-IR" sz="2000" b="1">
                <a:solidFill>
                  <a:srgbClr val="00B050"/>
                </a:solidFill>
                <a:latin typeface="Calibri"/>
              </a:rPr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309700" cy="307777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 anchor="ctr"/>
          <a:lstStyle>
            <a:lvl1pPr lvl="0">
              <a:defRPr/>
            </a:lvl1pPr>
          </a:lstStyle>
          <a:p>
            <a:pPr marL="0" lvl="0" indent="0" algn="just">
              <a:lnSpc>
                <a:spcPct val="100000"/>
              </a:lnSpc>
              <a:buChar char="•"/>
            </a:pPr>
            <a:r>
              <a:rPr lang="ar-SA" sz="1400" b="1" i="0" u="none" strike="noStrike" baseline="0">
                <a:solidFill>
                  <a:srgbClr val="000000"/>
                </a:solidFill>
                <a:latin typeface="Calibri"/>
              </a:rPr>
              <a:t>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Callout 1"/>
          <p:cNvSpPr/>
          <p:nvPr/>
        </p:nvSpPr>
        <p:spPr>
          <a:xfrm>
            <a:off x="2915816" y="116632"/>
            <a:ext cx="3357587" cy="714380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 b="1">
                <a:latin typeface="B Nazanin"/>
              </a:rPr>
              <a:t>حكايت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نگاري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15486" y="3439624"/>
            <a:ext cx="8358248" cy="3301745"/>
          </a:xfrm>
          <a:prstGeom prst="roundRect">
            <a:avLst/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4000" b="1">
                <a:solidFill>
                  <a:srgbClr val="00B050"/>
                </a:solidFill>
                <a:latin typeface="B Nazanin"/>
              </a:rPr>
              <a:t>متن</a:t>
            </a:r>
            <a:r>
              <a:rPr lang="fa-IR" sz="4000" b="1">
                <a:solidFill>
                  <a:srgbClr val="00B050"/>
                </a:solidFill>
              </a:rPr>
              <a:t>:</a:t>
            </a:r>
          </a:p>
          <a:p>
            <a:pPr lvl="0" algn="r"/>
            <a:r>
              <a:rPr lang="fa-IR" sz="4400" b="1">
                <a:solidFill>
                  <a:srgbClr val="00B050"/>
                </a:solidFill>
              </a:rPr>
              <a:t>-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تولید</a:t>
            </a:r>
            <a:r>
              <a:rPr lang="fa-IR" sz="2000" b="1">
                <a:solidFill>
                  <a:srgbClr val="00B050"/>
                </a:solidFill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شدة</a:t>
            </a:r>
            <a:r>
              <a:rPr lang="fa-IR" sz="2000" b="1">
                <a:solidFill>
                  <a:srgbClr val="00B050"/>
                </a:solidFill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دانش</a:t>
            </a:r>
            <a:r>
              <a:rPr lang="fa-IR" sz="2000" b="1">
                <a:solidFill>
                  <a:srgbClr val="00B050"/>
                </a:solidFill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آموز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15486" y="877619"/>
            <a:ext cx="8358248" cy="25019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CCC0D9"/>
              </a:gs>
            </a:gsLst>
            <a:lin ang="5400000" scaled="1"/>
          </a:gradFill>
          <a:ln w="12700">
            <a:solidFill>
              <a:srgbClr val="B2A1C7"/>
            </a:solidFill>
          </a:ln>
          <a:effectLst>
            <a:outerShdw dist="28396" dir="3806151" algn="ctr">
              <a:srgbClr val="3F3151">
                <a:alpha val="50000"/>
              </a:srgbClr>
            </a:outerShdw>
          </a:effectLst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just">
              <a:lnSpc>
                <a:spcPct val="100000"/>
              </a:lnSpc>
              <a:spcAft>
                <a:spcPts val="1000"/>
              </a:spcAft>
              <a:buFont typeface="Wingdings"/>
              <a:buChar char="×"/>
            </a:pP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روزی،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شخصی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نزد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طبیب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رفت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و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گفت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:«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شکم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من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به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غایت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درد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می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کند،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آن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را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علاج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کن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که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بی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طاقت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شده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ام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»</a:t>
            </a:r>
          </a:p>
          <a:p>
            <a:pPr marL="0" lvl="0" indent="0" algn="just">
              <a:lnSpc>
                <a:spcPct val="100000"/>
              </a:lnSpc>
              <a:spcAft>
                <a:spcPts val="1000"/>
              </a:spcAft>
              <a:buNone/>
            </a:pPr>
            <a:r>
              <a:rPr sz="1400" b="1" i="0" u="none" strike="noStrike" baseline="0">
                <a:solidFill>
                  <a:schemeClr val="tx1"/>
                </a:solidFill>
                <a:latin typeface="Calibri"/>
              </a:rPr>
              <a:t>   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طبیب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گفت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:«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امروز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چه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خورده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ای؟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»</a:t>
            </a:r>
          </a:p>
          <a:p>
            <a:pPr marL="0" lvl="0" indent="0" algn="just">
              <a:lnSpc>
                <a:spcPct val="100000"/>
              </a:lnSpc>
              <a:spcAft>
                <a:spcPts val="1000"/>
              </a:spcAft>
              <a:buNone/>
            </a:pPr>
            <a:r>
              <a:rPr sz="1400" b="1" i="0" u="none" strike="noStrike" baseline="0">
                <a:solidFill>
                  <a:schemeClr val="tx1"/>
                </a:solidFill>
                <a:latin typeface="Calibri"/>
              </a:rPr>
              <a:t>   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مریض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گفت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:« 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نان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سوخته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»</a:t>
            </a:r>
          </a:p>
          <a:p>
            <a:pPr marL="0" lvl="0" indent="0" algn="just">
              <a:lnSpc>
                <a:spcPct val="100000"/>
              </a:lnSpc>
              <a:spcAft>
                <a:spcPts val="1000"/>
              </a:spcAft>
              <a:buNone/>
            </a:pP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sz="1400" b="1" i="0" u="none" strike="noStrike" baseline="0">
                <a:solidFill>
                  <a:schemeClr val="tx1"/>
                </a:solidFill>
                <a:latin typeface="Calibri"/>
              </a:rPr>
              <a:t>   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طبیب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غلام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خود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را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گفت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:«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داروی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چشم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را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بیاور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تا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در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چشم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او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کشم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!»</a:t>
            </a:r>
          </a:p>
          <a:p>
            <a:pPr marL="0" lvl="0" indent="0" algn="just">
              <a:lnSpc>
                <a:spcPct val="100000"/>
              </a:lnSpc>
              <a:spcAft>
                <a:spcPts val="1000"/>
              </a:spcAft>
              <a:buNone/>
            </a:pPr>
            <a:r>
              <a:rPr sz="1400" b="1" i="0" u="none" strike="noStrike" baseline="0">
                <a:solidFill>
                  <a:schemeClr val="tx1"/>
                </a:solidFill>
                <a:latin typeface="Calibri"/>
              </a:rPr>
              <a:t>    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مریض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گفت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:« 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من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درد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شکم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دارم،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داروی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چشم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را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چه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کنم؟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»</a:t>
            </a:r>
          </a:p>
          <a:p>
            <a:pPr marL="0" lvl="0" indent="0" algn="just">
              <a:lnSpc>
                <a:spcPct val="100000"/>
              </a:lnSpc>
              <a:spcAft>
                <a:spcPts val="1000"/>
              </a:spcAft>
              <a:buNone/>
            </a:pPr>
            <a:r>
              <a:rPr sz="1400" b="1" i="0" u="none" strike="noStrike" baseline="0">
                <a:solidFill>
                  <a:schemeClr val="tx1"/>
                </a:solidFill>
                <a:latin typeface="Calibri"/>
              </a:rPr>
              <a:t>     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طبیب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گفت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:«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اگر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چشمت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روشن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بودی،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نان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سوخته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B Nazanin"/>
              </a:rPr>
              <a:t>نخوردی</a:t>
            </a:r>
            <a:r>
              <a:rPr lang="fa-IR" sz="1400" b="1" i="0" u="none" strike="noStrike" baseline="0">
                <a:solidFill>
                  <a:schemeClr val="tx1"/>
                </a:solidFill>
                <a:latin typeface="Calibri"/>
              </a:rPr>
              <a:t>!»</a:t>
            </a:r>
          </a:p>
          <a:p>
            <a:pPr lvl="0">
              <a:spcAft>
                <a:spcPts val="1000"/>
              </a:spcAft>
            </a:pPr>
            <a:r>
              <a:rPr lang="fa-IR" sz="1400" b="0" i="0" u="none" strike="noStrike" baseline="0">
                <a:solidFill>
                  <a:schemeClr val="tx1"/>
                </a:solidFill>
                <a:latin typeface="B Nazanin"/>
              </a:rPr>
              <a:t>لطایف</a:t>
            </a:r>
            <a:r>
              <a:rPr lang="fa-IR" sz="1400" b="0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0" i="0" u="none" strike="noStrike" baseline="0">
                <a:solidFill>
                  <a:schemeClr val="tx1"/>
                </a:solidFill>
                <a:latin typeface="B Nazanin"/>
              </a:rPr>
              <a:t>الطوایف،</a:t>
            </a:r>
            <a:r>
              <a:rPr lang="fa-IR" sz="1400" b="0" i="0" u="none" strike="noStrike" baseline="0">
                <a:solidFill>
                  <a:schemeClr val="tx1"/>
                </a:solidFill>
                <a:latin typeface="Calibri"/>
              </a:rPr>
              <a:t>  </a:t>
            </a:r>
            <a:r>
              <a:rPr lang="fa-IR" sz="1400" b="0" i="0" u="none" strike="noStrike" baseline="0">
                <a:solidFill>
                  <a:schemeClr val="tx1"/>
                </a:solidFill>
                <a:latin typeface="B Nazanin"/>
              </a:rPr>
              <a:t>فخرالدّین</a:t>
            </a:r>
            <a:r>
              <a:rPr lang="fa-IR" sz="1400" b="0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0" i="0" u="none" strike="noStrike" baseline="0">
                <a:solidFill>
                  <a:schemeClr val="tx1"/>
                </a:solidFill>
                <a:latin typeface="B Nazanin"/>
              </a:rPr>
              <a:t>علی</a:t>
            </a:r>
            <a:r>
              <a:rPr lang="fa-IR" sz="1400" b="0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0" i="0" u="none" strike="noStrike" baseline="0">
                <a:solidFill>
                  <a:schemeClr val="tx1"/>
                </a:solidFill>
                <a:latin typeface="B Nazanin"/>
              </a:rPr>
              <a:t>صفی</a:t>
            </a:r>
            <a:r>
              <a:rPr lang="fa-IR" sz="1400" b="0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>
                <a:latin typeface="B Nazanin"/>
              </a:rPr>
              <a:t>بازگردانی</a:t>
            </a:r>
            <a:r>
              <a:rPr lang="fa-IR" sz="1400">
                <a:latin typeface="Calibri"/>
              </a:rPr>
              <a:t> </a:t>
            </a:r>
            <a:r>
              <a:rPr lang="fa-IR" sz="1400">
                <a:latin typeface="B Nazanin"/>
              </a:rPr>
              <a:t>از</a:t>
            </a:r>
            <a:r>
              <a:rPr lang="fa-IR" sz="1400">
                <a:latin typeface="Calibri"/>
              </a:rPr>
              <a:t> </a:t>
            </a:r>
            <a:r>
              <a:rPr lang="fa-IR" sz="1400">
                <a:latin typeface="B Nazanin"/>
              </a:rPr>
              <a:t>مثنوی</a:t>
            </a:r>
            <a:r>
              <a:rPr lang="fa-IR" sz="1400">
                <a:latin typeface="Calibri"/>
              </a:rPr>
              <a:t> </a:t>
            </a:r>
            <a:r>
              <a:rPr lang="fa-IR" sz="1400">
                <a:latin typeface="B Nazanin"/>
              </a:rPr>
              <a:t>معنوی،</a:t>
            </a:r>
            <a:r>
              <a:rPr lang="fa-IR" sz="1400">
                <a:latin typeface="Calibri"/>
              </a:rPr>
              <a:t> </a:t>
            </a:r>
            <a:r>
              <a:rPr lang="fa-IR" sz="1400">
                <a:latin typeface="B Nazanin"/>
              </a:rPr>
              <a:t>مولانا</a:t>
            </a:r>
          </a:p>
          <a:p>
            <a:pPr marL="0" lvl="0" indent="0" algn="just">
              <a:lnSpc>
                <a:spcPct val="100000"/>
              </a:lnSpc>
              <a:spcAft>
                <a:spcPts val="1000"/>
              </a:spcAft>
              <a:buNone/>
            </a:pPr>
            <a:endParaRPr lang="fa-IR" sz="1400">
              <a:latin typeface="B Nazanin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3635896" y="116632"/>
            <a:ext cx="1855678" cy="814624"/>
          </a:xfrm>
          <a:prstGeom prst="ellipse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3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/>
                </a:solidFill>
                <a:latin typeface="B Titr"/>
              </a:rPr>
              <a:t>درس</a:t>
            </a:r>
            <a:r>
              <a:rPr lang="fa-IR">
                <a:solidFill>
                  <a:schemeClr val="tx1"/>
                </a:solidFill>
                <a:latin typeface="IranNastaliq"/>
              </a:rPr>
              <a:t>  </a:t>
            </a:r>
            <a:r>
              <a:rPr lang="fa-IR">
                <a:solidFill>
                  <a:schemeClr val="tx1"/>
                </a:solidFill>
                <a:latin typeface="B Titr"/>
              </a:rPr>
              <a:t>ششم</a:t>
            </a:r>
            <a:r>
              <a:rPr lang="fa-IR">
                <a:solidFill>
                  <a:schemeClr val="tx1"/>
                </a:solidFill>
                <a:latin typeface="IranNastaliq"/>
              </a:rPr>
              <a:t>: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41736" y="1052736"/>
            <a:ext cx="8643998" cy="568863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endParaRPr/>
          </a:p>
          <a:p>
            <a:pPr marL="0" lvl="0" indent="0" algn="ctr">
              <a:lnSpc>
                <a:spcPct val="100000"/>
              </a:lnSpc>
              <a:spcAft>
                <a:spcPts val="1000"/>
              </a:spcAft>
              <a:buNone/>
            </a:pPr>
            <a:endParaRPr/>
          </a:p>
          <a:p>
            <a:pPr marL="0" lvl="0" indent="0" algn="ctr">
              <a:lnSpc>
                <a:spcPct val="100000"/>
              </a:lnSpc>
              <a:spcAft>
                <a:spcPts val="1000"/>
              </a:spcAft>
              <a:buNone/>
            </a:pPr>
            <a:endParaRPr/>
          </a:p>
          <a:p>
            <a:pPr lvl="0" algn="ctr"/>
            <a:r>
              <a:rPr lang="ar-SA" sz="4400" b="1">
                <a:latin typeface="B Nazanin"/>
              </a:rPr>
              <a:t>قالبي</a:t>
            </a:r>
            <a:r>
              <a:rPr lang="ar-SA" sz="4400" b="1"/>
              <a:t> </a:t>
            </a:r>
            <a:r>
              <a:rPr lang="ar-SA" sz="4400" b="1">
                <a:latin typeface="B Nazanin"/>
              </a:rPr>
              <a:t>براي</a:t>
            </a:r>
            <a:r>
              <a:rPr lang="ar-SA" sz="4400" b="1"/>
              <a:t> </a:t>
            </a:r>
            <a:r>
              <a:rPr lang="fa-IR" sz="4400" b="1">
                <a:latin typeface="B Nazanin"/>
              </a:rPr>
              <a:t>نوشتن،</a:t>
            </a:r>
            <a:r>
              <a:rPr lang="fa-IR" sz="4400" b="1"/>
              <a:t> </a:t>
            </a:r>
            <a:r>
              <a:rPr lang="fa-IR" sz="4400" b="1">
                <a:latin typeface="B Nazanin"/>
              </a:rPr>
              <a:t>برگزينيم</a:t>
            </a:r>
            <a:r>
              <a:rPr lang="fa-IR" sz="4400" b="1"/>
              <a:t>.</a:t>
            </a:r>
          </a:p>
          <a:p>
            <a:pPr lvl="0" algn="ctr"/>
            <a:endParaRPr lang="fa-IR" sz="4400" b="1"/>
          </a:p>
          <a:p>
            <a:pPr marL="47625" lvl="0" algn="r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ar-SA" sz="1200" b="1">
                <a:latin typeface="B Nazanin"/>
              </a:rPr>
              <a:t>روش</a:t>
            </a:r>
            <a:r>
              <a:rPr lang="ar-SA" sz="1200" b="1">
                <a:latin typeface="Arial"/>
              </a:rPr>
              <a:t> </a:t>
            </a:r>
            <a:r>
              <a:rPr lang="ar-SA" sz="1200" b="1">
                <a:latin typeface="B Nazanin"/>
              </a:rPr>
              <a:t>تدریس</a:t>
            </a:r>
            <a:r>
              <a:rPr lang="ar-SA" sz="1200" b="1">
                <a:latin typeface="Arial"/>
              </a:rPr>
              <a:t> </a:t>
            </a:r>
            <a:r>
              <a:rPr lang="ar-SA" sz="1200" b="1">
                <a:latin typeface="B Nazanin"/>
              </a:rPr>
              <a:t>الگوي</a:t>
            </a:r>
            <a:r>
              <a:rPr lang="ar-SA" sz="1200" b="1">
                <a:latin typeface="Arial"/>
              </a:rPr>
              <a:t> </a:t>
            </a:r>
            <a:r>
              <a:rPr lang="ar-SA" sz="1200" b="1">
                <a:latin typeface="B Nazanin"/>
              </a:rPr>
              <a:t>پيش</a:t>
            </a:r>
            <a:r>
              <a:rPr lang="ar-SA" sz="1200" b="1">
                <a:latin typeface="Arial"/>
              </a:rPr>
              <a:t> </a:t>
            </a:r>
            <a:r>
              <a:rPr lang="ar-SA" sz="1200" b="1">
                <a:latin typeface="B Nazanin"/>
              </a:rPr>
              <a:t>سازمان</a:t>
            </a:r>
            <a:r>
              <a:rPr lang="ar-SA" sz="1200" b="1">
                <a:latin typeface="Arial"/>
              </a:rPr>
              <a:t> </a:t>
            </a:r>
            <a:r>
              <a:rPr lang="ar-SA" sz="1200" b="1">
                <a:latin typeface="B Nazanin"/>
              </a:rPr>
              <a:t>دهنده</a:t>
            </a:r>
            <a:r>
              <a:rPr lang="ar-SA" sz="1200" b="1">
                <a:latin typeface="Arial"/>
              </a:rPr>
              <a:t> </a:t>
            </a:r>
          </a:p>
          <a:p>
            <a:pPr marL="285750" lvl="0" indent="-285750" algn="r">
              <a:lnSpc>
                <a:spcPct val="150000"/>
              </a:lnSpc>
              <a:spcAft>
                <a:spcPts val="1000"/>
              </a:spcAft>
              <a:buFont typeface="Wingdings"/>
              <a:buChar char="v"/>
            </a:pPr>
            <a:r>
              <a:rPr lang="ar-SA" sz="1200">
                <a:latin typeface="B Nazanin"/>
              </a:rPr>
              <a:t>الگوي</a:t>
            </a:r>
            <a:r>
              <a:rPr lang="ar-SA" sz="1200">
                <a:latin typeface="Arial"/>
              </a:rPr>
              <a:t> </a:t>
            </a:r>
            <a:r>
              <a:rPr lang="ar-SA" sz="1200">
                <a:latin typeface="B Nazanin"/>
              </a:rPr>
              <a:t>پيش</a:t>
            </a:r>
            <a:r>
              <a:rPr lang="ar-SA" sz="1200">
                <a:latin typeface="Arial"/>
              </a:rPr>
              <a:t> </a:t>
            </a:r>
            <a:r>
              <a:rPr lang="ar-SA" sz="1200">
                <a:latin typeface="B Nazanin"/>
              </a:rPr>
              <a:t>سازمان</a:t>
            </a:r>
            <a:r>
              <a:rPr lang="ar-SA" sz="1200">
                <a:latin typeface="Arial"/>
              </a:rPr>
              <a:t> </a:t>
            </a:r>
            <a:r>
              <a:rPr lang="ar-SA" sz="1200">
                <a:latin typeface="B Nazanin"/>
              </a:rPr>
              <a:t>دهنده</a:t>
            </a:r>
            <a:r>
              <a:rPr lang="ar-SA" sz="1200">
                <a:latin typeface="Calibri"/>
              </a:rPr>
              <a:t> </a:t>
            </a:r>
            <a:r>
              <a:rPr lang="ar-SA" sz="1200">
                <a:latin typeface="Arial"/>
              </a:rPr>
              <a:t> </a:t>
            </a:r>
            <a:r>
              <a:rPr lang="fa-IR" sz="1200">
                <a:latin typeface="Arial"/>
              </a:rPr>
              <a:t>(</a:t>
            </a:r>
            <a:r>
              <a:rPr sz="1200">
                <a:latin typeface="Arial"/>
              </a:rPr>
              <a:t>preadvance-organizermodel</a:t>
            </a:r>
            <a:r>
              <a:rPr lang="fa-IR" sz="1200">
                <a:latin typeface="Arial"/>
              </a:rPr>
              <a:t>)</a:t>
            </a:r>
            <a:r>
              <a:rPr lang="ar-SA" sz="1200">
                <a:latin typeface="Calibri"/>
              </a:rPr>
              <a:t> </a:t>
            </a:r>
          </a:p>
          <a:p>
            <a:pPr marL="0" lvl="0" indent="0" algn="ctr">
              <a:lnSpc>
                <a:spcPct val="100000"/>
              </a:lnSpc>
              <a:spcAft>
                <a:spcPts val="1000"/>
              </a:spcAft>
              <a:buNone/>
            </a:pPr>
            <a:endParaRPr lang="ar-SA" sz="1200">
              <a:latin typeface="Calibri"/>
            </a:endParaRPr>
          </a:p>
          <a:p>
            <a:pPr marL="0" lvl="0" indent="0" algn="ctr">
              <a:lnSpc>
                <a:spcPct val="100000"/>
              </a:lnSpc>
              <a:spcAft>
                <a:spcPts val="1000"/>
              </a:spcAft>
              <a:buNone/>
            </a:pPr>
            <a:endParaRPr lang="ar-SA" sz="1200">
              <a:latin typeface="Calibri"/>
            </a:endParaRPr>
          </a:p>
          <a:p>
            <a:pPr marL="0" lvl="0" indent="0" algn="l">
              <a:lnSpc>
                <a:spcPct val="100000"/>
              </a:lnSpc>
              <a:buNone/>
            </a:pPr>
            <a:endParaRPr lang="ar-SA" sz="1200">
              <a:latin typeface="Calibri"/>
            </a:endParaRPr>
          </a:p>
          <a:p>
            <a:pPr marL="0" lvl="0" indent="0" algn="l">
              <a:lnSpc>
                <a:spcPct val="100000"/>
              </a:lnSpc>
              <a:buNone/>
            </a:pPr>
            <a:endParaRPr lang="ar-SA" sz="1200">
              <a:latin typeface="Calibri"/>
            </a:endParaRPr>
          </a:p>
          <a:p>
            <a:pPr marL="0" lvl="0" indent="0" algn="l">
              <a:lnSpc>
                <a:spcPct val="100000"/>
              </a:lnSpc>
              <a:buNone/>
            </a:pPr>
            <a:endParaRPr lang="ar-SA" sz="1200">
              <a:latin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14282" y="357166"/>
            <a:ext cx="8572562" cy="6215106"/>
          </a:xfrm>
          <a:prstGeom prst="roundRect">
            <a:avLst/>
          </a:prstGeom>
          <a:gradFill rotWithShape="1"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dk1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2800" b="1">
                <a:latin typeface="B Nazanin"/>
              </a:rPr>
              <a:t>چكيدة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درس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ششم</a:t>
            </a:r>
            <a:r>
              <a:rPr lang="fa-IR" b="1"/>
              <a:t>:</a:t>
            </a:r>
          </a:p>
          <a:p>
            <a:pPr lvl="0" algn="r"/>
            <a:endParaRPr lang="fa-IR" b="1"/>
          </a:p>
          <a:p>
            <a:pPr lvl="0" algn="r"/>
            <a:endParaRPr lang="fa-IR" b="1"/>
          </a:p>
          <a:p>
            <a:pPr marL="342900" lvl="0" indent="-342900" algn="just"/>
            <a:r>
              <a:rPr lang="fa-IR" b="1"/>
              <a:t>1 . </a:t>
            </a:r>
            <a:r>
              <a:rPr lang="fa-IR" b="1">
                <a:latin typeface="B Nazanin"/>
              </a:rPr>
              <a:t>هر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چيزي،</a:t>
            </a:r>
            <a:r>
              <a:rPr lang="fa-IR" b="1"/>
              <a:t> 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ظرفي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latin typeface="B Nazanin"/>
              </a:rPr>
              <a:t>دارد</a:t>
            </a:r>
            <a:r>
              <a:rPr lang="fa-IR" b="1"/>
              <a:t>. </a:t>
            </a:r>
            <a:r>
              <a:rPr lang="fa-IR" b="1">
                <a:latin typeface="B Nazanin"/>
              </a:rPr>
              <a:t>نوشته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هم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ظرفي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دارد</a:t>
            </a:r>
            <a:r>
              <a:rPr lang="fa-IR" b="1"/>
              <a:t>. </a:t>
            </a:r>
            <a:r>
              <a:rPr lang="fa-IR" b="1">
                <a:latin typeface="B Nazanin"/>
              </a:rPr>
              <a:t>به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ظرف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نوشته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ها</a:t>
            </a:r>
            <a:r>
              <a:rPr lang="fa-IR" b="1"/>
              <a:t> «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قالب</a:t>
            </a:r>
            <a:r>
              <a:rPr lang="fa-IR" b="1"/>
              <a:t>» </a:t>
            </a:r>
            <a:r>
              <a:rPr lang="fa-IR" b="1">
                <a:latin typeface="B Nazanin"/>
              </a:rPr>
              <a:t>مي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گويند</a:t>
            </a:r>
            <a:r>
              <a:rPr lang="fa-IR" b="1"/>
              <a:t>. </a:t>
            </a:r>
          </a:p>
          <a:p>
            <a:pPr marL="342900" lvl="0" indent="-342900" algn="just"/>
            <a:endParaRPr lang="fa-IR" b="1"/>
          </a:p>
          <a:p>
            <a:pPr marL="342900" lvl="0" indent="-342900" algn="just"/>
            <a:endParaRPr lang="fa-IR" b="1"/>
          </a:p>
          <a:p>
            <a:pPr marL="342900" lvl="0" indent="-342900" algn="just"/>
            <a:r>
              <a:rPr lang="fa-IR" b="1"/>
              <a:t>2. </a:t>
            </a:r>
            <a:r>
              <a:rPr lang="fa-IR" b="1">
                <a:latin typeface="B Nazanin"/>
              </a:rPr>
              <a:t>هرگاه</a:t>
            </a:r>
            <a:r>
              <a:rPr lang="fa-IR" b="1"/>
              <a:t>  </a:t>
            </a:r>
            <a:r>
              <a:rPr lang="fa-IR" b="1">
                <a:latin typeface="B Nazanin"/>
              </a:rPr>
              <a:t>موضوعي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براي</a:t>
            </a:r>
            <a:r>
              <a:rPr lang="fa-IR" b="1"/>
              <a:t>   </a:t>
            </a:r>
            <a:r>
              <a:rPr lang="fa-IR" b="1">
                <a:latin typeface="B Nazanin"/>
              </a:rPr>
              <a:t>نوشتن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انتخاب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كنيم،</a:t>
            </a:r>
            <a:r>
              <a:rPr lang="fa-IR" b="1"/>
              <a:t>  </a:t>
            </a:r>
            <a:r>
              <a:rPr lang="fa-IR" b="1">
                <a:latin typeface="B Nazanin"/>
              </a:rPr>
              <a:t>نخست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بايد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قالب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آن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را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مشخص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كنيم؛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زيرا</a:t>
            </a:r>
            <a:r>
              <a:rPr lang="fa-IR" b="1"/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هر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موضوعي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را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نمي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توان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در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هر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قالبي،</a:t>
            </a:r>
            <a:r>
              <a:rPr lang="fa-IR" b="1">
                <a:solidFill>
                  <a:srgbClr val="FF0000"/>
                </a:solidFill>
              </a:rPr>
              <a:t> 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بيان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كرد</a:t>
            </a:r>
            <a:r>
              <a:rPr lang="fa-IR" b="1"/>
              <a:t>. </a:t>
            </a:r>
            <a:r>
              <a:rPr lang="fa-IR" b="1">
                <a:latin typeface="B Nazanin"/>
              </a:rPr>
              <a:t>تعيين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قالب</a:t>
            </a:r>
            <a:r>
              <a:rPr lang="fa-IR" b="1"/>
              <a:t>  </a:t>
            </a:r>
            <a:r>
              <a:rPr lang="fa-IR" b="1">
                <a:latin typeface="B Nazanin"/>
              </a:rPr>
              <a:t>در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نوشتن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ما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كمك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مي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كند،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نوشتة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خود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را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بهتر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آسان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تر</a:t>
            </a:r>
            <a:r>
              <a:rPr lang="fa-IR" b="1"/>
              <a:t>  </a:t>
            </a:r>
            <a:r>
              <a:rPr lang="fa-IR" b="1">
                <a:latin typeface="B Nazanin"/>
              </a:rPr>
              <a:t>سر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سامان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بدهيم</a:t>
            </a:r>
            <a:r>
              <a:rPr lang="fa-IR" b="1"/>
              <a:t>.</a:t>
            </a:r>
          </a:p>
          <a:p>
            <a:pPr marL="342900" lvl="0" indent="-342900" algn="just"/>
            <a:endParaRPr lang="fa-IR" b="1"/>
          </a:p>
          <a:p>
            <a:pPr marL="342900" lvl="0" indent="-342900" algn="just"/>
            <a:r>
              <a:rPr lang="fa-IR" b="1"/>
              <a:t>	</a:t>
            </a:r>
          </a:p>
          <a:p>
            <a:pPr marL="342900" lvl="0" indent="-342900" algn="just"/>
            <a:r>
              <a:rPr lang="fa-IR" b="1"/>
              <a:t>3. </a:t>
            </a:r>
            <a:r>
              <a:rPr lang="fa-IR" b="1">
                <a:latin typeface="B Nazanin"/>
              </a:rPr>
              <a:t>قالب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هاي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نوشتاري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انواعي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دارند،</a:t>
            </a:r>
            <a:r>
              <a:rPr lang="fa-IR" b="1"/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مثل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نامه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،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خاطره،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سفرنامه،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زندگي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نامه،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گزارش،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داستان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... .</a:t>
            </a:r>
          </a:p>
          <a:p>
            <a:pPr marL="342900" lvl="0" indent="-342900" algn="r">
              <a:buAutoNum type="arabicPeriod"/>
            </a:pPr>
            <a:endParaRPr lang="fa-IR" b="1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28596" y="428604"/>
            <a:ext cx="8429684" cy="571504"/>
          </a:xfrm>
          <a:prstGeom prst="roundRect">
            <a:avLst/>
          </a:prstGeom>
          <a:gradFill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2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000" b="1">
                <a:latin typeface="B Nazanin"/>
              </a:rPr>
              <a:t>فعّاليّت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هاي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نگارشي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درس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ششم</a:t>
            </a:r>
          </a:p>
        </p:txBody>
      </p:sp>
      <p:sp>
        <p:nvSpPr>
          <p:cNvPr id="3" name="Down Arrow Callout 2"/>
          <p:cNvSpPr/>
          <p:nvPr/>
        </p:nvSpPr>
        <p:spPr>
          <a:xfrm>
            <a:off x="3286116" y="1142984"/>
            <a:ext cx="2500330" cy="928694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000" b="1">
                <a:latin typeface="B Nazanin"/>
              </a:rPr>
              <a:t>آفرينش</a:t>
            </a:r>
            <a:r>
              <a:rPr lang="fa-IR" sz="2000" b="1"/>
              <a:t>(</a:t>
            </a:r>
            <a:r>
              <a:rPr lang="fa-IR" sz="2000" b="1">
                <a:latin typeface="B Nazanin"/>
              </a:rPr>
              <a:t>توليد</a:t>
            </a:r>
            <a:r>
              <a:rPr lang="fa-IR" sz="2000" b="1"/>
              <a:t>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28584" y="2071678"/>
            <a:ext cx="2571768" cy="4500594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5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2000" b="1"/>
              <a:t>« </a:t>
            </a:r>
            <a:r>
              <a:rPr lang="fa-IR" sz="2000" b="1">
                <a:latin typeface="B Nazanin"/>
              </a:rPr>
              <a:t>فعّاليّت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شماره</a:t>
            </a:r>
            <a:r>
              <a:rPr lang="fa-IR" sz="2000" b="1"/>
              <a:t>3»</a:t>
            </a:r>
          </a:p>
          <a:p>
            <a:pPr lvl="0" algn="just"/>
            <a:r>
              <a:rPr lang="fa-IR" sz="2000" b="1"/>
              <a:t>*</a:t>
            </a:r>
            <a:r>
              <a:rPr lang="ar-SA" sz="2000" b="1">
                <a:latin typeface="B Nazanin"/>
              </a:rPr>
              <a:t>نوشته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هاي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خوانده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شده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را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با</a:t>
            </a:r>
            <a:r>
              <a:rPr lang="ar-SA" sz="2000" b="1"/>
              <a:t>  </a:t>
            </a:r>
            <a:r>
              <a:rPr lang="ar-SA" sz="2000" b="1">
                <a:latin typeface="B Nazanin"/>
              </a:rPr>
              <a:t>سنجه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هاي</a:t>
            </a:r>
            <a:r>
              <a:rPr lang="ar-SA" sz="2000" b="1"/>
              <a:t>  </a:t>
            </a:r>
            <a:r>
              <a:rPr lang="ar-SA" sz="2000" b="1">
                <a:latin typeface="B Nazanin"/>
              </a:rPr>
              <a:t>زير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نقد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و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بررسي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كنيد</a:t>
            </a:r>
            <a:r>
              <a:rPr lang="ar-SA" sz="2000" b="1"/>
              <a:t>.</a:t>
            </a:r>
          </a:p>
          <a:p>
            <a:pPr lvl="0" algn="just"/>
            <a:r>
              <a:rPr lang="fa-IR" sz="2000" b="1">
                <a:solidFill>
                  <a:srgbClr val="FF0000"/>
                </a:solidFill>
              </a:rPr>
              <a:t>-----------------</a:t>
            </a:r>
          </a:p>
          <a:p>
            <a:pPr lvl="0" algn="just"/>
            <a:r>
              <a:rPr lang="fa-IR">
                <a:solidFill>
                  <a:srgbClr val="FF0000"/>
                </a:solidFill>
              </a:rPr>
              <a:t>1.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داشتن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پيش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نويس</a:t>
            </a:r>
            <a:r>
              <a:rPr lang="fa-IR" sz="1400">
                <a:solidFill>
                  <a:srgbClr val="FF0000"/>
                </a:solidFill>
              </a:rPr>
              <a:t>.</a:t>
            </a:r>
          </a:p>
          <a:p>
            <a:pPr lvl="0" algn="just"/>
            <a:r>
              <a:rPr lang="fa-IR" sz="1400">
                <a:solidFill>
                  <a:srgbClr val="FF0000"/>
                </a:solidFill>
              </a:rPr>
              <a:t>2.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داشتن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پاكنويس</a:t>
            </a:r>
            <a:r>
              <a:rPr lang="ar-SA" sz="1400">
                <a:solidFill>
                  <a:srgbClr val="FF0000"/>
                </a:solidFill>
              </a:rPr>
              <a:t>(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رعايت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علائم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نگارشي،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املاي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صحيح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واژگان،</a:t>
            </a:r>
            <a:r>
              <a:rPr lang="ar-SA" sz="1400">
                <a:solidFill>
                  <a:srgbClr val="FF0000"/>
                </a:solidFill>
              </a:rPr>
              <a:t> 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درست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نويسي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،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خطِّ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خوش</a:t>
            </a:r>
            <a:r>
              <a:rPr lang="ar-SA" sz="1400">
                <a:solidFill>
                  <a:srgbClr val="FF0000"/>
                </a:solidFill>
              </a:rPr>
              <a:t>)</a:t>
            </a:r>
          </a:p>
          <a:p>
            <a:pPr lvl="0" algn="just"/>
            <a:r>
              <a:rPr lang="fa-IR" sz="1600" b="1">
                <a:solidFill>
                  <a:srgbClr val="FF0000"/>
                </a:solidFill>
              </a:rPr>
              <a:t>3. </a:t>
            </a:r>
            <a:r>
              <a:rPr lang="ar-SA" sz="1600" b="1">
                <a:solidFill>
                  <a:srgbClr val="FF0000"/>
                </a:solidFill>
                <a:latin typeface="B Nazanin"/>
              </a:rPr>
              <a:t>بهره</a:t>
            </a:r>
            <a:r>
              <a:rPr lang="ar-SA" sz="1600" b="1">
                <a:solidFill>
                  <a:srgbClr val="FF0000"/>
                </a:solidFill>
              </a:rPr>
              <a:t> </a:t>
            </a:r>
            <a:r>
              <a:rPr lang="ar-SA" sz="1600" b="1">
                <a:solidFill>
                  <a:srgbClr val="FF0000"/>
                </a:solidFill>
                <a:latin typeface="B Nazanin"/>
              </a:rPr>
              <a:t>گيري</a:t>
            </a:r>
            <a:r>
              <a:rPr lang="ar-SA" sz="1600" b="1">
                <a:solidFill>
                  <a:srgbClr val="FF0000"/>
                </a:solidFill>
              </a:rPr>
              <a:t> </a:t>
            </a:r>
            <a:r>
              <a:rPr lang="ar-SA" sz="1600" b="1">
                <a:solidFill>
                  <a:srgbClr val="FF0000"/>
                </a:solidFill>
                <a:latin typeface="B Nazanin"/>
              </a:rPr>
              <a:t>مناسب</a:t>
            </a:r>
            <a:r>
              <a:rPr lang="ar-SA" sz="1600" b="1">
                <a:solidFill>
                  <a:srgbClr val="FF0000"/>
                </a:solidFill>
              </a:rPr>
              <a:t> </a:t>
            </a:r>
            <a:r>
              <a:rPr lang="ar-SA" sz="1600" b="1">
                <a:solidFill>
                  <a:srgbClr val="FF0000"/>
                </a:solidFill>
                <a:latin typeface="B Nazanin"/>
              </a:rPr>
              <a:t>از</a:t>
            </a:r>
            <a:r>
              <a:rPr lang="ar-SA" sz="1600" b="1">
                <a:solidFill>
                  <a:srgbClr val="FF0000"/>
                </a:solidFill>
              </a:rPr>
              <a:t>  </a:t>
            </a:r>
            <a:r>
              <a:rPr lang="ar-SA" sz="1600" b="1">
                <a:solidFill>
                  <a:srgbClr val="FF0000"/>
                </a:solidFill>
                <a:latin typeface="B Nazanin"/>
              </a:rPr>
              <a:t>يك</a:t>
            </a:r>
            <a:r>
              <a:rPr lang="ar-SA" sz="1600" b="1">
                <a:solidFill>
                  <a:srgbClr val="FF0000"/>
                </a:solidFill>
              </a:rPr>
              <a:t> </a:t>
            </a:r>
            <a:r>
              <a:rPr lang="ar-SA" sz="1600" b="1">
                <a:solidFill>
                  <a:srgbClr val="FF0000"/>
                </a:solidFill>
                <a:latin typeface="B Nazanin"/>
              </a:rPr>
              <a:t>قالب</a:t>
            </a:r>
            <a:r>
              <a:rPr lang="ar-SA" sz="1600" b="1">
                <a:solidFill>
                  <a:srgbClr val="FF0000"/>
                </a:solidFill>
              </a:rPr>
              <a:t> </a:t>
            </a:r>
            <a:r>
              <a:rPr lang="ar-SA" sz="1600" b="1">
                <a:solidFill>
                  <a:srgbClr val="FF0000"/>
                </a:solidFill>
                <a:latin typeface="B Nazanin"/>
              </a:rPr>
              <a:t>هاي</a:t>
            </a:r>
            <a:r>
              <a:rPr lang="ar-SA" sz="1600" b="1">
                <a:solidFill>
                  <a:srgbClr val="FF0000"/>
                </a:solidFill>
              </a:rPr>
              <a:t> </a:t>
            </a:r>
            <a:r>
              <a:rPr lang="ar-SA" sz="1600" b="1">
                <a:solidFill>
                  <a:srgbClr val="FF0000"/>
                </a:solidFill>
                <a:latin typeface="B Nazanin"/>
              </a:rPr>
              <a:t>نوشتاري</a:t>
            </a:r>
          </a:p>
          <a:p>
            <a:pPr lvl="0" algn="just"/>
            <a:r>
              <a:rPr lang="fa-IR" sz="1400">
                <a:solidFill>
                  <a:srgbClr val="FF0000"/>
                </a:solidFill>
              </a:rPr>
              <a:t>4.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رعايت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طبقه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بندي</a:t>
            </a:r>
            <a:r>
              <a:rPr lang="ar-SA" sz="1400">
                <a:solidFill>
                  <a:srgbClr val="FF0000"/>
                </a:solidFill>
              </a:rPr>
              <a:t> 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ذهن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و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نوشته</a:t>
            </a:r>
          </a:p>
          <a:p>
            <a:pPr lvl="0" algn="just"/>
            <a:r>
              <a:rPr lang="fa-IR" sz="1400">
                <a:solidFill>
                  <a:srgbClr val="FF0000"/>
                </a:solidFill>
              </a:rPr>
              <a:t>5.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بهره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گيري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مناسب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از</a:t>
            </a:r>
            <a:r>
              <a:rPr lang="ar-SA" sz="1400">
                <a:solidFill>
                  <a:srgbClr val="FF0000"/>
                </a:solidFill>
              </a:rPr>
              <a:t> 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شيوه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هاي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پرورش</a:t>
            </a:r>
            <a:r>
              <a:rPr lang="ar-SA" sz="1400">
                <a:solidFill>
                  <a:srgbClr val="FF0000"/>
                </a:solidFill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فكر</a:t>
            </a:r>
          </a:p>
          <a:p>
            <a:pPr lvl="0" algn="just"/>
            <a:r>
              <a:rPr lang="fa-IR" sz="1400">
                <a:solidFill>
                  <a:srgbClr val="FF0000"/>
                </a:solidFill>
              </a:rPr>
              <a:t> 6.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شيوة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خواندن</a:t>
            </a:r>
            <a:r>
              <a:rPr lang="fa-IR" sz="1400">
                <a:solidFill>
                  <a:srgbClr val="FF0000"/>
                </a:solidFill>
              </a:rPr>
              <a:t> </a:t>
            </a:r>
          </a:p>
          <a:p>
            <a:pPr lvl="0" algn="r"/>
            <a:r>
              <a:rPr lang="fa-IR" sz="2000" b="1"/>
              <a:t> 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178959" y="2143116"/>
            <a:ext cx="2714644" cy="4429156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5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endParaRPr/>
          </a:p>
          <a:p>
            <a:pPr lvl="0" algn="r"/>
            <a:endParaRPr/>
          </a:p>
          <a:p>
            <a:pPr lvl="0" algn="r"/>
            <a:r>
              <a:rPr lang="fa-IR" sz="2000" b="1"/>
              <a:t>« </a:t>
            </a:r>
            <a:r>
              <a:rPr lang="fa-IR" sz="2000" b="1">
                <a:latin typeface="B Nazanin"/>
              </a:rPr>
              <a:t>فعّاليّت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شماره</a:t>
            </a:r>
            <a:r>
              <a:rPr lang="fa-IR" sz="2000" b="1"/>
              <a:t>2»</a:t>
            </a:r>
          </a:p>
          <a:p>
            <a:pPr lvl="0" algn="just"/>
            <a:r>
              <a:rPr lang="fa-IR" sz="2000" b="1"/>
              <a:t>*</a:t>
            </a:r>
            <a:r>
              <a:rPr lang="ar-SA" sz="2000" b="1">
                <a:latin typeface="B Nazanin"/>
              </a:rPr>
              <a:t>يكي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از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موضوع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هاي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زير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را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انتخاب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كنيد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و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در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يكي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از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قالب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هاي</a:t>
            </a:r>
            <a:r>
              <a:rPr lang="ar-SA" sz="2000" b="1"/>
              <a:t> </a:t>
            </a:r>
            <a:r>
              <a:rPr lang="fa-IR" sz="2000" b="1">
                <a:latin typeface="B Nazanin"/>
              </a:rPr>
              <a:t>نوشتن،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بنويسيد</a:t>
            </a:r>
            <a:r>
              <a:rPr lang="fa-IR" sz="2000" b="1"/>
              <a:t>.</a:t>
            </a:r>
          </a:p>
          <a:p>
            <a:pPr lvl="0" algn="just"/>
            <a:r>
              <a:rPr lang="ar-SA" sz="140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400" b="1">
                <a:solidFill>
                  <a:schemeClr val="tx1"/>
                </a:solidFill>
                <a:latin typeface="Calibri"/>
              </a:rPr>
              <a:t>- </a:t>
            </a:r>
            <a:r>
              <a:rPr lang="ar-SA" sz="1400" b="1">
                <a:solidFill>
                  <a:schemeClr val="tx1"/>
                </a:solidFill>
                <a:latin typeface="B Nazanin"/>
              </a:rPr>
              <a:t>كودكي</a:t>
            </a:r>
            <a:r>
              <a:rPr lang="ar-SA" sz="1400" b="1">
                <a:solidFill>
                  <a:schemeClr val="tx1"/>
                </a:solidFill>
                <a:latin typeface="Calibri"/>
              </a:rPr>
              <a:t> </a:t>
            </a:r>
            <a:r>
              <a:rPr lang="ar-SA" sz="1400" b="1">
                <a:solidFill>
                  <a:schemeClr val="tx1"/>
                </a:solidFill>
                <a:latin typeface="B Nazanin"/>
              </a:rPr>
              <a:t>من</a:t>
            </a:r>
          </a:p>
          <a:p>
            <a:pPr lvl="0" algn="just"/>
            <a:r>
              <a:rPr lang="ar-SA" sz="1400" b="1">
                <a:solidFill>
                  <a:schemeClr val="tx1"/>
                </a:solidFill>
                <a:latin typeface="Calibri"/>
              </a:rPr>
              <a:t>- </a:t>
            </a:r>
            <a:r>
              <a:rPr lang="ar-SA" sz="1400" b="1">
                <a:solidFill>
                  <a:schemeClr val="tx1"/>
                </a:solidFill>
                <a:latin typeface="B Nazanin"/>
              </a:rPr>
              <a:t>يك</a:t>
            </a:r>
            <a:r>
              <a:rPr lang="ar-SA" sz="1400" b="1">
                <a:solidFill>
                  <a:schemeClr val="tx1"/>
                </a:solidFill>
                <a:latin typeface="Calibri"/>
              </a:rPr>
              <a:t> </a:t>
            </a:r>
            <a:r>
              <a:rPr lang="ar-SA" sz="1400" b="1">
                <a:solidFill>
                  <a:schemeClr val="tx1"/>
                </a:solidFill>
                <a:latin typeface="B Nazanin"/>
              </a:rPr>
              <a:t>روز</a:t>
            </a:r>
            <a:r>
              <a:rPr lang="ar-SA" sz="1400" b="1">
                <a:solidFill>
                  <a:schemeClr val="tx1"/>
                </a:solidFill>
                <a:latin typeface="Calibri"/>
              </a:rPr>
              <a:t> </a:t>
            </a:r>
            <a:r>
              <a:rPr lang="ar-SA" sz="1400" b="1">
                <a:solidFill>
                  <a:schemeClr val="tx1"/>
                </a:solidFill>
                <a:latin typeface="B Nazanin"/>
              </a:rPr>
              <a:t>از</a:t>
            </a:r>
            <a:r>
              <a:rPr lang="ar-SA" sz="1400" b="1">
                <a:solidFill>
                  <a:schemeClr val="tx1"/>
                </a:solidFill>
                <a:latin typeface="Calibri"/>
              </a:rPr>
              <a:t> </a:t>
            </a:r>
            <a:r>
              <a:rPr lang="ar-SA" sz="1400" b="1">
                <a:solidFill>
                  <a:schemeClr val="tx1"/>
                </a:solidFill>
                <a:latin typeface="B Nazanin"/>
              </a:rPr>
              <a:t>كلاس</a:t>
            </a:r>
            <a:r>
              <a:rPr lang="ar-SA" sz="1400" b="1">
                <a:solidFill>
                  <a:schemeClr val="tx1"/>
                </a:solidFill>
                <a:latin typeface="Calibri"/>
              </a:rPr>
              <a:t>                       </a:t>
            </a:r>
          </a:p>
          <a:p>
            <a:pPr lvl="0" algn="just"/>
            <a:r>
              <a:rPr lang="fa-IR" sz="1400" b="1">
                <a:solidFill>
                  <a:schemeClr val="tx1"/>
                </a:solidFill>
                <a:latin typeface="Calibri"/>
              </a:rPr>
              <a:t>- </a:t>
            </a:r>
            <a:r>
              <a:rPr lang="ar-SA" sz="1400" b="1">
                <a:solidFill>
                  <a:schemeClr val="tx1"/>
                </a:solidFill>
                <a:latin typeface="B Nazanin"/>
              </a:rPr>
              <a:t>هدف</a:t>
            </a:r>
            <a:r>
              <a:rPr lang="ar-SA" sz="1400" b="1">
                <a:solidFill>
                  <a:schemeClr val="tx1"/>
                </a:solidFill>
                <a:latin typeface="Calibri"/>
              </a:rPr>
              <a:t> </a:t>
            </a:r>
            <a:r>
              <a:rPr lang="ar-SA" sz="1400" b="1">
                <a:solidFill>
                  <a:schemeClr val="tx1"/>
                </a:solidFill>
                <a:latin typeface="B Nazanin"/>
              </a:rPr>
              <a:t>زندگي</a:t>
            </a:r>
            <a:r>
              <a:rPr lang="ar-SA" sz="1400" b="1">
                <a:solidFill>
                  <a:schemeClr val="tx1"/>
                </a:solidFill>
                <a:latin typeface="Calibri"/>
              </a:rPr>
              <a:t>- </a:t>
            </a:r>
            <a:r>
              <a:rPr lang="ar-SA" sz="1400" b="1">
                <a:solidFill>
                  <a:schemeClr val="tx1"/>
                </a:solidFill>
                <a:latin typeface="B Nazanin"/>
              </a:rPr>
              <a:t>نوجواني</a:t>
            </a:r>
            <a:r>
              <a:rPr lang="ar-SA" sz="1400" b="1">
                <a:solidFill>
                  <a:schemeClr val="tx1"/>
                </a:solidFill>
                <a:latin typeface="Calibri"/>
              </a:rPr>
              <a:t>                                  </a:t>
            </a:r>
          </a:p>
          <a:p>
            <a:pPr lvl="0" algn="just"/>
            <a:r>
              <a:rPr lang="fa-IR" sz="1400" b="1">
                <a:solidFill>
                  <a:schemeClr val="tx1"/>
                </a:solidFill>
                <a:latin typeface="Calibri"/>
              </a:rPr>
              <a:t>- </a:t>
            </a:r>
            <a:r>
              <a:rPr lang="ar-SA" sz="1400" b="1">
                <a:solidFill>
                  <a:schemeClr val="tx1"/>
                </a:solidFill>
                <a:latin typeface="B Nazanin"/>
              </a:rPr>
              <a:t>عاقبت</a:t>
            </a:r>
            <a:r>
              <a:rPr lang="ar-SA" sz="1400" b="1">
                <a:solidFill>
                  <a:schemeClr val="tx1"/>
                </a:solidFill>
                <a:latin typeface="Calibri"/>
              </a:rPr>
              <a:t> </a:t>
            </a:r>
            <a:r>
              <a:rPr lang="ar-SA" sz="1400" b="1">
                <a:solidFill>
                  <a:schemeClr val="tx1"/>
                </a:solidFill>
                <a:latin typeface="B Nazanin"/>
              </a:rPr>
              <a:t>فرار</a:t>
            </a:r>
            <a:r>
              <a:rPr lang="ar-SA" sz="1400" b="1">
                <a:solidFill>
                  <a:schemeClr val="tx1"/>
                </a:solidFill>
                <a:latin typeface="Calibri"/>
              </a:rPr>
              <a:t> </a:t>
            </a:r>
            <a:r>
              <a:rPr lang="ar-SA" sz="1400" b="1">
                <a:solidFill>
                  <a:schemeClr val="tx1"/>
                </a:solidFill>
                <a:latin typeface="B Nazanin"/>
              </a:rPr>
              <a:t>از</a:t>
            </a:r>
            <a:r>
              <a:rPr lang="ar-SA" sz="1400" b="1">
                <a:solidFill>
                  <a:schemeClr val="tx1"/>
                </a:solidFill>
                <a:latin typeface="Calibri"/>
              </a:rPr>
              <a:t> </a:t>
            </a:r>
            <a:r>
              <a:rPr lang="ar-SA" sz="1400" b="1">
                <a:solidFill>
                  <a:schemeClr val="tx1"/>
                </a:solidFill>
                <a:latin typeface="B Nazanin"/>
              </a:rPr>
              <a:t>مدرسه</a:t>
            </a:r>
          </a:p>
          <a:p>
            <a:pPr lvl="0" algn="just"/>
            <a:r>
              <a:rPr lang="ar-SA" sz="1400" b="1">
                <a:solidFill>
                  <a:schemeClr val="tx1"/>
                </a:solidFill>
                <a:latin typeface="Calibri"/>
              </a:rPr>
              <a:t>- </a:t>
            </a:r>
            <a:r>
              <a:rPr lang="ar-SA" sz="1400" b="1">
                <a:solidFill>
                  <a:schemeClr val="tx1"/>
                </a:solidFill>
                <a:latin typeface="B Nazanin"/>
              </a:rPr>
              <a:t>جلسه</a:t>
            </a:r>
            <a:r>
              <a:rPr lang="ar-SA" sz="1400" b="1">
                <a:solidFill>
                  <a:schemeClr val="tx1"/>
                </a:solidFill>
                <a:latin typeface="Calibri"/>
              </a:rPr>
              <a:t> </a:t>
            </a:r>
            <a:r>
              <a:rPr lang="ar-SA" sz="1400" b="1">
                <a:solidFill>
                  <a:schemeClr val="tx1"/>
                </a:solidFill>
                <a:latin typeface="B Nazanin"/>
              </a:rPr>
              <a:t>امتحان</a:t>
            </a:r>
          </a:p>
          <a:p>
            <a:pPr lvl="0" algn="just">
              <a:buChar char="-"/>
            </a:pPr>
            <a:r>
              <a:rPr lang="fa-IR" sz="1400" b="1">
                <a:solidFill>
                  <a:schemeClr val="tx1"/>
                </a:solidFill>
                <a:latin typeface="Calibri"/>
              </a:rPr>
              <a:t> </a:t>
            </a:r>
            <a:r>
              <a:rPr lang="ar-SA" sz="1400" b="1">
                <a:solidFill>
                  <a:schemeClr val="tx1"/>
                </a:solidFill>
                <a:latin typeface="B Nazanin"/>
              </a:rPr>
              <a:t>پرواز</a:t>
            </a:r>
            <a:r>
              <a:rPr lang="ar-SA" sz="1400" b="1">
                <a:solidFill>
                  <a:schemeClr val="tx1"/>
                </a:solidFill>
                <a:latin typeface="Calibri"/>
              </a:rPr>
              <a:t> </a:t>
            </a:r>
            <a:r>
              <a:rPr lang="ar-SA" sz="1400" b="1">
                <a:solidFill>
                  <a:schemeClr val="tx1"/>
                </a:solidFill>
                <a:latin typeface="B Nazanin"/>
              </a:rPr>
              <a:t>بدون</a:t>
            </a:r>
            <a:r>
              <a:rPr lang="ar-SA" sz="1400" b="1">
                <a:solidFill>
                  <a:schemeClr val="tx1"/>
                </a:solidFill>
                <a:latin typeface="Calibri"/>
              </a:rPr>
              <a:t> </a:t>
            </a:r>
            <a:r>
              <a:rPr lang="ar-SA" sz="1400" b="1">
                <a:solidFill>
                  <a:schemeClr val="tx1"/>
                </a:solidFill>
                <a:latin typeface="B Nazanin"/>
              </a:rPr>
              <a:t>بال</a:t>
            </a:r>
          </a:p>
          <a:p>
            <a:pPr lvl="0" algn="just"/>
            <a:r>
              <a:rPr lang="fa-IR" sz="1400" b="1">
                <a:solidFill>
                  <a:srgbClr val="FF0000"/>
                </a:solidFill>
                <a:latin typeface="Calibri"/>
              </a:rPr>
              <a:t>-------------------------</a:t>
            </a:r>
          </a:p>
          <a:p>
            <a:pPr lvl="0" algn="ctr"/>
            <a:r>
              <a:rPr lang="fa-IR" sz="2000" b="1">
                <a:solidFill>
                  <a:srgbClr val="FF0000"/>
                </a:solidFill>
                <a:latin typeface="B Nazanin"/>
              </a:rPr>
              <a:t>متن</a:t>
            </a:r>
            <a:r>
              <a:rPr lang="fa-IR" sz="2000" b="1">
                <a:solidFill>
                  <a:srgbClr val="FF0000"/>
                </a:solidFill>
                <a:latin typeface="Calibri"/>
              </a:rPr>
              <a:t>:</a:t>
            </a:r>
          </a:p>
          <a:p>
            <a:pPr lvl="0" algn="r"/>
            <a:r>
              <a:rPr lang="fa-IR" sz="1400" b="1">
                <a:solidFill>
                  <a:srgbClr val="FF0000"/>
                </a:solidFill>
                <a:latin typeface="Calibri"/>
              </a:rPr>
              <a:t>- </a:t>
            </a:r>
            <a:r>
              <a:rPr lang="fa-IR" sz="1400" b="1">
                <a:solidFill>
                  <a:srgbClr val="FF0000"/>
                </a:solidFill>
                <a:latin typeface="B Nazanin"/>
              </a:rPr>
              <a:t>توليد</a:t>
            </a:r>
            <a:r>
              <a:rPr lang="fa-IR" sz="14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400" b="1">
                <a:solidFill>
                  <a:srgbClr val="FF0000"/>
                </a:solidFill>
                <a:latin typeface="B Nazanin"/>
              </a:rPr>
              <a:t>شدة</a:t>
            </a:r>
            <a:r>
              <a:rPr lang="fa-IR" sz="14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400" b="1">
                <a:solidFill>
                  <a:srgbClr val="FF0000"/>
                </a:solidFill>
                <a:latin typeface="B Nazanin"/>
              </a:rPr>
              <a:t>دانش</a:t>
            </a:r>
            <a:r>
              <a:rPr lang="fa-IR" sz="14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400" b="1">
                <a:solidFill>
                  <a:srgbClr val="FF0000"/>
                </a:solidFill>
                <a:latin typeface="B Nazanin"/>
              </a:rPr>
              <a:t>آموز</a:t>
            </a:r>
          </a:p>
          <a:p>
            <a:pPr lvl="0" algn="r"/>
            <a:endParaRPr lang="fa-IR" sz="1400" b="1">
              <a:solidFill>
                <a:srgbClr val="FF0000"/>
              </a:solidFill>
              <a:latin typeface="B Nazanin"/>
            </a:endParaRPr>
          </a:p>
          <a:p>
            <a:pPr lvl="0" algn="r"/>
            <a:endParaRPr lang="fa-IR" sz="1400" b="1">
              <a:solidFill>
                <a:srgbClr val="FF0000"/>
              </a:solidFill>
              <a:latin typeface="B Nazanin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107917" y="2143116"/>
            <a:ext cx="2786083" cy="4429156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5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2000" b="1"/>
              <a:t>« </a:t>
            </a:r>
            <a:r>
              <a:rPr lang="fa-IR" sz="2000" b="1">
                <a:latin typeface="B Nazanin"/>
              </a:rPr>
              <a:t>فعّاليّت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شماره</a:t>
            </a:r>
            <a:r>
              <a:rPr lang="fa-IR" sz="2000" b="1"/>
              <a:t>1»</a:t>
            </a:r>
          </a:p>
          <a:p>
            <a:pPr lvl="0" algn="r"/>
            <a:r>
              <a:rPr lang="fa-IR" sz="2000" b="1"/>
              <a:t>*</a:t>
            </a:r>
            <a:r>
              <a:rPr lang="ar-SA" sz="2000" b="1">
                <a:latin typeface="B Nazanin"/>
              </a:rPr>
              <a:t>نوشته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هاي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زير،</a:t>
            </a:r>
            <a:r>
              <a:rPr lang="ar-SA" sz="2000" b="1"/>
              <a:t>  </a:t>
            </a:r>
            <a:r>
              <a:rPr lang="ar-SA" sz="2000" b="1">
                <a:latin typeface="B Nazanin"/>
              </a:rPr>
              <a:t>برشي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از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متن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اصلي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يك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نوشته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اند،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آن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ها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را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بخوانيد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و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قالب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هر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كدام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را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مشخص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كنيد</a:t>
            </a:r>
            <a:r>
              <a:rPr lang="ar-SA" sz="2000" b="1"/>
              <a:t>.</a:t>
            </a:r>
          </a:p>
          <a:p>
            <a:pPr lvl="0" algn="r"/>
            <a:r>
              <a:rPr lang="fa-IR" sz="2000" b="1">
                <a:solidFill>
                  <a:srgbClr val="FF0000"/>
                </a:solidFill>
              </a:rPr>
              <a:t>------------------</a:t>
            </a:r>
          </a:p>
          <a:p>
            <a:pPr lvl="0" algn="ctr"/>
            <a:r>
              <a:rPr lang="fa-IR" sz="2000" b="1">
                <a:solidFill>
                  <a:srgbClr val="FF0000"/>
                </a:solidFill>
                <a:latin typeface="B Nazanin"/>
              </a:rPr>
              <a:t>متن</a:t>
            </a:r>
            <a:r>
              <a:rPr lang="fa-IR" sz="2000" b="1">
                <a:solidFill>
                  <a:srgbClr val="FF0000"/>
                </a:solidFill>
              </a:rPr>
              <a:t>:</a:t>
            </a:r>
          </a:p>
          <a:p>
            <a:pPr lvl="0" algn="r">
              <a:buChar char="-"/>
            </a:pPr>
            <a:r>
              <a:rPr lang="fa-IR" sz="1600" b="1">
                <a:solidFill>
                  <a:srgbClr val="FF0000"/>
                </a:solidFill>
              </a:rPr>
              <a:t>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نمايشگاه</a:t>
            </a:r>
            <a:r>
              <a:rPr lang="fa-IR" sz="1600" b="1">
                <a:solidFill>
                  <a:srgbClr val="FF0000"/>
                </a:solidFill>
              </a:rPr>
              <a:t>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كتاب</a:t>
            </a:r>
            <a:r>
              <a:rPr lang="fa-IR" sz="1600" b="1">
                <a:solidFill>
                  <a:srgbClr val="FF0000"/>
                </a:solidFill>
              </a:rPr>
              <a:t>.</a:t>
            </a:r>
          </a:p>
          <a:p>
            <a:pPr lvl="0" algn="r">
              <a:buChar char="-"/>
            </a:pPr>
            <a:r>
              <a:rPr lang="fa-IR" sz="1600" b="1">
                <a:solidFill>
                  <a:srgbClr val="FF0000"/>
                </a:solidFill>
              </a:rPr>
              <a:t>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جايي</a:t>
            </a:r>
            <a:r>
              <a:rPr lang="fa-IR" sz="1600" b="1">
                <a:solidFill>
                  <a:srgbClr val="FF0000"/>
                </a:solidFill>
              </a:rPr>
              <a:t>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كه</a:t>
            </a:r>
            <a:r>
              <a:rPr lang="fa-IR" sz="1600" b="1">
                <a:solidFill>
                  <a:srgbClr val="FF0000"/>
                </a:solidFill>
              </a:rPr>
              <a:t>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كوه</a:t>
            </a:r>
            <a:r>
              <a:rPr lang="fa-IR" sz="1600" b="1">
                <a:solidFill>
                  <a:srgbClr val="FF0000"/>
                </a:solidFill>
              </a:rPr>
              <a:t>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بوسه</a:t>
            </a:r>
            <a:r>
              <a:rPr lang="fa-IR" sz="1600" b="1">
                <a:solidFill>
                  <a:srgbClr val="FF0000"/>
                </a:solidFill>
              </a:rPr>
              <a:t>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مي</a:t>
            </a:r>
            <a:r>
              <a:rPr lang="fa-IR" sz="1600" b="1">
                <a:solidFill>
                  <a:srgbClr val="FF0000"/>
                </a:solidFill>
              </a:rPr>
              <a:t>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زند</a:t>
            </a:r>
            <a:r>
              <a:rPr lang="fa-IR" sz="1600" b="1">
                <a:solidFill>
                  <a:srgbClr val="FF0000"/>
                </a:solidFill>
              </a:rPr>
              <a:t>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بر</a:t>
            </a:r>
            <a:r>
              <a:rPr lang="fa-IR" sz="1600" b="1">
                <a:solidFill>
                  <a:srgbClr val="FF0000"/>
                </a:solidFill>
              </a:rPr>
              <a:t>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ماه</a:t>
            </a:r>
          </a:p>
          <a:p>
            <a:pPr lvl="0" algn="r">
              <a:buChar char="-"/>
            </a:pPr>
            <a:r>
              <a:rPr lang="fa-IR" sz="1600" b="1">
                <a:solidFill>
                  <a:srgbClr val="FF0000"/>
                </a:solidFill>
              </a:rPr>
              <a:t>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متني</a:t>
            </a:r>
            <a:r>
              <a:rPr lang="fa-IR" sz="1600" b="1">
                <a:solidFill>
                  <a:srgbClr val="FF0000"/>
                </a:solidFill>
              </a:rPr>
              <a:t>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از</a:t>
            </a:r>
            <a:r>
              <a:rPr lang="fa-IR" sz="1600" b="1">
                <a:solidFill>
                  <a:srgbClr val="FF0000"/>
                </a:solidFill>
              </a:rPr>
              <a:t> 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نادر</a:t>
            </a:r>
            <a:r>
              <a:rPr lang="fa-IR" sz="1600" b="1">
                <a:solidFill>
                  <a:srgbClr val="FF0000"/>
                </a:solidFill>
              </a:rPr>
              <a:t> </a:t>
            </a:r>
            <a:r>
              <a:rPr lang="fa-IR" sz="1600" b="1">
                <a:solidFill>
                  <a:srgbClr val="FF0000"/>
                </a:solidFill>
                <a:latin typeface="B Nazanin"/>
              </a:rPr>
              <a:t>ابراهيمي</a:t>
            </a:r>
          </a:p>
          <a:p>
            <a:pPr lvl="0" algn="r"/>
            <a:endParaRPr lang="fa-IR" sz="1600" b="1">
              <a:solidFill>
                <a:srgbClr val="FF0000"/>
              </a:solidFill>
              <a:latin typeface="B Nazanin"/>
            </a:endParaRPr>
          </a:p>
          <a:p>
            <a:pPr lvl="0" algn="r"/>
            <a:endParaRPr lang="fa-IR" sz="1600" b="1">
              <a:solidFill>
                <a:srgbClr val="FF0000"/>
              </a:solidFill>
              <a:latin typeface="B Nazanin"/>
            </a:endParaRPr>
          </a:p>
          <a:p>
            <a:pPr lvl="0" algn="r"/>
            <a:endParaRPr lang="fa-IR" sz="1600" b="1">
              <a:solidFill>
                <a:srgbClr val="FF0000"/>
              </a:solidFill>
              <a:latin typeface="B Nazanin"/>
            </a:endParaRPr>
          </a:p>
          <a:p>
            <a:pPr lvl="0" algn="r"/>
            <a:endParaRPr lang="fa-IR" sz="1600" b="1">
              <a:solidFill>
                <a:srgbClr val="FF0000"/>
              </a:solidFill>
              <a:latin typeface="B Nazanin"/>
            </a:endParaRPr>
          </a:p>
          <a:p>
            <a:pPr lvl="0" algn="r"/>
            <a:endParaRPr lang="fa-IR" sz="1600" b="1">
              <a:solidFill>
                <a:srgbClr val="FF0000"/>
              </a:solidFill>
              <a:latin typeface="B Nazanin"/>
            </a:endParaRPr>
          </a:p>
        </p:txBody>
      </p:sp>
      <p:sp>
        <p:nvSpPr>
          <p:cNvPr id="7" name="Down Arrow Callout 6"/>
          <p:cNvSpPr/>
          <p:nvPr/>
        </p:nvSpPr>
        <p:spPr>
          <a:xfrm>
            <a:off x="6143636" y="1142984"/>
            <a:ext cx="2714644" cy="928694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000" b="1">
                <a:latin typeface="B Nazanin"/>
              </a:rPr>
              <a:t>بازشناسي</a:t>
            </a:r>
            <a:r>
              <a:rPr lang="fa-IR" sz="2000" b="1"/>
              <a:t>(</a:t>
            </a:r>
            <a:r>
              <a:rPr lang="fa-IR" sz="2000" b="1">
                <a:latin typeface="B Nazanin"/>
              </a:rPr>
              <a:t>تشخيص</a:t>
            </a:r>
            <a:r>
              <a:rPr lang="fa-IR" sz="2000" b="1"/>
              <a:t>)</a:t>
            </a:r>
          </a:p>
        </p:txBody>
      </p:sp>
      <p:sp>
        <p:nvSpPr>
          <p:cNvPr id="8" name="Down Arrow Callout 7"/>
          <p:cNvSpPr/>
          <p:nvPr/>
        </p:nvSpPr>
        <p:spPr>
          <a:xfrm>
            <a:off x="500034" y="1214422"/>
            <a:ext cx="2357454" cy="785818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000" b="1">
                <a:latin typeface="B Nazanin"/>
              </a:rPr>
              <a:t>داوري</a:t>
            </a:r>
            <a:r>
              <a:rPr lang="fa-IR" sz="2000" b="1"/>
              <a:t>( </a:t>
            </a:r>
            <a:r>
              <a:rPr lang="fa-IR" sz="2000" b="1">
                <a:latin typeface="B Nazanin"/>
              </a:rPr>
              <a:t>تحليل</a:t>
            </a:r>
            <a:r>
              <a:rPr lang="fa-IR" sz="2000" b="1"/>
              <a:t>)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Callout 1"/>
          <p:cNvSpPr/>
          <p:nvPr/>
        </p:nvSpPr>
        <p:spPr>
          <a:xfrm>
            <a:off x="2857488" y="153888"/>
            <a:ext cx="3357586" cy="857256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 b="1">
                <a:latin typeface="B Nazanin"/>
              </a:rPr>
              <a:t>درست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نويسي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14282" y="1124744"/>
            <a:ext cx="8643998" cy="5544617"/>
          </a:xfrm>
          <a:prstGeom prst="roundRect">
            <a:avLst/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marL="342900" lvl="0" indent="-342900" algn="ctr">
              <a:buFont typeface="Wingdings"/>
              <a:buChar char=""/>
            </a:pPr>
            <a:r>
              <a:rPr lang="fa-IR" sz="2800" b="1">
                <a:solidFill>
                  <a:srgbClr val="00B050"/>
                </a:solidFill>
                <a:latin typeface="B Nazanin"/>
              </a:rPr>
              <a:t>پرهيز</a:t>
            </a:r>
            <a:r>
              <a:rPr lang="fa-IR" sz="2800" b="1">
                <a:solidFill>
                  <a:srgbClr val="00B050"/>
                </a:solidFill>
              </a:rPr>
              <a:t> </a:t>
            </a:r>
            <a:r>
              <a:rPr lang="fa-IR" sz="2800" b="1">
                <a:solidFill>
                  <a:srgbClr val="00B050"/>
                </a:solidFill>
                <a:latin typeface="B Nazanin"/>
              </a:rPr>
              <a:t>از</a:t>
            </a:r>
            <a:r>
              <a:rPr lang="fa-IR" sz="2800" b="1">
                <a:solidFill>
                  <a:srgbClr val="00B050"/>
                </a:solidFill>
              </a:rPr>
              <a:t> </a:t>
            </a:r>
            <a:r>
              <a:rPr lang="fa-IR" sz="2800" b="1">
                <a:solidFill>
                  <a:srgbClr val="00B050"/>
                </a:solidFill>
                <a:latin typeface="B Nazanin"/>
              </a:rPr>
              <a:t>به</a:t>
            </a:r>
            <a:r>
              <a:rPr lang="fa-IR" sz="2800" b="1">
                <a:solidFill>
                  <a:srgbClr val="00B050"/>
                </a:solidFill>
              </a:rPr>
              <a:t> </a:t>
            </a:r>
            <a:r>
              <a:rPr lang="fa-IR" sz="2800" b="1">
                <a:solidFill>
                  <a:srgbClr val="00B050"/>
                </a:solidFill>
                <a:latin typeface="B Nazanin"/>
              </a:rPr>
              <a:t>كاربردن</a:t>
            </a:r>
            <a:r>
              <a:rPr lang="fa-IR" sz="2800" b="1">
                <a:solidFill>
                  <a:srgbClr val="00B050"/>
                </a:solidFill>
              </a:rPr>
              <a:t>  </a:t>
            </a:r>
            <a:r>
              <a:rPr lang="fa-IR" sz="2800" b="1">
                <a:solidFill>
                  <a:srgbClr val="FF0000"/>
                </a:solidFill>
                <a:latin typeface="B Nazanin"/>
              </a:rPr>
              <a:t>واژه</a:t>
            </a:r>
            <a:r>
              <a:rPr lang="fa-IR" sz="2800" b="1">
                <a:solidFill>
                  <a:srgbClr val="FF0000"/>
                </a:solidFill>
              </a:rPr>
              <a:t> </a:t>
            </a:r>
            <a:r>
              <a:rPr lang="fa-IR" sz="2800" b="1">
                <a:solidFill>
                  <a:srgbClr val="FF0000"/>
                </a:solidFill>
                <a:latin typeface="B Nazanin"/>
              </a:rPr>
              <a:t>هاي</a:t>
            </a:r>
            <a:r>
              <a:rPr lang="fa-IR" sz="2800" b="1">
                <a:solidFill>
                  <a:srgbClr val="FF0000"/>
                </a:solidFill>
              </a:rPr>
              <a:t> </a:t>
            </a:r>
            <a:r>
              <a:rPr lang="fa-IR" sz="2800" b="1">
                <a:solidFill>
                  <a:srgbClr val="FF0000"/>
                </a:solidFill>
                <a:latin typeface="B Nazanin"/>
              </a:rPr>
              <a:t>حشو</a:t>
            </a:r>
            <a:r>
              <a:rPr lang="fa-IR" sz="2800" b="1">
                <a:solidFill>
                  <a:srgbClr val="FF0000"/>
                </a:solidFill>
              </a:rPr>
              <a:t> </a:t>
            </a:r>
          </a:p>
          <a:p>
            <a:pPr marL="342900" lvl="0" indent="-342900" algn="ctr">
              <a:buFont typeface="Wingdings"/>
              <a:buChar char="ü"/>
            </a:pPr>
            <a:endParaRPr lang="fa-IR" sz="2800" b="1">
              <a:solidFill>
                <a:srgbClr val="FF0000"/>
              </a:solidFill>
            </a:endParaRPr>
          </a:p>
          <a:p>
            <a:pPr lvl="0" algn="r"/>
            <a:endParaRPr lang="fa-IR" sz="2800" b="1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309700" cy="307777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 anchor="ctr"/>
          <a:lstStyle>
            <a:lvl1pPr lvl="0">
              <a:defRPr/>
            </a:lvl1pPr>
          </a:lstStyle>
          <a:p>
            <a:pPr marL="0" lvl="0" indent="0" algn="just">
              <a:lnSpc>
                <a:spcPct val="100000"/>
              </a:lnSpc>
              <a:buChar char="•"/>
            </a:pPr>
            <a:r>
              <a:rPr lang="ar-SA" sz="1400" b="1" i="0" u="none" strike="noStrike" baseline="0">
                <a:solidFill>
                  <a:srgbClr val="000000"/>
                </a:solidFill>
                <a:latin typeface="Calibri"/>
              </a:rPr>
              <a:t>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Callout 1"/>
          <p:cNvSpPr/>
          <p:nvPr/>
        </p:nvSpPr>
        <p:spPr>
          <a:xfrm>
            <a:off x="2987824" y="116632"/>
            <a:ext cx="3357587" cy="857256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 b="1">
                <a:latin typeface="B Nazanin"/>
              </a:rPr>
              <a:t>مثل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نويسي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85720" y="1795447"/>
            <a:ext cx="8429684" cy="4945922"/>
          </a:xfrm>
          <a:prstGeom prst="roundRect">
            <a:avLst/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4000" b="1">
                <a:solidFill>
                  <a:srgbClr val="00B050"/>
                </a:solidFill>
                <a:latin typeface="B Nazanin"/>
              </a:rPr>
              <a:t>متن</a:t>
            </a:r>
            <a:r>
              <a:rPr lang="fa-IR" sz="4000" b="1">
                <a:solidFill>
                  <a:srgbClr val="00B050"/>
                </a:solidFill>
              </a:rPr>
              <a:t>:</a:t>
            </a:r>
          </a:p>
          <a:p>
            <a:pPr lvl="0" algn="r"/>
            <a:r>
              <a:rPr lang="fa-IR" sz="4400" b="1">
                <a:solidFill>
                  <a:srgbClr val="00B050"/>
                </a:solidFill>
              </a:rPr>
              <a:t>-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تولید</a:t>
            </a:r>
            <a:r>
              <a:rPr lang="fa-IR" sz="2000" b="1">
                <a:solidFill>
                  <a:srgbClr val="00B050"/>
                </a:solidFill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شدة</a:t>
            </a:r>
            <a:r>
              <a:rPr lang="fa-IR" sz="2000" b="1">
                <a:solidFill>
                  <a:srgbClr val="00B050"/>
                </a:solidFill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دانش</a:t>
            </a:r>
            <a:r>
              <a:rPr lang="fa-IR" sz="2000" b="1">
                <a:solidFill>
                  <a:srgbClr val="00B050"/>
                </a:solidFill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آموز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66221" y="1094154"/>
            <a:ext cx="6000793" cy="581025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CCC0D9"/>
              </a:gs>
            </a:gsLst>
            <a:lin ang="5400000" scaled="1"/>
          </a:gradFill>
          <a:ln w="12700">
            <a:solidFill>
              <a:srgbClr val="B2A1C7"/>
            </a:solidFill>
          </a:ln>
          <a:effectLst>
            <a:outerShdw dist="28396" dir="3806151" algn="ctr">
              <a:srgbClr val="3F3151">
                <a:alpha val="50000"/>
              </a:srgbClr>
            </a:outerShdw>
          </a:effectLst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spcAft>
                <a:spcPts val="1000"/>
              </a:spcAft>
              <a:buNone/>
            </a:pPr>
            <a:r>
              <a:rPr lang="fa-IR" b="1" i="0" u="none" strike="noStrike" baseline="0">
                <a:solidFill>
                  <a:schemeClr val="tx1"/>
                </a:solidFill>
                <a:latin typeface="Calibri"/>
              </a:rPr>
              <a:t>                   </a:t>
            </a:r>
            <a:r>
              <a:rPr lang="fa-IR" b="1" i="0" u="none" strike="noStrike" baseline="0">
                <a:solidFill>
                  <a:schemeClr val="tx1"/>
                </a:solidFill>
                <a:latin typeface="B Nazanin"/>
              </a:rPr>
              <a:t>فضول</a:t>
            </a:r>
            <a:r>
              <a:rPr lang="fa-IR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b="1" i="0" u="none" strike="noStrike" baseline="0">
                <a:solidFill>
                  <a:schemeClr val="tx1"/>
                </a:solidFill>
                <a:latin typeface="B Nazanin"/>
              </a:rPr>
              <a:t>را</a:t>
            </a:r>
            <a:r>
              <a:rPr lang="fa-IR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b="1" i="0" u="none" strike="noStrike" baseline="0">
                <a:solidFill>
                  <a:schemeClr val="tx1"/>
                </a:solidFill>
                <a:latin typeface="B Nazanin"/>
              </a:rPr>
              <a:t>بردند</a:t>
            </a:r>
            <a:r>
              <a:rPr lang="fa-IR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b="1" i="0" u="none" strike="noStrike" baseline="0">
                <a:solidFill>
                  <a:schemeClr val="tx1"/>
                </a:solidFill>
                <a:latin typeface="B Nazanin"/>
              </a:rPr>
              <a:t>جهنم،</a:t>
            </a:r>
            <a:r>
              <a:rPr lang="fa-IR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b="1" i="0" u="none" strike="noStrike" baseline="0">
                <a:solidFill>
                  <a:schemeClr val="tx1"/>
                </a:solidFill>
                <a:latin typeface="B Nazanin"/>
              </a:rPr>
              <a:t>گفت</a:t>
            </a:r>
            <a:r>
              <a:rPr lang="fa-IR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b="1" i="0" u="none" strike="noStrike" baseline="0">
                <a:solidFill>
                  <a:schemeClr val="tx1"/>
                </a:solidFill>
                <a:latin typeface="B Nazanin"/>
              </a:rPr>
              <a:t>هیزمش‌تر</a:t>
            </a:r>
            <a:r>
              <a:rPr lang="fa-IR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b="1" i="0" u="none" strike="noStrike" baseline="0">
                <a:solidFill>
                  <a:schemeClr val="tx1"/>
                </a:solidFill>
                <a:latin typeface="B Nazanin"/>
              </a:rPr>
              <a:t>است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3545363" y="0"/>
            <a:ext cx="2056312" cy="792088"/>
          </a:xfrm>
          <a:prstGeom prst="ellipse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3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/>
                </a:solidFill>
                <a:latin typeface="B Titr"/>
              </a:rPr>
              <a:t>درس</a:t>
            </a:r>
            <a:r>
              <a:rPr lang="fa-IR">
                <a:solidFill>
                  <a:schemeClr val="tx1"/>
                </a:solidFill>
                <a:latin typeface="IranNastaliq"/>
              </a:rPr>
              <a:t>  </a:t>
            </a:r>
            <a:r>
              <a:rPr lang="fa-IR">
                <a:solidFill>
                  <a:schemeClr val="tx1"/>
                </a:solidFill>
                <a:latin typeface="B Titr"/>
              </a:rPr>
              <a:t>هفتم</a:t>
            </a:r>
            <a:r>
              <a:rPr lang="fa-IR">
                <a:solidFill>
                  <a:schemeClr val="tx1"/>
                </a:solidFill>
                <a:latin typeface="IranNastaliq"/>
              </a:rPr>
              <a:t>: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51520" y="980728"/>
            <a:ext cx="8643998" cy="568863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endParaRPr/>
          </a:p>
          <a:p>
            <a:pPr marL="0" lvl="0" indent="0" algn="ctr">
              <a:lnSpc>
                <a:spcPct val="100000"/>
              </a:lnSpc>
              <a:spcAft>
                <a:spcPts val="1000"/>
              </a:spcAft>
              <a:buNone/>
            </a:pPr>
            <a:endParaRPr/>
          </a:p>
          <a:p>
            <a:pPr marL="0" lvl="0" indent="0" algn="ctr">
              <a:lnSpc>
                <a:spcPct val="100000"/>
              </a:lnSpc>
              <a:spcAft>
                <a:spcPts val="1000"/>
              </a:spcAft>
              <a:buNone/>
            </a:pPr>
            <a:endParaRPr/>
          </a:p>
          <a:p>
            <a:pPr lvl="0" algn="ctr"/>
            <a:r>
              <a:rPr lang="fa-IR" sz="4400" b="1">
                <a:latin typeface="B Nazanin"/>
              </a:rPr>
              <a:t>وسعت</a:t>
            </a:r>
            <a:r>
              <a:rPr lang="fa-IR" sz="4400" b="1"/>
              <a:t> </a:t>
            </a:r>
            <a:r>
              <a:rPr lang="fa-IR" sz="4400" b="1">
                <a:latin typeface="B Nazanin"/>
              </a:rPr>
              <a:t>و</a:t>
            </a:r>
            <a:r>
              <a:rPr lang="fa-IR" sz="4400" b="1"/>
              <a:t> </a:t>
            </a:r>
            <a:r>
              <a:rPr lang="fa-IR" sz="4400" b="1">
                <a:latin typeface="B Nazanin"/>
              </a:rPr>
              <a:t>عمق</a:t>
            </a:r>
            <a:r>
              <a:rPr lang="fa-IR" sz="4400" b="1"/>
              <a:t> </a:t>
            </a:r>
            <a:r>
              <a:rPr lang="fa-IR" sz="4400" b="1">
                <a:latin typeface="B Nazanin"/>
              </a:rPr>
              <a:t>نوشته</a:t>
            </a:r>
            <a:r>
              <a:rPr lang="fa-IR" sz="4400" b="1"/>
              <a:t> </a:t>
            </a:r>
            <a:r>
              <a:rPr lang="fa-IR" sz="4400" b="1">
                <a:latin typeface="B Nazanin"/>
              </a:rPr>
              <a:t>را</a:t>
            </a:r>
            <a:r>
              <a:rPr lang="fa-IR" sz="4400" b="1"/>
              <a:t> </a:t>
            </a:r>
            <a:r>
              <a:rPr lang="fa-IR" sz="4400" b="1">
                <a:latin typeface="B Nazanin"/>
              </a:rPr>
              <a:t>بيشتر</a:t>
            </a:r>
            <a:r>
              <a:rPr lang="fa-IR" sz="4400" b="1"/>
              <a:t> </a:t>
            </a:r>
            <a:r>
              <a:rPr lang="fa-IR" sz="4400" b="1">
                <a:latin typeface="B Nazanin"/>
              </a:rPr>
              <a:t>كنيم</a:t>
            </a:r>
            <a:r>
              <a:rPr lang="fa-IR" sz="4400" b="1"/>
              <a:t>.</a:t>
            </a:r>
          </a:p>
          <a:p>
            <a:pPr marL="0" lvl="0" indent="0" algn="l">
              <a:lnSpc>
                <a:spcPct val="100000"/>
              </a:lnSpc>
              <a:buNone/>
            </a:pPr>
            <a:endParaRPr lang="fa-IR" sz="4400" b="1"/>
          </a:p>
          <a:p>
            <a:pPr marL="0" lvl="0" indent="0" algn="l">
              <a:lnSpc>
                <a:spcPct val="100000"/>
              </a:lnSpc>
              <a:buNone/>
            </a:pPr>
            <a:endParaRPr lang="fa-IR" sz="4400" b="1"/>
          </a:p>
          <a:p>
            <a:pPr marL="0" lvl="0" indent="0" algn="l">
              <a:lnSpc>
                <a:spcPct val="100000"/>
              </a:lnSpc>
              <a:buNone/>
            </a:pPr>
            <a:endParaRPr lang="fa-IR" sz="4400" b="1"/>
          </a:p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ar-SA" sz="1200" b="1">
                <a:latin typeface="B Nazanin"/>
              </a:rPr>
              <a:t>روش‌های</a:t>
            </a:r>
            <a:r>
              <a:rPr lang="ar-SA" sz="1200" b="1">
                <a:latin typeface="'B Zar'"/>
              </a:rPr>
              <a:t> </a:t>
            </a:r>
            <a:r>
              <a:rPr lang="ar-SA" sz="1200" b="1">
                <a:latin typeface="B Nazanin"/>
              </a:rPr>
              <a:t>پیشنهادی</a:t>
            </a:r>
            <a:r>
              <a:rPr lang="ar-SA" sz="1200" b="1">
                <a:latin typeface="'B Zar'"/>
              </a:rPr>
              <a:t> </a:t>
            </a:r>
            <a:r>
              <a:rPr lang="ar-SA" sz="1200" b="1">
                <a:latin typeface="B Nazanin"/>
              </a:rPr>
              <a:t>آموزش</a:t>
            </a:r>
            <a:r>
              <a:rPr lang="ar-SA" sz="1200" b="1">
                <a:latin typeface="'B Zar'"/>
              </a:rPr>
              <a:t> </a:t>
            </a:r>
            <a:r>
              <a:rPr lang="ar-SA" sz="1200" b="1">
                <a:latin typeface="B Nazanin"/>
              </a:rPr>
              <a:t>محتوا</a:t>
            </a:r>
            <a:r>
              <a:rPr lang="ar-SA" sz="1200" b="1">
                <a:latin typeface="'B Zar'"/>
              </a:rPr>
              <a:t> :</a:t>
            </a:r>
          </a:p>
          <a:p>
            <a:pPr marL="171450" lvl="0" indent="-171450" algn="r">
              <a:lnSpc>
                <a:spcPct val="115000"/>
              </a:lnSpc>
              <a:spcAft>
                <a:spcPts val="1000"/>
              </a:spcAft>
              <a:buFont typeface="Wingdings"/>
              <a:buChar char="v"/>
            </a:pPr>
            <a:r>
              <a:rPr lang="fa-IR" sz="1200">
                <a:latin typeface="Arial"/>
              </a:rPr>
              <a:t> </a:t>
            </a:r>
            <a:r>
              <a:rPr lang="fa-IR" sz="1200">
                <a:latin typeface="B Nazanin"/>
              </a:rPr>
              <a:t>استفاده</a:t>
            </a:r>
            <a:r>
              <a:rPr lang="fa-IR" sz="1200">
                <a:latin typeface="Arial"/>
              </a:rPr>
              <a:t> </a:t>
            </a:r>
            <a:r>
              <a:rPr lang="fa-IR" sz="1200">
                <a:latin typeface="B Nazanin"/>
              </a:rPr>
              <a:t>از</a:t>
            </a:r>
            <a:r>
              <a:rPr lang="fa-IR" sz="1200">
                <a:latin typeface="Arial"/>
              </a:rPr>
              <a:t> </a:t>
            </a:r>
            <a:r>
              <a:rPr lang="fa-IR" sz="1200">
                <a:latin typeface="B Nazanin"/>
              </a:rPr>
              <a:t>نقشه</a:t>
            </a:r>
            <a:r>
              <a:rPr lang="fa-IR" sz="1200">
                <a:latin typeface="Arial"/>
              </a:rPr>
              <a:t> </a:t>
            </a:r>
            <a:r>
              <a:rPr lang="fa-IR" sz="1200">
                <a:latin typeface="B Nazanin"/>
              </a:rPr>
              <a:t>مفهومی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14282" y="285728"/>
            <a:ext cx="8572562" cy="6383633"/>
          </a:xfrm>
          <a:prstGeom prst="roundRect">
            <a:avLst/>
          </a:prstGeom>
          <a:gradFill rotWithShape="1"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dk1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2800" b="1">
                <a:latin typeface="B Nazanin"/>
              </a:rPr>
              <a:t>چكيدة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درس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هفتم</a:t>
            </a:r>
            <a:r>
              <a:rPr lang="fa-IR" b="1"/>
              <a:t>:</a:t>
            </a:r>
          </a:p>
          <a:p>
            <a:pPr lvl="0" algn="r"/>
            <a:endParaRPr lang="fa-IR" b="1"/>
          </a:p>
          <a:p>
            <a:pPr lvl="0" algn="r"/>
            <a:r>
              <a:rPr lang="fa-IR" b="1"/>
              <a:t>1.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مطالعه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و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‌خواندن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كتاب</a:t>
            </a:r>
            <a:r>
              <a:rPr lang="fa-IR" b="1">
                <a:latin typeface="B Nazanin"/>
              </a:rPr>
              <a:t>،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يكي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از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مناسب‌ترين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راه‌ها،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براي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رشد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تقويت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تفكّر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افزودن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توانايي‌هاي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ذهن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زبان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در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نوشتن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است</a:t>
            </a:r>
            <a:r>
              <a:rPr lang="fa-IR" b="1"/>
              <a:t>. </a:t>
            </a:r>
          </a:p>
          <a:p>
            <a:pPr lvl="0" algn="r"/>
            <a:r>
              <a:rPr lang="fa-IR" b="1"/>
              <a:t> </a:t>
            </a:r>
          </a:p>
          <a:p>
            <a:pPr lvl="0" algn="r"/>
            <a:r>
              <a:rPr lang="fa-IR" b="1"/>
              <a:t>2. </a:t>
            </a:r>
            <a:r>
              <a:rPr lang="fa-IR" b="1">
                <a:latin typeface="B Nazanin"/>
              </a:rPr>
              <a:t>حاصل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مطالعات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تجربيّات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علمي</a:t>
            </a:r>
            <a:r>
              <a:rPr lang="fa-IR" b="1"/>
              <a:t>  </a:t>
            </a:r>
            <a:r>
              <a:rPr lang="fa-IR" b="1">
                <a:latin typeface="B Nazanin"/>
              </a:rPr>
              <a:t>خود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را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از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راه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هاي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زير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نوشته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تزريق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مي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كنيم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تا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وسعت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وعمق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نوشته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بيفزاييم</a:t>
            </a:r>
            <a:r>
              <a:rPr lang="fa-IR" b="1"/>
              <a:t>:</a:t>
            </a:r>
          </a:p>
          <a:p>
            <a:pPr lvl="0" algn="r"/>
            <a:r>
              <a:rPr lang="fa-IR" b="1">
                <a:solidFill>
                  <a:srgbClr val="FF0000"/>
                </a:solidFill>
              </a:rPr>
              <a:t>- 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نگاه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متفاوت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به</a:t>
            </a:r>
            <a:r>
              <a:rPr lang="fa-IR" b="1">
                <a:solidFill>
                  <a:srgbClr val="FF0000"/>
                </a:solidFill>
              </a:rPr>
              <a:t> 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موضوع</a:t>
            </a:r>
            <a:r>
              <a:rPr lang="fa-IR" b="1">
                <a:solidFill>
                  <a:srgbClr val="FF0000"/>
                </a:solidFill>
              </a:rPr>
              <a:t>.</a:t>
            </a:r>
          </a:p>
          <a:p>
            <a:pPr lvl="0" algn="r"/>
            <a:r>
              <a:rPr lang="fa-IR" b="1">
                <a:solidFill>
                  <a:srgbClr val="FF0000"/>
                </a:solidFill>
              </a:rPr>
              <a:t>-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بهره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گيري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از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آيه،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حديث،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سخنان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حكيمانه،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ضرب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المثل،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داستان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هاي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مناسب</a:t>
            </a:r>
            <a:r>
              <a:rPr lang="fa-IR" b="1">
                <a:solidFill>
                  <a:srgbClr val="FF0000"/>
                </a:solidFill>
              </a:rPr>
              <a:t> .</a:t>
            </a:r>
          </a:p>
          <a:p>
            <a:pPr lvl="0" algn="r"/>
            <a:r>
              <a:rPr lang="fa-IR" b="1">
                <a:solidFill>
                  <a:srgbClr val="FF0000"/>
                </a:solidFill>
              </a:rPr>
              <a:t>-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استفاده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از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شيوه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هاي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مختلف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نويسندگي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براي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پروردن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موضوع،</a:t>
            </a:r>
            <a:r>
              <a:rPr lang="fa-IR" b="1">
                <a:solidFill>
                  <a:srgbClr val="FF0000"/>
                </a:solidFill>
              </a:rPr>
              <a:t> 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مثل</a:t>
            </a:r>
            <a:r>
              <a:rPr lang="fa-IR" b="1">
                <a:solidFill>
                  <a:srgbClr val="FF0000"/>
                </a:solidFill>
              </a:rPr>
              <a:t> «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مقايسه</a:t>
            </a:r>
            <a:r>
              <a:rPr lang="fa-IR" b="1">
                <a:solidFill>
                  <a:srgbClr val="FF0000"/>
                </a:solidFill>
              </a:rPr>
              <a:t>»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،</a:t>
            </a:r>
            <a:r>
              <a:rPr lang="fa-IR" b="1">
                <a:solidFill>
                  <a:srgbClr val="FF0000"/>
                </a:solidFill>
              </a:rPr>
              <a:t>«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مناظره</a:t>
            </a:r>
            <a:r>
              <a:rPr lang="fa-IR" b="1">
                <a:solidFill>
                  <a:srgbClr val="FF0000"/>
                </a:solidFill>
              </a:rPr>
              <a:t>»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و</a:t>
            </a:r>
            <a:r>
              <a:rPr lang="fa-IR" b="1">
                <a:solidFill>
                  <a:srgbClr val="FF0000"/>
                </a:solidFill>
              </a:rPr>
              <a:t> ...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استفاده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مي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كند</a:t>
            </a:r>
            <a:r>
              <a:rPr lang="fa-IR" b="1">
                <a:solidFill>
                  <a:srgbClr val="FF0000"/>
                </a:solidFill>
              </a:rPr>
              <a:t>.</a:t>
            </a:r>
          </a:p>
          <a:p>
            <a:pPr lvl="0" algn="r"/>
            <a:r>
              <a:rPr lang="fa-IR" b="1">
                <a:solidFill>
                  <a:srgbClr val="FF0000"/>
                </a:solidFill>
              </a:rPr>
              <a:t>-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گرفتن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نتايج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ارزشمند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از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نوشته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ها</a:t>
            </a:r>
            <a:r>
              <a:rPr lang="fa-IR" b="1">
                <a:solidFill>
                  <a:srgbClr val="FF0000"/>
                </a:solidFill>
              </a:rPr>
              <a:t>.</a:t>
            </a:r>
          </a:p>
          <a:p>
            <a:pPr lvl="0" algn="r"/>
            <a:endParaRPr lang="fa-IR"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Callout 1"/>
          <p:cNvSpPr/>
          <p:nvPr/>
        </p:nvSpPr>
        <p:spPr>
          <a:xfrm>
            <a:off x="3286116" y="1142984"/>
            <a:ext cx="2643206" cy="857256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>
                <a:latin typeface="B Nazanin"/>
              </a:rPr>
              <a:t>آفرينش</a:t>
            </a:r>
            <a:r>
              <a:rPr lang="fa-IR" sz="2800"/>
              <a:t>(</a:t>
            </a:r>
            <a:r>
              <a:rPr lang="fa-IR" sz="2800">
                <a:latin typeface="B Nazanin"/>
              </a:rPr>
              <a:t>توليد</a:t>
            </a:r>
            <a:r>
              <a:rPr lang="fa-IR" sz="2800"/>
              <a:t>)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14282" y="2143116"/>
            <a:ext cx="2928958" cy="4526245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5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just"/>
            <a:r>
              <a:rPr lang="fa-IR" sz="2000" b="1"/>
              <a:t>« </a:t>
            </a:r>
            <a:r>
              <a:rPr lang="fa-IR" sz="2000" b="1">
                <a:latin typeface="B Nazanin"/>
              </a:rPr>
              <a:t>فعّاليّت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شماره</a:t>
            </a:r>
            <a:r>
              <a:rPr lang="fa-IR" sz="2000" b="1"/>
              <a:t>«3»</a:t>
            </a:r>
          </a:p>
          <a:p>
            <a:pPr lvl="0" algn="just"/>
            <a:r>
              <a:rPr lang="fa-IR"/>
              <a:t>*</a:t>
            </a:r>
            <a:r>
              <a:rPr lang="fa-IR">
                <a:latin typeface="B Nazanin"/>
              </a:rPr>
              <a:t>نوشته</a:t>
            </a:r>
            <a:r>
              <a:rPr lang="fa-IR"/>
              <a:t> </a:t>
            </a:r>
            <a:r>
              <a:rPr lang="fa-IR">
                <a:latin typeface="B Nazanin"/>
              </a:rPr>
              <a:t>هاي</a:t>
            </a:r>
            <a:r>
              <a:rPr lang="fa-IR"/>
              <a:t> </a:t>
            </a:r>
            <a:r>
              <a:rPr lang="ar-SA">
                <a:latin typeface="B Nazanin"/>
              </a:rPr>
              <a:t>خوانده</a:t>
            </a:r>
            <a:r>
              <a:rPr lang="fa-IR"/>
              <a:t> </a:t>
            </a:r>
            <a:r>
              <a:rPr lang="fa-IR">
                <a:latin typeface="B Nazanin"/>
              </a:rPr>
              <a:t>شده</a:t>
            </a:r>
            <a:r>
              <a:rPr lang="fa-IR"/>
              <a:t> </a:t>
            </a:r>
            <a:r>
              <a:rPr lang="fa-IR">
                <a:latin typeface="B Nazanin"/>
              </a:rPr>
              <a:t>در</a:t>
            </a:r>
            <a:r>
              <a:rPr lang="fa-IR"/>
              <a:t> </a:t>
            </a:r>
            <a:r>
              <a:rPr lang="fa-IR">
                <a:latin typeface="B Nazanin"/>
              </a:rPr>
              <a:t>تمرين</a:t>
            </a:r>
            <a:r>
              <a:rPr lang="fa-IR"/>
              <a:t> 2 </a:t>
            </a:r>
            <a:r>
              <a:rPr lang="fa-IR">
                <a:latin typeface="B Nazanin"/>
              </a:rPr>
              <a:t>را</a:t>
            </a:r>
            <a:r>
              <a:rPr lang="fa-IR"/>
              <a:t> </a:t>
            </a:r>
            <a:r>
              <a:rPr lang="ar-SA"/>
              <a:t> </a:t>
            </a:r>
            <a:r>
              <a:rPr lang="ar-SA">
                <a:latin typeface="B Nazanin"/>
              </a:rPr>
              <a:t>با</a:t>
            </a:r>
            <a:r>
              <a:rPr lang="ar-SA"/>
              <a:t> </a:t>
            </a:r>
            <a:r>
              <a:rPr lang="ar-SA">
                <a:latin typeface="B Nazanin"/>
              </a:rPr>
              <a:t>معيار</a:t>
            </a:r>
            <a:r>
              <a:rPr lang="ar-SA"/>
              <a:t> </a:t>
            </a:r>
            <a:r>
              <a:rPr lang="ar-SA">
                <a:latin typeface="B Nazanin"/>
              </a:rPr>
              <a:t>هاي</a:t>
            </a:r>
            <a:r>
              <a:rPr lang="ar-SA"/>
              <a:t> </a:t>
            </a:r>
            <a:r>
              <a:rPr lang="ar-SA">
                <a:latin typeface="B Nazanin"/>
              </a:rPr>
              <a:t>زير</a:t>
            </a:r>
            <a:r>
              <a:rPr lang="ar-SA"/>
              <a:t> </a:t>
            </a:r>
            <a:r>
              <a:rPr lang="ar-SA">
                <a:latin typeface="B Nazanin"/>
              </a:rPr>
              <a:t>ارزيابي</a:t>
            </a:r>
            <a:r>
              <a:rPr lang="ar-SA"/>
              <a:t> </a:t>
            </a:r>
            <a:r>
              <a:rPr lang="ar-SA">
                <a:latin typeface="B Nazanin"/>
              </a:rPr>
              <a:t>كنيد</a:t>
            </a:r>
            <a:r>
              <a:rPr lang="fa-IR"/>
              <a:t>.</a:t>
            </a:r>
          </a:p>
          <a:p>
            <a:pPr lvl="0" algn="just"/>
            <a:r>
              <a:rPr lang="fa-IR">
                <a:solidFill>
                  <a:srgbClr val="FF0000"/>
                </a:solidFill>
              </a:rPr>
              <a:t>----------------------------</a:t>
            </a:r>
          </a:p>
          <a:p>
            <a:pPr lvl="0" algn="just"/>
            <a:r>
              <a:rPr lang="fa-IR" sz="1600">
                <a:solidFill>
                  <a:srgbClr val="FF0000"/>
                </a:solidFill>
              </a:rPr>
              <a:t>1.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داشتن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 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پيش‌نويس</a:t>
            </a:r>
          </a:p>
          <a:p>
            <a:pPr lvl="0" algn="just"/>
            <a:r>
              <a:rPr lang="fa-IR" sz="1400">
                <a:solidFill>
                  <a:srgbClr val="FF0000"/>
                </a:solidFill>
                <a:latin typeface="Calibri"/>
              </a:rPr>
              <a:t>2.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داشتن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پاكنويس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(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رعايت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علائم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نگارشي،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املاي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صحيح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واژگان،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  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درست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نويسي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>
                <a:solidFill>
                  <a:srgbClr val="FF0000"/>
                </a:solidFill>
                <a:latin typeface="Arial"/>
              </a:rPr>
              <a:t>،</a:t>
            </a:r>
            <a:r>
              <a:rPr lang="ar-SA" sz="1400">
                <a:solidFill>
                  <a:srgbClr val="FF0000"/>
                </a:solidFill>
                <a:latin typeface="Sakkal Majalla"/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خطِّ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خوش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)</a:t>
            </a:r>
          </a:p>
          <a:p>
            <a:pPr lvl="0" algn="just"/>
            <a:r>
              <a:rPr lang="fa-IR" sz="1600" b="1">
                <a:solidFill>
                  <a:srgbClr val="FF0000"/>
                </a:solidFill>
                <a:latin typeface="Calibri"/>
              </a:rPr>
              <a:t>3. </a:t>
            </a:r>
            <a:r>
              <a:rPr lang="ar-SA" sz="1600" b="1">
                <a:solidFill>
                  <a:srgbClr val="FF0000"/>
                </a:solidFill>
                <a:latin typeface="B Nazanin"/>
              </a:rPr>
              <a:t>گستردگي</a:t>
            </a:r>
            <a:r>
              <a:rPr lang="ar-SA" sz="1600" b="1">
                <a:solidFill>
                  <a:srgbClr val="FF0000"/>
                </a:solidFill>
                <a:latin typeface="Calibri"/>
              </a:rPr>
              <a:t>  </a:t>
            </a:r>
            <a:r>
              <a:rPr lang="ar-SA" sz="1600" b="1">
                <a:solidFill>
                  <a:srgbClr val="FF0000"/>
                </a:solidFill>
                <a:latin typeface="B Nazanin"/>
              </a:rPr>
              <a:t>و</a:t>
            </a:r>
            <a:r>
              <a:rPr lang="ar-SA" sz="1600" b="1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600" b="1">
                <a:solidFill>
                  <a:srgbClr val="FF0000"/>
                </a:solidFill>
                <a:latin typeface="B Nazanin"/>
              </a:rPr>
              <a:t>عمق</a:t>
            </a:r>
            <a:r>
              <a:rPr lang="ar-SA" sz="1600" b="1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600" b="1">
                <a:solidFill>
                  <a:srgbClr val="FF0000"/>
                </a:solidFill>
                <a:latin typeface="B Nazanin"/>
              </a:rPr>
              <a:t>نوشته</a:t>
            </a:r>
          </a:p>
          <a:p>
            <a:pPr lvl="0" algn="just"/>
            <a:r>
              <a:rPr lang="fa-IR" sz="1400">
                <a:solidFill>
                  <a:srgbClr val="FF0000"/>
                </a:solidFill>
                <a:latin typeface="Calibri"/>
              </a:rPr>
              <a:t>4.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رعايت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طبقه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بندي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 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ذهن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و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نوشته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 </a:t>
            </a:r>
          </a:p>
          <a:p>
            <a:pPr lvl="0" algn="just"/>
            <a:r>
              <a:rPr lang="fa-IR" sz="1400">
                <a:solidFill>
                  <a:srgbClr val="FF0000"/>
                </a:solidFill>
                <a:latin typeface="Calibri"/>
              </a:rPr>
              <a:t>5.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بهره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گيري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مناسب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از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 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شيوه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هاي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پرورش</a:t>
            </a:r>
            <a:r>
              <a:rPr lang="ar-SA" sz="14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فكر</a:t>
            </a:r>
          </a:p>
          <a:p>
            <a:pPr lvl="0" algn="just"/>
            <a:r>
              <a:rPr lang="fa-IR" sz="1400">
                <a:solidFill>
                  <a:srgbClr val="FF0000"/>
                </a:solidFill>
                <a:latin typeface="Calibri"/>
              </a:rPr>
              <a:t>6.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شيوه</a:t>
            </a:r>
            <a:r>
              <a:rPr lang="fa-IR" sz="1400">
                <a:solidFill>
                  <a:srgbClr val="FF0000"/>
                </a:solidFill>
                <a:latin typeface="Calibri"/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ي</a:t>
            </a:r>
            <a:r>
              <a:rPr lang="fa-IR" sz="1400">
                <a:solidFill>
                  <a:srgbClr val="FF0000"/>
                </a:solidFill>
                <a:latin typeface="Calibri"/>
              </a:rPr>
              <a:t> </a:t>
            </a:r>
            <a:r>
              <a:rPr lang="ar-SA" sz="1400">
                <a:solidFill>
                  <a:srgbClr val="FF0000"/>
                </a:solidFill>
                <a:latin typeface="B Nazanin"/>
              </a:rPr>
              <a:t>خواندن</a:t>
            </a:r>
          </a:p>
          <a:p>
            <a:pPr lvl="0" algn="just"/>
            <a:endParaRPr lang="ar-SA" sz="1400">
              <a:solidFill>
                <a:srgbClr val="FF0000"/>
              </a:solidFill>
              <a:latin typeface="B Nazanin"/>
            </a:endParaRPr>
          </a:p>
          <a:p>
            <a:pPr lvl="0" algn="just"/>
            <a:endParaRPr lang="ar-SA" sz="1400">
              <a:solidFill>
                <a:srgbClr val="FF0000"/>
              </a:solidFill>
              <a:latin typeface="B Nazanin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250396" y="2143116"/>
            <a:ext cx="2893239" cy="4526245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5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just"/>
            <a:r>
              <a:rPr lang="fa-IR" sz="2000" b="1"/>
              <a:t>« </a:t>
            </a:r>
            <a:r>
              <a:rPr lang="fa-IR" sz="2000" b="1">
                <a:latin typeface="B Nazanin"/>
              </a:rPr>
              <a:t>فعّاليّت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شماره</a:t>
            </a:r>
            <a:r>
              <a:rPr lang="fa-IR" sz="2000" b="1"/>
              <a:t>«2»</a:t>
            </a:r>
          </a:p>
          <a:p>
            <a:pPr lvl="0" algn="just"/>
            <a:r>
              <a:rPr lang="fa-IR"/>
              <a:t>*</a:t>
            </a:r>
            <a:r>
              <a:rPr lang="fa-IR">
                <a:latin typeface="B Nazanin"/>
              </a:rPr>
              <a:t>موضوعي</a:t>
            </a:r>
            <a:r>
              <a:rPr lang="fa-IR"/>
              <a:t> </a:t>
            </a:r>
            <a:r>
              <a:rPr lang="fa-IR">
                <a:latin typeface="B Nazanin"/>
              </a:rPr>
              <a:t>برگزينيد</a:t>
            </a:r>
            <a:r>
              <a:rPr lang="fa-IR"/>
              <a:t> </a:t>
            </a:r>
            <a:r>
              <a:rPr lang="fa-IR">
                <a:latin typeface="B Nazanin"/>
              </a:rPr>
              <a:t>و</a:t>
            </a:r>
            <a:r>
              <a:rPr lang="fa-IR"/>
              <a:t> </a:t>
            </a:r>
            <a:r>
              <a:rPr lang="fa-IR">
                <a:latin typeface="B Nazanin"/>
              </a:rPr>
              <a:t>با</a:t>
            </a:r>
            <a:r>
              <a:rPr lang="fa-IR"/>
              <a:t> </a:t>
            </a:r>
            <a:r>
              <a:rPr lang="fa-IR">
                <a:latin typeface="B Nazanin"/>
              </a:rPr>
              <a:t>بهره</a:t>
            </a:r>
            <a:r>
              <a:rPr lang="fa-IR"/>
              <a:t> </a:t>
            </a:r>
            <a:r>
              <a:rPr lang="fa-IR">
                <a:latin typeface="B Nazanin"/>
              </a:rPr>
              <a:t>گيري</a:t>
            </a:r>
            <a:r>
              <a:rPr lang="fa-IR"/>
              <a:t> </a:t>
            </a:r>
            <a:r>
              <a:rPr lang="fa-IR">
                <a:latin typeface="B Nazanin"/>
              </a:rPr>
              <a:t>از</a:t>
            </a:r>
            <a:r>
              <a:rPr lang="fa-IR"/>
              <a:t> </a:t>
            </a:r>
            <a:r>
              <a:rPr lang="fa-IR">
                <a:latin typeface="B Nazanin"/>
              </a:rPr>
              <a:t>اطّلاعات</a:t>
            </a:r>
            <a:r>
              <a:rPr lang="fa-IR"/>
              <a:t> </a:t>
            </a:r>
            <a:r>
              <a:rPr lang="fa-IR">
                <a:latin typeface="B Nazanin"/>
              </a:rPr>
              <a:t>و</a:t>
            </a:r>
            <a:r>
              <a:rPr lang="fa-IR"/>
              <a:t> </a:t>
            </a:r>
            <a:r>
              <a:rPr lang="fa-IR">
                <a:latin typeface="B Nazanin"/>
              </a:rPr>
              <a:t>دانش</a:t>
            </a:r>
            <a:r>
              <a:rPr lang="fa-IR"/>
              <a:t> </a:t>
            </a:r>
            <a:r>
              <a:rPr lang="fa-IR">
                <a:latin typeface="B Nazanin"/>
              </a:rPr>
              <a:t>خود،آن</a:t>
            </a:r>
            <a:r>
              <a:rPr lang="fa-IR"/>
              <a:t>  </a:t>
            </a:r>
            <a:r>
              <a:rPr lang="fa-IR">
                <a:latin typeface="B Nazanin"/>
              </a:rPr>
              <a:t>را</a:t>
            </a:r>
            <a:r>
              <a:rPr lang="fa-IR"/>
              <a:t> </a:t>
            </a:r>
            <a:r>
              <a:rPr lang="fa-IR">
                <a:latin typeface="B Nazanin"/>
              </a:rPr>
              <a:t>بپرورانيد</a:t>
            </a:r>
            <a:r>
              <a:rPr lang="fa-IR"/>
              <a:t>.</a:t>
            </a:r>
          </a:p>
          <a:p>
            <a:pPr lvl="0" algn="just"/>
            <a:r>
              <a:rPr lang="fa-IR">
                <a:solidFill>
                  <a:srgbClr val="FF0000"/>
                </a:solidFill>
              </a:rPr>
              <a:t>--------------------------</a:t>
            </a:r>
          </a:p>
          <a:p>
            <a:pPr lvl="0" algn="ctr"/>
            <a:r>
              <a:rPr lang="fa-IR" sz="2000" b="1">
                <a:solidFill>
                  <a:srgbClr val="FF0000"/>
                </a:solidFill>
                <a:latin typeface="B Nazanin"/>
              </a:rPr>
              <a:t>متن</a:t>
            </a:r>
            <a:r>
              <a:rPr lang="fa-IR" sz="2000" b="1">
                <a:solidFill>
                  <a:srgbClr val="FF0000"/>
                </a:solidFill>
              </a:rPr>
              <a:t>:</a:t>
            </a:r>
          </a:p>
          <a:p>
            <a:pPr lvl="0" algn="r"/>
            <a:r>
              <a:rPr lang="fa-IR">
                <a:solidFill>
                  <a:srgbClr val="FF0000"/>
                </a:solidFill>
              </a:rPr>
              <a:t> - </a:t>
            </a:r>
            <a:r>
              <a:rPr lang="fa-IR">
                <a:solidFill>
                  <a:srgbClr val="FF0000"/>
                </a:solidFill>
                <a:latin typeface="B Nazanin"/>
              </a:rPr>
              <a:t>توليده</a:t>
            </a:r>
            <a:r>
              <a:rPr lang="fa-IR">
                <a:solidFill>
                  <a:srgbClr val="FF0000"/>
                </a:solidFill>
              </a:rPr>
              <a:t> </a:t>
            </a:r>
            <a:r>
              <a:rPr lang="fa-IR">
                <a:solidFill>
                  <a:srgbClr val="FF0000"/>
                </a:solidFill>
                <a:latin typeface="B Nazanin"/>
              </a:rPr>
              <a:t>شدة</a:t>
            </a:r>
            <a:r>
              <a:rPr lang="fa-IR">
                <a:solidFill>
                  <a:srgbClr val="FF0000"/>
                </a:solidFill>
              </a:rPr>
              <a:t> </a:t>
            </a:r>
            <a:r>
              <a:rPr lang="fa-IR">
                <a:solidFill>
                  <a:srgbClr val="FF0000"/>
                </a:solidFill>
                <a:latin typeface="B Nazanin"/>
              </a:rPr>
              <a:t>دانش</a:t>
            </a:r>
            <a:r>
              <a:rPr lang="fa-IR">
                <a:solidFill>
                  <a:srgbClr val="FF0000"/>
                </a:solidFill>
              </a:rPr>
              <a:t> </a:t>
            </a:r>
            <a:r>
              <a:rPr lang="fa-IR">
                <a:solidFill>
                  <a:srgbClr val="FF0000"/>
                </a:solidFill>
                <a:latin typeface="B Nazanin"/>
              </a:rPr>
              <a:t>آموز</a:t>
            </a:r>
          </a:p>
          <a:p>
            <a:pPr lvl="0" algn="ctr"/>
            <a:endParaRPr lang="fa-IR">
              <a:solidFill>
                <a:srgbClr val="FF0000"/>
              </a:solidFill>
              <a:latin typeface="B Nazanin"/>
            </a:endParaRPr>
          </a:p>
          <a:p>
            <a:pPr lvl="0" algn="ctr"/>
            <a:endParaRPr lang="fa-IR">
              <a:solidFill>
                <a:srgbClr val="FF0000"/>
              </a:solidFill>
              <a:latin typeface="B Nazanin"/>
            </a:endParaRPr>
          </a:p>
          <a:p>
            <a:pPr lvl="0" algn="ctr"/>
            <a:endParaRPr lang="fa-IR">
              <a:solidFill>
                <a:srgbClr val="FF0000"/>
              </a:solidFill>
              <a:latin typeface="B Nazanin"/>
            </a:endParaRPr>
          </a:p>
          <a:p>
            <a:pPr lvl="0" algn="ctr"/>
            <a:endParaRPr lang="fa-IR">
              <a:solidFill>
                <a:srgbClr val="FF0000"/>
              </a:solidFill>
              <a:latin typeface="B Nazanin"/>
            </a:endParaRPr>
          </a:p>
          <a:p>
            <a:pPr lvl="0" algn="ctr"/>
            <a:endParaRPr lang="fa-IR">
              <a:solidFill>
                <a:srgbClr val="FF0000"/>
              </a:solidFill>
              <a:latin typeface="B Nazanin"/>
            </a:endParaRPr>
          </a:p>
          <a:p>
            <a:pPr lvl="0" algn="ctr"/>
            <a:endParaRPr lang="fa-IR">
              <a:solidFill>
                <a:srgbClr val="FF0000"/>
              </a:solidFill>
              <a:latin typeface="B Nazanin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250791" y="2143116"/>
            <a:ext cx="2654279" cy="4526245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5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just"/>
            <a:r>
              <a:rPr lang="fa-IR" sz="2000" b="1"/>
              <a:t>« </a:t>
            </a:r>
            <a:r>
              <a:rPr lang="fa-IR" sz="2000" b="1">
                <a:latin typeface="B Nazanin"/>
              </a:rPr>
              <a:t>فعّاليّت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شماره</a:t>
            </a:r>
            <a:r>
              <a:rPr lang="fa-IR" sz="2000" b="1"/>
              <a:t>«1»</a:t>
            </a:r>
          </a:p>
          <a:p>
            <a:pPr lvl="0" algn="just"/>
            <a:r>
              <a:rPr lang="fa-IR"/>
              <a:t>*</a:t>
            </a:r>
            <a:r>
              <a:rPr lang="ar-SA">
                <a:latin typeface="B Nazanin"/>
              </a:rPr>
              <a:t>نوشتة</a:t>
            </a:r>
            <a:r>
              <a:rPr lang="ar-SA"/>
              <a:t> </a:t>
            </a:r>
            <a:r>
              <a:rPr lang="ar-SA">
                <a:latin typeface="B Nazanin"/>
              </a:rPr>
              <a:t>زير</a:t>
            </a:r>
            <a:r>
              <a:rPr lang="ar-SA"/>
              <a:t> </a:t>
            </a:r>
            <a:r>
              <a:rPr lang="ar-SA">
                <a:latin typeface="B Nazanin"/>
              </a:rPr>
              <a:t>را</a:t>
            </a:r>
            <a:r>
              <a:rPr lang="ar-SA"/>
              <a:t> </a:t>
            </a:r>
            <a:r>
              <a:rPr lang="ar-SA">
                <a:latin typeface="B Nazanin"/>
              </a:rPr>
              <a:t>بخوانيد</a:t>
            </a:r>
            <a:r>
              <a:rPr lang="ar-SA"/>
              <a:t> </a:t>
            </a:r>
            <a:r>
              <a:rPr lang="ar-SA">
                <a:latin typeface="B Nazanin"/>
              </a:rPr>
              <a:t>و</a:t>
            </a:r>
            <a:r>
              <a:rPr lang="ar-SA"/>
              <a:t>  </a:t>
            </a:r>
            <a:r>
              <a:rPr lang="ar-SA">
                <a:latin typeface="B Nazanin"/>
              </a:rPr>
              <a:t>نشان</a:t>
            </a:r>
            <a:r>
              <a:rPr lang="ar-SA"/>
              <a:t> </a:t>
            </a:r>
            <a:r>
              <a:rPr lang="ar-SA">
                <a:latin typeface="B Nazanin"/>
              </a:rPr>
              <a:t>دهيد</a:t>
            </a:r>
            <a:r>
              <a:rPr lang="ar-SA"/>
              <a:t> </a:t>
            </a:r>
            <a:r>
              <a:rPr lang="ar-SA">
                <a:latin typeface="B Nazanin"/>
              </a:rPr>
              <a:t>كدام</a:t>
            </a:r>
            <a:r>
              <a:rPr lang="ar-SA"/>
              <a:t> </a:t>
            </a:r>
            <a:r>
              <a:rPr lang="ar-SA">
                <a:latin typeface="B Nazanin"/>
              </a:rPr>
              <a:t>بخش</a:t>
            </a:r>
            <a:r>
              <a:rPr lang="ar-SA"/>
              <a:t> </a:t>
            </a:r>
            <a:r>
              <a:rPr lang="ar-SA">
                <a:latin typeface="B Nazanin"/>
              </a:rPr>
              <a:t>از</a:t>
            </a:r>
            <a:r>
              <a:rPr lang="ar-SA"/>
              <a:t> </a:t>
            </a:r>
            <a:r>
              <a:rPr lang="ar-SA">
                <a:latin typeface="B Nazanin"/>
              </a:rPr>
              <a:t>متن</a:t>
            </a:r>
            <a:r>
              <a:rPr lang="fa-IR">
                <a:latin typeface="B Nazanin"/>
              </a:rPr>
              <a:t>،</a:t>
            </a:r>
            <a:r>
              <a:rPr lang="fa-IR"/>
              <a:t> </a:t>
            </a:r>
            <a:r>
              <a:rPr lang="ar-SA"/>
              <a:t> </a:t>
            </a:r>
            <a:r>
              <a:rPr lang="ar-SA">
                <a:latin typeface="B Nazanin"/>
              </a:rPr>
              <a:t>تحت</a:t>
            </a:r>
            <a:r>
              <a:rPr lang="ar-SA"/>
              <a:t> </a:t>
            </a:r>
            <a:r>
              <a:rPr lang="fa-IR">
                <a:latin typeface="B Nazanin"/>
              </a:rPr>
              <a:t>مطالعات</a:t>
            </a:r>
            <a:r>
              <a:rPr lang="fa-IR"/>
              <a:t> </a:t>
            </a:r>
            <a:r>
              <a:rPr lang="ar-SA">
                <a:latin typeface="B Nazanin"/>
              </a:rPr>
              <a:t>نويسنده،</a:t>
            </a:r>
            <a:r>
              <a:rPr lang="ar-SA"/>
              <a:t> </a:t>
            </a:r>
            <a:r>
              <a:rPr lang="fa-IR">
                <a:latin typeface="B Nazanin"/>
              </a:rPr>
              <a:t>گستردگي</a:t>
            </a:r>
            <a:r>
              <a:rPr lang="fa-IR"/>
              <a:t> </a:t>
            </a:r>
            <a:r>
              <a:rPr lang="fa-IR">
                <a:latin typeface="B Nazanin"/>
              </a:rPr>
              <a:t>و</a:t>
            </a:r>
            <a:r>
              <a:rPr lang="fa-IR"/>
              <a:t> </a:t>
            </a:r>
            <a:r>
              <a:rPr lang="ar-SA">
                <a:latin typeface="B Nazanin"/>
              </a:rPr>
              <a:t>عمق</a:t>
            </a:r>
            <a:r>
              <a:rPr lang="ar-SA"/>
              <a:t> </a:t>
            </a:r>
            <a:r>
              <a:rPr lang="ar-SA">
                <a:latin typeface="B Nazanin"/>
              </a:rPr>
              <a:t>بيشتري</a:t>
            </a:r>
            <a:r>
              <a:rPr lang="ar-SA"/>
              <a:t> </a:t>
            </a:r>
            <a:r>
              <a:rPr lang="ar-SA">
                <a:latin typeface="B Nazanin"/>
              </a:rPr>
              <a:t>پيدا</a:t>
            </a:r>
            <a:r>
              <a:rPr lang="ar-SA"/>
              <a:t> </a:t>
            </a:r>
            <a:r>
              <a:rPr lang="ar-SA">
                <a:latin typeface="B Nazanin"/>
              </a:rPr>
              <a:t>كرده</a:t>
            </a:r>
            <a:r>
              <a:rPr lang="ar-SA"/>
              <a:t> </a:t>
            </a:r>
            <a:r>
              <a:rPr lang="ar-SA">
                <a:latin typeface="B Nazanin"/>
              </a:rPr>
              <a:t>است؟</a:t>
            </a:r>
          </a:p>
          <a:p>
            <a:pPr lvl="0" algn="just"/>
            <a:r>
              <a:rPr lang="fa-IR">
                <a:solidFill>
                  <a:srgbClr val="FF0000"/>
                </a:solidFill>
              </a:rPr>
              <a:t>------------------------</a:t>
            </a:r>
          </a:p>
          <a:p>
            <a:pPr lvl="0" algn="ctr"/>
            <a:r>
              <a:rPr lang="fa-IR" sz="2000" b="1">
                <a:solidFill>
                  <a:srgbClr val="FF0000"/>
                </a:solidFill>
                <a:latin typeface="B Nazanin"/>
              </a:rPr>
              <a:t>متن</a:t>
            </a:r>
            <a:r>
              <a:rPr lang="fa-IR" sz="2000" b="1">
                <a:solidFill>
                  <a:srgbClr val="FF0000"/>
                </a:solidFill>
              </a:rPr>
              <a:t>:</a:t>
            </a:r>
          </a:p>
          <a:p>
            <a:pPr marL="285750" lvl="0" indent="-285750" algn="just">
              <a:buChar char="-"/>
            </a:pPr>
            <a:r>
              <a:rPr lang="fa-IR">
                <a:solidFill>
                  <a:srgbClr val="FF0000"/>
                </a:solidFill>
                <a:latin typeface="B Nazanin"/>
              </a:rPr>
              <a:t>ستايشگري</a:t>
            </a:r>
            <a:r>
              <a:rPr lang="fa-IR">
                <a:solidFill>
                  <a:srgbClr val="FF0000"/>
                </a:solidFill>
              </a:rPr>
              <a:t> </a:t>
            </a:r>
            <a:r>
              <a:rPr lang="fa-IR">
                <a:solidFill>
                  <a:srgbClr val="FF0000"/>
                </a:solidFill>
                <a:latin typeface="B Nazanin"/>
              </a:rPr>
              <a:t>خداوند</a:t>
            </a:r>
          </a:p>
          <a:p>
            <a:pPr marL="285750" lvl="0" indent="-285750" algn="just">
              <a:buChar char="-"/>
            </a:pPr>
            <a:endParaRPr lang="fa-IR">
              <a:solidFill>
                <a:srgbClr val="FF0000"/>
              </a:solidFill>
              <a:latin typeface="B Nazanin"/>
            </a:endParaRPr>
          </a:p>
          <a:p>
            <a:pPr lvl="0" algn="just"/>
            <a:endParaRPr lang="fa-IR">
              <a:solidFill>
                <a:srgbClr val="FF0000"/>
              </a:solidFill>
              <a:latin typeface="B Nazanin"/>
            </a:endParaRPr>
          </a:p>
          <a:p>
            <a:pPr lvl="0" algn="just"/>
            <a:endParaRPr lang="fa-IR">
              <a:solidFill>
                <a:srgbClr val="FF0000"/>
              </a:solidFill>
              <a:latin typeface="B Nazanin"/>
            </a:endParaRPr>
          </a:p>
          <a:p>
            <a:pPr lvl="0" algn="just"/>
            <a:endParaRPr lang="fa-IR">
              <a:solidFill>
                <a:srgbClr val="FF0000"/>
              </a:solidFill>
              <a:latin typeface="B Nazanin"/>
            </a:endParaRPr>
          </a:p>
          <a:p>
            <a:pPr lvl="0" algn="just"/>
            <a:endParaRPr lang="fa-IR">
              <a:solidFill>
                <a:srgbClr val="FF0000"/>
              </a:solidFill>
              <a:latin typeface="B Nazanin"/>
            </a:endParaRPr>
          </a:p>
        </p:txBody>
      </p:sp>
      <p:sp>
        <p:nvSpPr>
          <p:cNvPr id="6" name="Down Arrow Callout 5"/>
          <p:cNvSpPr/>
          <p:nvPr/>
        </p:nvSpPr>
        <p:spPr>
          <a:xfrm>
            <a:off x="6143636" y="1142984"/>
            <a:ext cx="2714644" cy="857256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>
                <a:latin typeface="B Nazanin"/>
              </a:rPr>
              <a:t>بازشناسي</a:t>
            </a:r>
            <a:r>
              <a:rPr lang="fa-IR" sz="2800"/>
              <a:t>(</a:t>
            </a:r>
            <a:r>
              <a:rPr lang="fa-IR" sz="2800">
                <a:latin typeface="B Nazanin"/>
              </a:rPr>
              <a:t>تشخيص</a:t>
            </a:r>
            <a:r>
              <a:rPr lang="fa-IR" sz="2800"/>
              <a:t>)</a:t>
            </a:r>
          </a:p>
        </p:txBody>
      </p:sp>
      <p:sp>
        <p:nvSpPr>
          <p:cNvPr id="7" name="Down Arrow Callout 6"/>
          <p:cNvSpPr/>
          <p:nvPr/>
        </p:nvSpPr>
        <p:spPr>
          <a:xfrm>
            <a:off x="428596" y="1142984"/>
            <a:ext cx="2500330" cy="857256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>
                <a:latin typeface="B Nazanin"/>
              </a:rPr>
              <a:t>داوري</a:t>
            </a:r>
            <a:r>
              <a:rPr lang="fa-IR" sz="2800"/>
              <a:t>( </a:t>
            </a:r>
            <a:r>
              <a:rPr lang="fa-IR" sz="2800">
                <a:latin typeface="B Nazanin"/>
              </a:rPr>
              <a:t>تحليل</a:t>
            </a:r>
            <a:r>
              <a:rPr lang="fa-IR" sz="2800"/>
              <a:t>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28596" y="428604"/>
            <a:ext cx="8429684" cy="571504"/>
          </a:xfrm>
          <a:prstGeom prst="roundRect">
            <a:avLst/>
          </a:prstGeom>
          <a:gradFill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2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>
                <a:latin typeface="B Nazanin"/>
              </a:rPr>
              <a:t>فعّاليّت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هاي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نگارشي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درس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هفتم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Callout 1"/>
          <p:cNvSpPr/>
          <p:nvPr/>
        </p:nvSpPr>
        <p:spPr>
          <a:xfrm>
            <a:off x="3059832" y="153888"/>
            <a:ext cx="3357587" cy="857256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 b="1">
                <a:latin typeface="B Nazanin"/>
              </a:rPr>
              <a:t>درست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نويسي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07504" y="1124744"/>
            <a:ext cx="8953120" cy="5544617"/>
          </a:xfrm>
          <a:prstGeom prst="roundRect">
            <a:avLst/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marL="342900" lvl="0" indent="-342900" algn="ctr">
              <a:buFont typeface="Wingdings"/>
              <a:buChar char="ü"/>
            </a:pPr>
            <a:r>
              <a:rPr lang="fa-IR" sz="2400" b="1">
                <a:solidFill>
                  <a:srgbClr val="00B050"/>
                </a:solidFill>
                <a:latin typeface="B Nazanin"/>
              </a:rPr>
              <a:t>پرهيز</a:t>
            </a:r>
            <a:r>
              <a:rPr lang="fa-IR" sz="2400" b="1">
                <a:solidFill>
                  <a:srgbClr val="00B050"/>
                </a:solidFill>
                <a:latin typeface="Calibri"/>
              </a:rPr>
              <a:t> </a:t>
            </a:r>
            <a:r>
              <a:rPr lang="fa-IR" sz="2400" b="1">
                <a:solidFill>
                  <a:srgbClr val="00B050"/>
                </a:solidFill>
                <a:latin typeface="B Nazanin"/>
              </a:rPr>
              <a:t>از</a:t>
            </a:r>
            <a:r>
              <a:rPr lang="fa-IR" sz="2400" b="1">
                <a:solidFill>
                  <a:srgbClr val="00B050"/>
                </a:solidFill>
                <a:latin typeface="Calibri"/>
              </a:rPr>
              <a:t> </a:t>
            </a:r>
            <a:r>
              <a:rPr lang="fa-IR" sz="2400" b="1">
                <a:solidFill>
                  <a:srgbClr val="00B050"/>
                </a:solidFill>
                <a:latin typeface="B Nazanin"/>
              </a:rPr>
              <a:t>به</a:t>
            </a:r>
            <a:r>
              <a:rPr lang="fa-IR" sz="2400" b="1">
                <a:solidFill>
                  <a:srgbClr val="00B050"/>
                </a:solidFill>
                <a:latin typeface="Calibri"/>
              </a:rPr>
              <a:t> </a:t>
            </a:r>
            <a:r>
              <a:rPr lang="fa-IR" sz="2400" b="1">
                <a:solidFill>
                  <a:srgbClr val="00B050"/>
                </a:solidFill>
                <a:latin typeface="B Nazanin"/>
              </a:rPr>
              <a:t>كارگيري</a:t>
            </a:r>
            <a:r>
              <a:rPr lang="fa-IR" sz="2400" b="1">
                <a:solidFill>
                  <a:srgbClr val="00B050"/>
                </a:solidFill>
                <a:latin typeface="Calibri"/>
              </a:rPr>
              <a:t>  </a:t>
            </a:r>
            <a:r>
              <a:rPr lang="fa-IR" sz="2400" b="1">
                <a:solidFill>
                  <a:srgbClr val="00B050"/>
                </a:solidFill>
                <a:latin typeface="B Nazanin"/>
              </a:rPr>
              <a:t>بي</a:t>
            </a:r>
            <a:r>
              <a:rPr lang="fa-IR" sz="2400" b="1">
                <a:solidFill>
                  <a:srgbClr val="00B050"/>
                </a:solidFill>
                <a:latin typeface="Calibri"/>
              </a:rPr>
              <a:t> </a:t>
            </a:r>
            <a:r>
              <a:rPr lang="fa-IR" sz="2400" b="1">
                <a:solidFill>
                  <a:srgbClr val="00B050"/>
                </a:solidFill>
                <a:latin typeface="B Nazanin"/>
              </a:rPr>
              <a:t>جا</a:t>
            </a:r>
            <a:r>
              <a:rPr lang="fa-IR" sz="2400" b="1">
                <a:solidFill>
                  <a:srgbClr val="00B050"/>
                </a:solidFill>
                <a:latin typeface="Calibri"/>
              </a:rPr>
              <a:t> </a:t>
            </a:r>
            <a:r>
              <a:rPr lang="fa-IR" sz="2400" b="1">
                <a:solidFill>
                  <a:srgbClr val="00B050"/>
                </a:solidFill>
                <a:latin typeface="B Nazanin"/>
              </a:rPr>
              <a:t>و</a:t>
            </a:r>
            <a:r>
              <a:rPr lang="fa-IR" sz="2400" b="1">
                <a:solidFill>
                  <a:srgbClr val="00B050"/>
                </a:solidFill>
                <a:latin typeface="Calibri"/>
              </a:rPr>
              <a:t> </a:t>
            </a:r>
            <a:r>
              <a:rPr lang="fa-IR" sz="2400" b="1">
                <a:solidFill>
                  <a:srgbClr val="00B050"/>
                </a:solidFill>
                <a:latin typeface="B Nazanin"/>
              </a:rPr>
              <a:t>نامناسب</a:t>
            </a:r>
            <a:r>
              <a:rPr lang="fa-IR" sz="2400" b="1">
                <a:solidFill>
                  <a:srgbClr val="00B050"/>
                </a:solidFill>
                <a:latin typeface="Calibri"/>
              </a:rPr>
              <a:t> </a:t>
            </a:r>
            <a:r>
              <a:rPr lang="fa-IR" sz="2400" b="1">
                <a:solidFill>
                  <a:srgbClr val="00B050"/>
                </a:solidFill>
                <a:latin typeface="B Nazanin"/>
              </a:rPr>
              <a:t>از</a:t>
            </a:r>
            <a:r>
              <a:rPr lang="fa-IR" sz="2400" b="1">
                <a:solidFill>
                  <a:srgbClr val="00B050"/>
                </a:solidFill>
                <a:latin typeface="Calibri"/>
              </a:rPr>
              <a:t> </a:t>
            </a:r>
            <a:r>
              <a:rPr lang="fa-IR" sz="2400" b="1">
                <a:solidFill>
                  <a:srgbClr val="FF0000"/>
                </a:solidFill>
                <a:latin typeface="B Nazanin"/>
              </a:rPr>
              <a:t>نشانه‌هاي</a:t>
            </a:r>
            <a:r>
              <a:rPr lang="fa-IR" sz="24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2400" b="1">
                <a:solidFill>
                  <a:srgbClr val="FF0000"/>
                </a:solidFill>
                <a:latin typeface="B Nazanin"/>
              </a:rPr>
              <a:t>ربط،</a:t>
            </a:r>
            <a:r>
              <a:rPr lang="fa-IR" sz="24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2400" b="1">
                <a:solidFill>
                  <a:srgbClr val="FF0000"/>
                </a:solidFill>
                <a:latin typeface="B Nazanin"/>
              </a:rPr>
              <a:t>متمم</a:t>
            </a:r>
            <a:r>
              <a:rPr lang="fa-IR" sz="24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2400" b="1">
                <a:solidFill>
                  <a:srgbClr val="00B050"/>
                </a:solidFill>
                <a:latin typeface="B Nazanin"/>
              </a:rPr>
              <a:t>و</a:t>
            </a:r>
            <a:r>
              <a:rPr lang="fa-IR" sz="2400" b="1">
                <a:solidFill>
                  <a:srgbClr val="00B050"/>
                </a:solidFill>
                <a:latin typeface="Calibri"/>
              </a:rPr>
              <a:t>...  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Callout 1"/>
          <p:cNvSpPr/>
          <p:nvPr/>
        </p:nvSpPr>
        <p:spPr>
          <a:xfrm>
            <a:off x="3059832" y="118175"/>
            <a:ext cx="3357587" cy="857256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 b="1">
                <a:latin typeface="B Nazanin"/>
              </a:rPr>
              <a:t>تصویر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نويسي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28596" y="1033199"/>
            <a:ext cx="8319868" cy="1099657"/>
          </a:xfrm>
          <a:prstGeom prst="roundRect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3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2000" b="1"/>
              <a:t>* </a:t>
            </a:r>
            <a:r>
              <a:rPr lang="ar-SA" sz="2000" b="1">
                <a:latin typeface="B Nazanin"/>
              </a:rPr>
              <a:t>درختي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را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با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ويژگي</a:t>
            </a:r>
            <a:r>
              <a:rPr lang="ar-SA" sz="2000" b="1"/>
              <a:t> </a:t>
            </a:r>
            <a:r>
              <a:rPr lang="ar-SA" sz="2000" b="1">
                <a:latin typeface="B Nazanin"/>
              </a:rPr>
              <a:t>ها</a:t>
            </a:r>
            <a:r>
              <a:rPr lang="fa-IR" sz="2000" b="1">
                <a:latin typeface="B Nazanin"/>
              </a:rPr>
              <a:t>ي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زير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تصوّر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كنيد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متني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بارة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آن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بنويسيد</a:t>
            </a:r>
            <a:r>
              <a:rPr lang="fa-IR" sz="2000" b="1"/>
              <a:t>.</a:t>
            </a:r>
            <a:r>
              <a:rPr lang="ar-SA" sz="2000" b="1"/>
              <a:t> </a:t>
            </a:r>
          </a:p>
          <a:p>
            <a:pPr lvl="0" algn="r">
              <a:buChar char="-"/>
            </a:pPr>
            <a:r>
              <a:rPr lang="fa-IR" sz="1400"/>
              <a:t> </a:t>
            </a:r>
            <a:r>
              <a:rPr lang="fa-IR" sz="1400">
                <a:latin typeface="B Nazanin"/>
              </a:rPr>
              <a:t>پا</a:t>
            </a:r>
            <a:r>
              <a:rPr lang="fa-IR" sz="1400"/>
              <a:t> </a:t>
            </a:r>
            <a:r>
              <a:rPr lang="fa-IR" sz="1400">
                <a:latin typeface="B Nazanin"/>
              </a:rPr>
              <a:t>در</a:t>
            </a:r>
            <a:r>
              <a:rPr lang="fa-IR" sz="1400"/>
              <a:t> </a:t>
            </a:r>
            <a:r>
              <a:rPr lang="fa-IR" sz="1400">
                <a:latin typeface="B Nazanin"/>
              </a:rPr>
              <a:t>هواست</a:t>
            </a:r>
            <a:r>
              <a:rPr lang="fa-IR" sz="1400"/>
              <a:t>.</a:t>
            </a:r>
          </a:p>
          <a:p>
            <a:pPr lvl="0" algn="r">
              <a:buChar char="-"/>
            </a:pPr>
            <a:r>
              <a:rPr lang="fa-IR" sz="1400"/>
              <a:t> </a:t>
            </a:r>
            <a:r>
              <a:rPr lang="fa-IR" sz="1400">
                <a:latin typeface="B Nazanin"/>
              </a:rPr>
              <a:t>ريشه</a:t>
            </a:r>
            <a:r>
              <a:rPr lang="fa-IR" sz="1400"/>
              <a:t> </a:t>
            </a:r>
            <a:r>
              <a:rPr lang="fa-IR" sz="1400">
                <a:latin typeface="B Nazanin"/>
              </a:rPr>
              <a:t>هايش</a:t>
            </a:r>
            <a:r>
              <a:rPr lang="fa-IR" sz="1400"/>
              <a:t> </a:t>
            </a:r>
            <a:r>
              <a:rPr lang="ar-SA" sz="1400">
                <a:latin typeface="B Nazanin"/>
              </a:rPr>
              <a:t>در</a:t>
            </a:r>
            <a:r>
              <a:rPr lang="ar-SA" sz="1400"/>
              <a:t> </a:t>
            </a:r>
            <a:r>
              <a:rPr lang="ar-SA" sz="1400">
                <a:latin typeface="B Nazanin"/>
              </a:rPr>
              <a:t>ابر</a:t>
            </a:r>
            <a:r>
              <a:rPr lang="ar-SA" sz="1400"/>
              <a:t>  </a:t>
            </a:r>
            <a:r>
              <a:rPr lang="ar-SA" sz="1400">
                <a:latin typeface="B Nazanin"/>
              </a:rPr>
              <a:t>فرو</a:t>
            </a:r>
            <a:r>
              <a:rPr lang="ar-SA" sz="1400"/>
              <a:t> </a:t>
            </a:r>
            <a:r>
              <a:rPr lang="ar-SA" sz="1400">
                <a:latin typeface="B Nazanin"/>
              </a:rPr>
              <a:t>رفته</a:t>
            </a:r>
            <a:r>
              <a:rPr lang="ar-SA" sz="1400"/>
              <a:t> </a:t>
            </a:r>
            <a:r>
              <a:rPr lang="ar-SA" sz="1400">
                <a:latin typeface="B Nazanin"/>
              </a:rPr>
              <a:t>است</a:t>
            </a:r>
            <a:r>
              <a:rPr lang="ar-SA" sz="1400"/>
              <a:t> </a:t>
            </a:r>
            <a:r>
              <a:rPr lang="fa-IR" sz="1400"/>
              <a:t>.</a:t>
            </a:r>
          </a:p>
          <a:p>
            <a:pPr lvl="0" algn="r">
              <a:buChar char="-"/>
            </a:pPr>
            <a:r>
              <a:rPr lang="fa-IR" sz="1400"/>
              <a:t> </a:t>
            </a:r>
            <a:r>
              <a:rPr lang="fa-IR" sz="1400">
                <a:latin typeface="B Nazanin"/>
              </a:rPr>
              <a:t>شاخه</a:t>
            </a:r>
            <a:r>
              <a:rPr lang="fa-IR" sz="1400"/>
              <a:t> </a:t>
            </a:r>
            <a:r>
              <a:rPr lang="fa-IR" sz="1400">
                <a:latin typeface="B Nazanin"/>
              </a:rPr>
              <a:t>هايش</a:t>
            </a:r>
            <a:r>
              <a:rPr lang="fa-IR" sz="1400"/>
              <a:t> </a:t>
            </a:r>
            <a:r>
              <a:rPr lang="fa-IR" sz="1400">
                <a:latin typeface="B Nazanin"/>
              </a:rPr>
              <a:t>روي</a:t>
            </a:r>
            <a:r>
              <a:rPr lang="fa-IR" sz="1400"/>
              <a:t> </a:t>
            </a:r>
            <a:r>
              <a:rPr lang="fa-IR" sz="1400">
                <a:latin typeface="B Nazanin"/>
              </a:rPr>
              <a:t>زمين</a:t>
            </a:r>
            <a:r>
              <a:rPr lang="fa-IR" sz="1400"/>
              <a:t> </a:t>
            </a:r>
            <a:r>
              <a:rPr lang="fa-IR" sz="1400">
                <a:latin typeface="B Nazanin"/>
              </a:rPr>
              <a:t>گسترده</a:t>
            </a:r>
            <a:r>
              <a:rPr lang="fa-IR" sz="1400"/>
              <a:t> </a:t>
            </a:r>
            <a:r>
              <a:rPr lang="fa-IR" sz="1400">
                <a:latin typeface="B Nazanin"/>
              </a:rPr>
              <a:t>شده</a:t>
            </a:r>
            <a:r>
              <a:rPr lang="fa-IR" sz="1400"/>
              <a:t> </a:t>
            </a:r>
            <a:r>
              <a:rPr lang="fa-IR" sz="1400">
                <a:latin typeface="B Nazanin"/>
              </a:rPr>
              <a:t>است</a:t>
            </a:r>
            <a:r>
              <a:rPr lang="fa-IR" sz="2000" b="1"/>
              <a:t>.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28596" y="2190624"/>
            <a:ext cx="8429684" cy="4550745"/>
          </a:xfrm>
          <a:prstGeom prst="roundRect">
            <a:avLst/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4000" b="1">
                <a:solidFill>
                  <a:srgbClr val="00B050"/>
                </a:solidFill>
                <a:latin typeface="B Nazanin"/>
              </a:rPr>
              <a:t>متن</a:t>
            </a:r>
            <a:r>
              <a:rPr lang="fa-IR" sz="4000" b="1">
                <a:solidFill>
                  <a:srgbClr val="00B050"/>
                </a:solidFill>
              </a:rPr>
              <a:t>:</a:t>
            </a:r>
          </a:p>
          <a:p>
            <a:pPr lvl="0" algn="r"/>
            <a:r>
              <a:rPr lang="fa-IR" sz="4400" b="1">
                <a:solidFill>
                  <a:srgbClr val="00B050"/>
                </a:solidFill>
              </a:rPr>
              <a:t>-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تولید</a:t>
            </a:r>
            <a:r>
              <a:rPr lang="fa-IR" sz="2000" b="1">
                <a:solidFill>
                  <a:srgbClr val="00B050"/>
                </a:solidFill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شدة</a:t>
            </a:r>
            <a:r>
              <a:rPr lang="fa-IR" sz="2000" b="1">
                <a:solidFill>
                  <a:srgbClr val="00B050"/>
                </a:solidFill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دانش</a:t>
            </a:r>
            <a:r>
              <a:rPr lang="fa-IR" sz="2000" b="1">
                <a:solidFill>
                  <a:srgbClr val="00B050"/>
                </a:solidFill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آموز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3419872" y="116632"/>
            <a:ext cx="2324015" cy="792088"/>
          </a:xfrm>
          <a:prstGeom prst="ellipse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3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/>
                </a:solidFill>
                <a:latin typeface="B Titr"/>
              </a:rPr>
              <a:t>درس</a:t>
            </a:r>
            <a:r>
              <a:rPr lang="fa-IR">
                <a:solidFill>
                  <a:schemeClr val="tx1"/>
                </a:solidFill>
                <a:latin typeface="IranNastaliq"/>
              </a:rPr>
              <a:t>  </a:t>
            </a:r>
            <a:r>
              <a:rPr lang="fa-IR">
                <a:solidFill>
                  <a:schemeClr val="tx1"/>
                </a:solidFill>
                <a:latin typeface="B Titr"/>
              </a:rPr>
              <a:t>هشتم</a:t>
            </a:r>
            <a:r>
              <a:rPr lang="fa-IR">
                <a:solidFill>
                  <a:schemeClr val="tx1"/>
                </a:solidFill>
                <a:latin typeface="IranNastaliq"/>
              </a:rPr>
              <a:t>: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06491" y="1124744"/>
            <a:ext cx="8750777" cy="56166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lvl="0" algn="ctr"/>
            <a:endParaRPr/>
          </a:p>
          <a:p>
            <a:pPr lvl="0" algn="ctr"/>
            <a:endParaRPr/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fa-IR" sz="4000" b="1">
                <a:latin typeface="B Nazanin"/>
              </a:rPr>
              <a:t>نوشته</a:t>
            </a:r>
            <a:r>
              <a:rPr lang="fa-IR" sz="4000" b="1"/>
              <a:t> </a:t>
            </a:r>
            <a:r>
              <a:rPr lang="fa-IR" sz="4000" b="1">
                <a:latin typeface="B Nazanin"/>
              </a:rPr>
              <a:t>را</a:t>
            </a:r>
            <a:r>
              <a:rPr lang="fa-IR" sz="4000" b="1"/>
              <a:t> </a:t>
            </a:r>
            <a:r>
              <a:rPr lang="fa-IR" sz="4000" b="1">
                <a:latin typeface="B Nazanin"/>
              </a:rPr>
              <a:t>ويرايش</a:t>
            </a:r>
            <a:r>
              <a:rPr lang="fa-IR" sz="4000" b="1"/>
              <a:t> </a:t>
            </a:r>
            <a:r>
              <a:rPr lang="fa-IR" sz="4000" b="1">
                <a:latin typeface="B Nazanin"/>
              </a:rPr>
              <a:t>كنيم</a:t>
            </a:r>
            <a:r>
              <a:rPr lang="fa-IR" sz="4000" b="1"/>
              <a:t>.</a:t>
            </a:r>
            <a:r>
              <a:rPr lang="ar-SA" sz="4000" b="1">
                <a:latin typeface="'B Zar'"/>
              </a:rPr>
              <a:t> </a:t>
            </a:r>
          </a:p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ar-SA" sz="1200" b="1">
                <a:latin typeface="B Nazanin"/>
              </a:rPr>
              <a:t>روش‌های</a:t>
            </a:r>
            <a:r>
              <a:rPr lang="ar-SA" sz="1200" b="1">
                <a:latin typeface="'B Zar'"/>
              </a:rPr>
              <a:t> </a:t>
            </a:r>
            <a:r>
              <a:rPr lang="ar-SA" sz="1200" b="1">
                <a:latin typeface="B Nazanin"/>
              </a:rPr>
              <a:t>پیشنهادی</a:t>
            </a:r>
            <a:r>
              <a:rPr lang="ar-SA" sz="1200" b="1">
                <a:latin typeface="'B Zar'"/>
              </a:rPr>
              <a:t> </a:t>
            </a:r>
            <a:r>
              <a:rPr lang="ar-SA" sz="1200" b="1">
                <a:latin typeface="B Nazanin"/>
              </a:rPr>
              <a:t>آموزش</a:t>
            </a:r>
            <a:r>
              <a:rPr lang="ar-SA" sz="1200" b="1">
                <a:latin typeface="'B Zar'"/>
              </a:rPr>
              <a:t> </a:t>
            </a:r>
            <a:r>
              <a:rPr lang="ar-SA" sz="1200" b="1">
                <a:latin typeface="B Nazanin"/>
              </a:rPr>
              <a:t>محتوا</a:t>
            </a:r>
            <a:r>
              <a:rPr lang="ar-SA" sz="1200" b="1">
                <a:latin typeface="'B Zar'"/>
              </a:rPr>
              <a:t> :</a:t>
            </a:r>
          </a:p>
          <a:p>
            <a:pPr marL="171450" lvl="0" indent="-171450" algn="r">
              <a:lnSpc>
                <a:spcPct val="150000"/>
              </a:lnSpc>
              <a:spcAft>
                <a:spcPts val="1000"/>
              </a:spcAft>
              <a:buFont typeface="Wingdings"/>
              <a:buChar char="v"/>
            </a:pPr>
            <a:r>
              <a:rPr lang="fa-IR" sz="1200">
                <a:latin typeface="B Nazanin"/>
              </a:rPr>
              <a:t>روش</a:t>
            </a:r>
            <a:r>
              <a:rPr lang="fa-IR" sz="1200">
                <a:latin typeface="Arial"/>
              </a:rPr>
              <a:t> </a:t>
            </a:r>
            <a:r>
              <a:rPr lang="fa-IR" sz="1200">
                <a:latin typeface="B Nazanin"/>
              </a:rPr>
              <a:t>قضاوت</a:t>
            </a:r>
            <a:r>
              <a:rPr lang="fa-IR" sz="1200">
                <a:latin typeface="Arial"/>
              </a:rPr>
              <a:t> </a:t>
            </a:r>
            <a:r>
              <a:rPr lang="fa-IR" sz="1200">
                <a:latin typeface="B Nazanin"/>
              </a:rPr>
              <a:t>عملکرد</a:t>
            </a:r>
          </a:p>
          <a:p>
            <a:pPr lvl="0" algn="ctr"/>
            <a:endParaRPr lang="fa-IR" sz="1200">
              <a:latin typeface="B Nazanin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79512" y="188640"/>
            <a:ext cx="8572562" cy="6480720"/>
          </a:xfrm>
          <a:prstGeom prst="roundRect">
            <a:avLst/>
          </a:prstGeom>
          <a:gradFill rotWithShape="1"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dk1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2000" b="1">
                <a:latin typeface="B Nazanin"/>
              </a:rPr>
              <a:t>چكيدة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درس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هشتم</a:t>
            </a:r>
            <a:r>
              <a:rPr lang="fa-IR" sz="1600" b="1"/>
              <a:t>:</a:t>
            </a:r>
          </a:p>
          <a:p>
            <a:pPr lvl="0" algn="r"/>
            <a:endParaRPr lang="fa-IR" sz="1600" b="1"/>
          </a:p>
          <a:p>
            <a:pPr lvl="0" algn="r"/>
            <a:r>
              <a:rPr lang="fa-IR" sz="1600" b="1"/>
              <a:t>1. </a:t>
            </a:r>
            <a:r>
              <a:rPr lang="fa-IR" b="1">
                <a:latin typeface="B Nazanin"/>
              </a:rPr>
              <a:t>هنگام</a:t>
            </a:r>
            <a:r>
              <a:rPr lang="fa-IR" b="1"/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بارش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فكري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نخستين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مرحلة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نوشتن،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مسايل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ويرايشي</a:t>
            </a:r>
            <a:r>
              <a:rPr lang="fa-IR" b="1"/>
              <a:t>(</a:t>
            </a:r>
            <a:r>
              <a:rPr lang="fa-IR" b="1">
                <a:latin typeface="B Nazanin"/>
              </a:rPr>
              <a:t>املا،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دستور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زبان،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نقطه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گذاري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تميز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نويسي</a:t>
            </a:r>
            <a:r>
              <a:rPr lang="fa-IR" b="1"/>
              <a:t>)  </a:t>
            </a:r>
            <a:r>
              <a:rPr lang="fa-IR" b="1">
                <a:latin typeface="B Nazanin"/>
              </a:rPr>
              <a:t>كمتر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توجّه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شود</a:t>
            </a:r>
            <a:r>
              <a:rPr lang="fa-IR" b="1"/>
              <a:t>. </a:t>
            </a:r>
          </a:p>
          <a:p>
            <a:pPr lvl="0" algn="r"/>
            <a:r>
              <a:rPr lang="fa-IR" b="1"/>
              <a:t> 2. </a:t>
            </a:r>
            <a:r>
              <a:rPr lang="fa-IR" b="1">
                <a:latin typeface="B Nazanin"/>
              </a:rPr>
              <a:t>پس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از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نوشتن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پيش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نويس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Nazanin"/>
              </a:rPr>
              <a:t>اوّل</a:t>
            </a:r>
            <a:r>
              <a:rPr lang="fa-IR" b="1">
                <a:latin typeface="B Nazanin"/>
              </a:rPr>
              <a:t>،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بايد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نوشتة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خود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را</a:t>
            </a:r>
            <a:r>
              <a:rPr lang="fa-IR" b="1"/>
              <a:t>  </a:t>
            </a:r>
            <a:r>
              <a:rPr lang="fa-IR" b="1">
                <a:latin typeface="B Nazanin"/>
              </a:rPr>
              <a:t>ويراستاري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كرد</a:t>
            </a:r>
            <a:r>
              <a:rPr lang="fa-IR" b="1"/>
              <a:t>. </a:t>
            </a:r>
          </a:p>
          <a:p>
            <a:pPr lvl="0" algn="r"/>
            <a:endParaRPr lang="fa-IR" b="1"/>
          </a:p>
          <a:p>
            <a:pPr lvl="0" algn="r"/>
            <a:r>
              <a:rPr lang="fa-IR" b="1"/>
              <a:t>3. </a:t>
            </a:r>
            <a:r>
              <a:rPr lang="fa-IR" b="1">
                <a:latin typeface="B Nazanin"/>
              </a:rPr>
              <a:t>از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جرقة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اولية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موضوع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تا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ويراست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نهايي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نوشته،هفت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مرحله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را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بايد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طي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كرد</a:t>
            </a:r>
            <a:r>
              <a:rPr lang="fa-IR" b="1"/>
              <a:t>:</a:t>
            </a:r>
          </a:p>
          <a:p>
            <a:pPr marL="285750" lvl="0" indent="-285750" algn="r">
              <a:buChar char="-"/>
            </a:pPr>
            <a:r>
              <a:rPr lang="fa-IR" sz="1400">
                <a:solidFill>
                  <a:srgbClr val="FF0000"/>
                </a:solidFill>
                <a:latin typeface="B Nazanin"/>
              </a:rPr>
              <a:t>انتخاب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موضوع</a:t>
            </a:r>
            <a:r>
              <a:rPr lang="fa-IR" sz="1400">
                <a:solidFill>
                  <a:srgbClr val="FF0000"/>
                </a:solidFill>
              </a:rPr>
              <a:t>.</a:t>
            </a:r>
          </a:p>
          <a:p>
            <a:pPr marL="285750" lvl="0" indent="-285750" algn="r">
              <a:buChar char="-"/>
            </a:pPr>
            <a:r>
              <a:rPr lang="fa-IR" sz="1400">
                <a:solidFill>
                  <a:srgbClr val="FF0000"/>
                </a:solidFill>
                <a:latin typeface="B Nazanin"/>
              </a:rPr>
              <a:t>تفكر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و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انديشيدن</a:t>
            </a:r>
            <a:r>
              <a:rPr lang="fa-IR" sz="1400">
                <a:solidFill>
                  <a:srgbClr val="FF0000"/>
                </a:solidFill>
              </a:rPr>
              <a:t>(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شكل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گيري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نقشي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ذهني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نوشتن</a:t>
            </a:r>
            <a:r>
              <a:rPr lang="fa-IR" sz="1400">
                <a:solidFill>
                  <a:srgbClr val="FF0000"/>
                </a:solidFill>
              </a:rPr>
              <a:t>).</a:t>
            </a:r>
          </a:p>
          <a:p>
            <a:pPr marL="285750" lvl="0" indent="-285750" algn="r">
              <a:buChar char="-"/>
            </a:pPr>
            <a:r>
              <a:rPr lang="fa-IR" sz="1400">
                <a:solidFill>
                  <a:srgbClr val="FF0000"/>
                </a:solidFill>
                <a:latin typeface="B Nazanin"/>
              </a:rPr>
              <a:t>خوشه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سازي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و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طبقه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بندي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موضوع</a:t>
            </a:r>
            <a:r>
              <a:rPr lang="fa-IR" sz="1400">
                <a:solidFill>
                  <a:srgbClr val="FF0000"/>
                </a:solidFill>
              </a:rPr>
              <a:t>.</a:t>
            </a:r>
          </a:p>
          <a:p>
            <a:pPr marL="285750" lvl="0" indent="-285750" algn="r">
              <a:buChar char="-"/>
            </a:pPr>
            <a:r>
              <a:rPr lang="fa-IR" sz="1400">
                <a:solidFill>
                  <a:srgbClr val="FF0000"/>
                </a:solidFill>
                <a:latin typeface="B Nazanin"/>
              </a:rPr>
              <a:t>نوشتن</a:t>
            </a:r>
            <a:r>
              <a:rPr lang="fa-IR" sz="1400">
                <a:solidFill>
                  <a:srgbClr val="FF0000"/>
                </a:solidFill>
              </a:rPr>
              <a:t> 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بدون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توجه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به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مسايل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ويرايشي</a:t>
            </a:r>
            <a:r>
              <a:rPr lang="fa-IR" sz="1400">
                <a:solidFill>
                  <a:srgbClr val="FF0000"/>
                </a:solidFill>
              </a:rPr>
              <a:t>(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مرحلة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آزاد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نويسي</a:t>
            </a:r>
            <a:r>
              <a:rPr lang="fa-IR" sz="1400">
                <a:solidFill>
                  <a:srgbClr val="FF0000"/>
                </a:solidFill>
              </a:rPr>
              <a:t>).</a:t>
            </a:r>
          </a:p>
          <a:p>
            <a:pPr marL="285750" lvl="0" indent="-285750" algn="r">
              <a:buChar char="-"/>
            </a:pPr>
            <a:r>
              <a:rPr lang="fa-IR" sz="1400">
                <a:solidFill>
                  <a:srgbClr val="FF0000"/>
                </a:solidFill>
                <a:latin typeface="B Nazanin"/>
              </a:rPr>
              <a:t>خواندن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متن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با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صداي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بلند،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فرصتي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براي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گوش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دادن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و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تامّل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در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متن</a:t>
            </a:r>
            <a:r>
              <a:rPr lang="fa-IR" sz="1400">
                <a:solidFill>
                  <a:srgbClr val="FF0000"/>
                </a:solidFill>
              </a:rPr>
              <a:t>.</a:t>
            </a:r>
          </a:p>
          <a:p>
            <a:pPr marL="285750" lvl="0" indent="-285750" algn="r">
              <a:buChar char="-"/>
            </a:pPr>
            <a:r>
              <a:rPr lang="fa-IR" sz="1400">
                <a:solidFill>
                  <a:srgbClr val="FF0000"/>
                </a:solidFill>
                <a:latin typeface="B Nazanin"/>
              </a:rPr>
              <a:t>ويرايش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و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پالايش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نوشته</a:t>
            </a:r>
            <a:r>
              <a:rPr lang="fa-IR" sz="1400">
                <a:solidFill>
                  <a:srgbClr val="FF0000"/>
                </a:solidFill>
              </a:rPr>
              <a:t>(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مرحلة</a:t>
            </a:r>
            <a:r>
              <a:rPr lang="fa-IR" sz="1400">
                <a:solidFill>
                  <a:srgbClr val="FF0000"/>
                </a:solidFill>
              </a:rPr>
              <a:t> 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پيراسته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نويسي</a:t>
            </a:r>
            <a:r>
              <a:rPr lang="fa-IR" sz="1400">
                <a:solidFill>
                  <a:srgbClr val="FF0000"/>
                </a:solidFill>
              </a:rPr>
              <a:t>)</a:t>
            </a:r>
          </a:p>
          <a:p>
            <a:pPr marL="285750" lvl="0" indent="-285750" algn="r">
              <a:buChar char="-"/>
            </a:pPr>
            <a:r>
              <a:rPr lang="fa-IR" sz="1400">
                <a:solidFill>
                  <a:srgbClr val="FF0000"/>
                </a:solidFill>
                <a:latin typeface="B Nazanin"/>
              </a:rPr>
              <a:t>پاك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نويس</a:t>
            </a:r>
            <a:r>
              <a:rPr lang="fa-IR" sz="1400">
                <a:solidFill>
                  <a:srgbClr val="FF0000"/>
                </a:solidFill>
              </a:rPr>
              <a:t> </a:t>
            </a:r>
          </a:p>
          <a:p>
            <a:pPr lvl="0" algn="r"/>
            <a:r>
              <a:rPr lang="fa-IR" sz="1600" b="1">
                <a:solidFill>
                  <a:schemeClr val="tx1"/>
                </a:solidFill>
              </a:rPr>
              <a:t>4</a:t>
            </a:r>
            <a:r>
              <a:rPr lang="fa-IR" sz="2000" b="1">
                <a:solidFill>
                  <a:srgbClr val="000000"/>
                </a:solidFill>
              </a:rPr>
              <a:t>. </a:t>
            </a:r>
            <a:r>
              <a:rPr lang="fa-IR" sz="2000" b="1">
                <a:latin typeface="B Nazanin"/>
              </a:rPr>
              <a:t>براي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ويرايش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يك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نوشته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،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به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ترتيب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زير،</a:t>
            </a:r>
            <a:r>
              <a:rPr lang="fa-IR" sz="2000" b="1"/>
              <a:t>  </a:t>
            </a:r>
            <a:r>
              <a:rPr lang="fa-IR" sz="2000" b="1">
                <a:latin typeface="B Nazanin"/>
              </a:rPr>
              <a:t>بايد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عمل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كرد</a:t>
            </a:r>
            <a:r>
              <a:rPr lang="fa-IR" sz="2000" b="1"/>
              <a:t>:</a:t>
            </a:r>
          </a:p>
          <a:p>
            <a:pPr lvl="0" algn="r"/>
            <a:r>
              <a:rPr lang="fa-IR" sz="1400">
                <a:solidFill>
                  <a:srgbClr val="FF0000"/>
                </a:solidFill>
              </a:rPr>
              <a:t>-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نوشتة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را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با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صداي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بلند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مي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خوانيم</a:t>
            </a:r>
            <a:r>
              <a:rPr lang="fa-IR" sz="1400">
                <a:solidFill>
                  <a:srgbClr val="FF0000"/>
                </a:solidFill>
              </a:rPr>
              <a:t>.</a:t>
            </a:r>
          </a:p>
          <a:p>
            <a:pPr lvl="0" algn="r"/>
            <a:r>
              <a:rPr lang="fa-IR" sz="1400">
                <a:solidFill>
                  <a:srgbClr val="FF0000"/>
                </a:solidFill>
              </a:rPr>
              <a:t>- 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همزمان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بخش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هاي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اضافي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نوشته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و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جاهايي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را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كه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حاشيه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روي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كرده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ايم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،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را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حذف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مي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كنم</a:t>
            </a:r>
            <a:r>
              <a:rPr lang="fa-IR" sz="1400">
                <a:solidFill>
                  <a:srgbClr val="FF0000"/>
                </a:solidFill>
              </a:rPr>
              <a:t>.</a:t>
            </a:r>
          </a:p>
          <a:p>
            <a:pPr lvl="0" algn="r"/>
            <a:r>
              <a:rPr lang="fa-IR" sz="1400">
                <a:solidFill>
                  <a:srgbClr val="FF0000"/>
                </a:solidFill>
              </a:rPr>
              <a:t>- 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اگر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چيزي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را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كه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از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قلم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اتداخنه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ايم،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به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نوشته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مي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افزاييم</a:t>
            </a:r>
            <a:r>
              <a:rPr lang="fa-IR" sz="1400">
                <a:solidFill>
                  <a:srgbClr val="FF0000"/>
                </a:solidFill>
              </a:rPr>
              <a:t>.  </a:t>
            </a:r>
          </a:p>
          <a:p>
            <a:pPr marL="0" lvl="8" algn="r"/>
            <a:r>
              <a:rPr lang="fa-IR" sz="1400">
                <a:solidFill>
                  <a:srgbClr val="FF0000"/>
                </a:solidFill>
              </a:rPr>
              <a:t>-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خطاهاي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املايي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نوشته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را</a:t>
            </a:r>
            <a:r>
              <a:rPr lang="fa-IR" sz="1400">
                <a:solidFill>
                  <a:srgbClr val="FF0000"/>
                </a:solidFill>
              </a:rPr>
              <a:t> 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درست</a:t>
            </a:r>
            <a:r>
              <a:rPr lang="fa-IR" sz="1400">
                <a:solidFill>
                  <a:srgbClr val="FF0000"/>
                </a:solidFill>
              </a:rPr>
              <a:t> 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مي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كنيم</a:t>
            </a:r>
            <a:r>
              <a:rPr lang="fa-IR" sz="1400">
                <a:solidFill>
                  <a:srgbClr val="FF0000"/>
                </a:solidFill>
              </a:rPr>
              <a:t>. </a:t>
            </a:r>
          </a:p>
          <a:p>
            <a:pPr marL="0" lvl="8" algn="r"/>
            <a:r>
              <a:rPr lang="fa-IR" sz="1400">
                <a:solidFill>
                  <a:srgbClr val="FF0000"/>
                </a:solidFill>
              </a:rPr>
              <a:t>-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لغزش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هاي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نگارشي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متن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را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اصلاح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مي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كنيم</a:t>
            </a:r>
            <a:r>
              <a:rPr lang="fa-IR" sz="1400">
                <a:solidFill>
                  <a:srgbClr val="FF0000"/>
                </a:solidFill>
              </a:rPr>
              <a:t>. </a:t>
            </a:r>
          </a:p>
          <a:p>
            <a:pPr lvl="0" algn="r"/>
            <a:r>
              <a:rPr lang="fa-IR" sz="1200">
                <a:solidFill>
                  <a:srgbClr val="FF0000"/>
                </a:solidFill>
              </a:rPr>
              <a:t>- </a:t>
            </a:r>
            <a:r>
              <a:rPr lang="fa-IR" sz="1200">
                <a:solidFill>
                  <a:srgbClr val="FF0000"/>
                </a:solidFill>
                <a:latin typeface="B Nazanin"/>
              </a:rPr>
              <a:t>واژگان</a:t>
            </a:r>
            <a:r>
              <a:rPr lang="fa-IR" sz="1200">
                <a:solidFill>
                  <a:srgbClr val="FF0000"/>
                </a:solidFill>
              </a:rPr>
              <a:t> </a:t>
            </a:r>
            <a:r>
              <a:rPr lang="fa-IR" sz="1200">
                <a:solidFill>
                  <a:srgbClr val="FF0000"/>
                </a:solidFill>
                <a:latin typeface="B Nazanin"/>
              </a:rPr>
              <a:t>و</a:t>
            </a:r>
            <a:r>
              <a:rPr lang="fa-IR" sz="1200">
                <a:solidFill>
                  <a:srgbClr val="FF0000"/>
                </a:solidFill>
              </a:rPr>
              <a:t> </a:t>
            </a:r>
            <a:r>
              <a:rPr lang="fa-IR" sz="1200">
                <a:solidFill>
                  <a:srgbClr val="FF0000"/>
                </a:solidFill>
                <a:latin typeface="B Nazanin"/>
              </a:rPr>
              <a:t>عبارت</a:t>
            </a:r>
            <a:r>
              <a:rPr lang="fa-IR" sz="1200">
                <a:solidFill>
                  <a:srgbClr val="FF0000"/>
                </a:solidFill>
              </a:rPr>
              <a:t> </a:t>
            </a:r>
            <a:r>
              <a:rPr lang="fa-IR" sz="1200">
                <a:solidFill>
                  <a:srgbClr val="FF0000"/>
                </a:solidFill>
                <a:latin typeface="B Nazanin"/>
              </a:rPr>
              <a:t>هاي</a:t>
            </a:r>
            <a:r>
              <a:rPr lang="fa-IR" sz="1200">
                <a:solidFill>
                  <a:srgbClr val="FF0000"/>
                </a:solidFill>
              </a:rPr>
              <a:t> </a:t>
            </a:r>
            <a:r>
              <a:rPr lang="fa-IR" sz="1200">
                <a:solidFill>
                  <a:srgbClr val="FF0000"/>
                </a:solidFill>
                <a:latin typeface="B Nazanin"/>
              </a:rPr>
              <a:t>گفتاري</a:t>
            </a:r>
            <a:r>
              <a:rPr lang="fa-IR" sz="1200">
                <a:solidFill>
                  <a:srgbClr val="FF0000"/>
                </a:solidFill>
              </a:rPr>
              <a:t> </a:t>
            </a:r>
            <a:r>
              <a:rPr lang="fa-IR" sz="1200">
                <a:solidFill>
                  <a:srgbClr val="FF0000"/>
                </a:solidFill>
                <a:latin typeface="B Nazanin"/>
              </a:rPr>
              <a:t>را</a:t>
            </a:r>
            <a:r>
              <a:rPr lang="fa-IR" sz="1200">
                <a:solidFill>
                  <a:srgbClr val="FF0000"/>
                </a:solidFill>
              </a:rPr>
              <a:t> </a:t>
            </a:r>
            <a:r>
              <a:rPr lang="fa-IR" sz="1200">
                <a:solidFill>
                  <a:srgbClr val="FF0000"/>
                </a:solidFill>
                <a:latin typeface="B Nazanin"/>
              </a:rPr>
              <a:t>به</a:t>
            </a:r>
            <a:r>
              <a:rPr lang="fa-IR" sz="1200">
                <a:solidFill>
                  <a:srgbClr val="FF0000"/>
                </a:solidFill>
              </a:rPr>
              <a:t> </a:t>
            </a:r>
            <a:r>
              <a:rPr lang="fa-IR" sz="1200">
                <a:solidFill>
                  <a:srgbClr val="FF0000"/>
                </a:solidFill>
                <a:latin typeface="B Nazanin"/>
              </a:rPr>
              <a:t>زبان</a:t>
            </a:r>
            <a:r>
              <a:rPr lang="fa-IR" sz="1200">
                <a:solidFill>
                  <a:srgbClr val="FF0000"/>
                </a:solidFill>
              </a:rPr>
              <a:t> </a:t>
            </a:r>
            <a:r>
              <a:rPr lang="fa-IR" sz="1200">
                <a:solidFill>
                  <a:srgbClr val="FF0000"/>
                </a:solidFill>
                <a:latin typeface="B Nazanin"/>
              </a:rPr>
              <a:t>نوشتار</a:t>
            </a:r>
            <a:r>
              <a:rPr lang="fa-IR" sz="1200">
                <a:solidFill>
                  <a:srgbClr val="FF0000"/>
                </a:solidFill>
              </a:rPr>
              <a:t> </a:t>
            </a:r>
            <a:r>
              <a:rPr lang="fa-IR" sz="1200">
                <a:solidFill>
                  <a:srgbClr val="FF0000"/>
                </a:solidFill>
                <a:latin typeface="B Nazanin"/>
              </a:rPr>
              <a:t>معیار</a:t>
            </a:r>
            <a:r>
              <a:rPr lang="fa-IR" sz="1200">
                <a:solidFill>
                  <a:srgbClr val="FF0000"/>
                </a:solidFill>
              </a:rPr>
              <a:t> </a:t>
            </a:r>
            <a:r>
              <a:rPr lang="fa-IR" sz="1200">
                <a:solidFill>
                  <a:srgbClr val="FF0000"/>
                </a:solidFill>
                <a:latin typeface="B Nazanin"/>
              </a:rPr>
              <a:t>بر</a:t>
            </a:r>
            <a:r>
              <a:rPr lang="fa-IR" sz="1200">
                <a:solidFill>
                  <a:srgbClr val="FF0000"/>
                </a:solidFill>
              </a:rPr>
              <a:t> </a:t>
            </a:r>
            <a:r>
              <a:rPr lang="fa-IR" sz="1200">
                <a:solidFill>
                  <a:srgbClr val="FF0000"/>
                </a:solidFill>
                <a:latin typeface="B Nazanin"/>
              </a:rPr>
              <a:t>می</a:t>
            </a:r>
            <a:r>
              <a:rPr lang="fa-IR" sz="1200">
                <a:solidFill>
                  <a:srgbClr val="FF0000"/>
                </a:solidFill>
              </a:rPr>
              <a:t> </a:t>
            </a:r>
            <a:r>
              <a:rPr lang="fa-IR" sz="1200">
                <a:solidFill>
                  <a:srgbClr val="FF0000"/>
                </a:solidFill>
                <a:latin typeface="B Nazanin"/>
              </a:rPr>
              <a:t>گردانیم</a:t>
            </a:r>
            <a:r>
              <a:rPr lang="fa-IR" sz="1200">
                <a:solidFill>
                  <a:srgbClr val="FF0000"/>
                </a:solidFill>
              </a:rPr>
              <a:t>.</a:t>
            </a:r>
          </a:p>
          <a:p>
            <a:pPr lvl="0" algn="r"/>
            <a:r>
              <a:rPr lang="fa-IR" sz="1400">
                <a:solidFill>
                  <a:srgbClr val="FF0000"/>
                </a:solidFill>
              </a:rPr>
              <a:t>-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نشانه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هاي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نگارشي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مناسب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را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در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متن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به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كار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مي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گيريم</a:t>
            </a:r>
          </a:p>
          <a:p>
            <a:pPr lvl="0" algn="r"/>
            <a:r>
              <a:rPr lang="fa-IR" sz="1400">
                <a:solidFill>
                  <a:srgbClr val="FF0000"/>
                </a:solidFill>
              </a:rPr>
              <a:t> -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نوشته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را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از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آغاز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تا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انجام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پاكنويس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مي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كنيم</a:t>
            </a:r>
            <a:r>
              <a:rPr lang="fa-IR" sz="1400">
                <a:solidFill>
                  <a:srgbClr val="FF0000"/>
                </a:solidFill>
              </a:rPr>
              <a:t>. </a:t>
            </a:r>
          </a:p>
          <a:p>
            <a:pPr lvl="0" algn="r"/>
            <a:endParaRPr lang="fa-IR" sz="1400">
              <a:solidFill>
                <a:srgbClr val="FF0000"/>
              </a:solidFill>
            </a:endParaRPr>
          </a:p>
          <a:p>
            <a:pPr lvl="0" algn="r"/>
            <a:endParaRPr lang="fa-IR" sz="14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Callout 1"/>
          <p:cNvSpPr/>
          <p:nvPr/>
        </p:nvSpPr>
        <p:spPr>
          <a:xfrm>
            <a:off x="3384701" y="1142984"/>
            <a:ext cx="2582028" cy="854683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000" b="1">
                <a:latin typeface="B Nazanin"/>
              </a:rPr>
              <a:t>آفرينش</a:t>
            </a:r>
            <a:r>
              <a:rPr lang="fa-IR" sz="2000" b="1"/>
              <a:t>(</a:t>
            </a:r>
            <a:r>
              <a:rPr lang="fa-IR" sz="2000" b="1">
                <a:latin typeface="B Nazanin"/>
              </a:rPr>
              <a:t>توليد</a:t>
            </a:r>
            <a:r>
              <a:rPr lang="fa-IR" sz="2000" b="1"/>
              <a:t>)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500034" y="2071678"/>
            <a:ext cx="2571768" cy="4669691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5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just"/>
            <a:r>
              <a:rPr lang="fa-IR" sz="2000"/>
              <a:t>« </a:t>
            </a:r>
            <a:r>
              <a:rPr lang="fa-IR" sz="2000" b="1">
                <a:latin typeface="B Nazanin"/>
              </a:rPr>
              <a:t>فعّاليّت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شماره</a:t>
            </a:r>
            <a:r>
              <a:rPr lang="fa-IR" sz="2000" b="1"/>
              <a:t>3</a:t>
            </a:r>
            <a:r>
              <a:rPr lang="fa-IR" sz="2000"/>
              <a:t>»</a:t>
            </a:r>
          </a:p>
          <a:p>
            <a:pPr lvl="0" algn="r"/>
            <a:r>
              <a:rPr lang="fa-IR" sz="2000"/>
              <a:t>*</a:t>
            </a:r>
            <a:r>
              <a:rPr lang="ar-SA" sz="2000">
                <a:latin typeface="B Nazanin"/>
              </a:rPr>
              <a:t>متن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ويرايش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شده</a:t>
            </a:r>
            <a:r>
              <a:rPr lang="ar-SA" sz="2000"/>
              <a:t>( </a:t>
            </a:r>
            <a:r>
              <a:rPr lang="ar-SA" sz="2000">
                <a:latin typeface="B Nazanin"/>
              </a:rPr>
              <a:t>باز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نويسي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شده</a:t>
            </a:r>
            <a:r>
              <a:rPr lang="ar-SA" sz="2000"/>
              <a:t>) </a:t>
            </a:r>
            <a:r>
              <a:rPr lang="ar-SA" sz="2000">
                <a:latin typeface="B Nazanin"/>
              </a:rPr>
              <a:t>يكي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از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دوستانتان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را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برگزيند،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با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متن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او</a:t>
            </a:r>
            <a:r>
              <a:rPr lang="fa-IR" sz="2000">
                <a:latin typeface="B Nazanin"/>
              </a:rPr>
              <a:t>ّ</a:t>
            </a:r>
            <a:r>
              <a:rPr lang="ar-SA" sz="2000">
                <a:latin typeface="B Nazanin"/>
              </a:rPr>
              <a:t>ليه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تطبيق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ده</a:t>
            </a:r>
            <a:r>
              <a:rPr lang="fa-IR" sz="2000">
                <a:latin typeface="B Nazanin"/>
              </a:rPr>
              <a:t>ي</a:t>
            </a:r>
            <a:r>
              <a:rPr lang="ar-SA" sz="2000">
                <a:latin typeface="B Nazanin"/>
              </a:rPr>
              <a:t>د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و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با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معيارهاي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زير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ارزيابي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كنيد</a:t>
            </a:r>
            <a:r>
              <a:rPr lang="ar-SA" sz="2000"/>
              <a:t>.</a:t>
            </a:r>
          </a:p>
          <a:p>
            <a:pPr lvl="0" algn="r"/>
            <a:r>
              <a:rPr lang="fa-IR" sz="2000">
                <a:solidFill>
                  <a:srgbClr val="FF0000"/>
                </a:solidFill>
              </a:rPr>
              <a:t>---------------------</a:t>
            </a:r>
          </a:p>
          <a:p>
            <a:pPr lvl="0" algn="r"/>
            <a:r>
              <a:rPr lang="fa-IR" sz="1400" b="1">
                <a:solidFill>
                  <a:srgbClr val="FF0000"/>
                </a:solidFill>
              </a:rPr>
              <a:t>1.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داشتن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پيش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نويس</a:t>
            </a:r>
          </a:p>
          <a:p>
            <a:pPr lvl="0" algn="r"/>
            <a:r>
              <a:rPr lang="fa-IR" sz="1400" b="1">
                <a:solidFill>
                  <a:srgbClr val="FF0000"/>
                </a:solidFill>
              </a:rPr>
              <a:t>2.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داشتن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پاك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نويس</a:t>
            </a:r>
            <a:r>
              <a:rPr lang="ar-SA" sz="1400" b="1">
                <a:solidFill>
                  <a:srgbClr val="FF0000"/>
                </a:solidFill>
              </a:rPr>
              <a:t>(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رعايت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علائم</a:t>
            </a:r>
            <a:r>
              <a:rPr lang="ar-SA" sz="1400" b="1">
                <a:solidFill>
                  <a:srgbClr val="FF0000"/>
                </a:solidFill>
              </a:rPr>
              <a:t> </a:t>
            </a:r>
          </a:p>
          <a:p>
            <a:pPr lvl="0" algn="r"/>
            <a:r>
              <a:rPr lang="fa-IR" sz="1400" b="1">
                <a:solidFill>
                  <a:srgbClr val="FF0000"/>
                </a:solidFill>
              </a:rPr>
              <a:t>3.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نگارشي</a:t>
            </a:r>
            <a:r>
              <a:rPr lang="ar-SA" sz="1400" b="1">
                <a:solidFill>
                  <a:srgbClr val="FF0000"/>
                </a:solidFill>
              </a:rPr>
              <a:t>-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املاي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صحيح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واژگان</a:t>
            </a:r>
            <a:r>
              <a:rPr lang="ar-SA" sz="1400" b="1">
                <a:solidFill>
                  <a:srgbClr val="FF0000"/>
                </a:solidFill>
              </a:rPr>
              <a:t>- 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درست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نويسي</a:t>
            </a:r>
            <a:r>
              <a:rPr lang="ar-SA" sz="1400" b="1">
                <a:solidFill>
                  <a:srgbClr val="FF0000"/>
                </a:solidFill>
              </a:rPr>
              <a:t> –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خط</a:t>
            </a:r>
            <a:r>
              <a:rPr lang="ar-SA" sz="1400" b="1">
                <a:solidFill>
                  <a:srgbClr val="FF0000"/>
                </a:solidFill>
              </a:rPr>
              <a:t> </a:t>
            </a:r>
            <a:r>
              <a:rPr lang="ar-SA" sz="1400" b="1">
                <a:solidFill>
                  <a:srgbClr val="FF0000"/>
                </a:solidFill>
                <a:latin typeface="B Nazanin"/>
              </a:rPr>
              <a:t>خوش</a:t>
            </a:r>
            <a:r>
              <a:rPr lang="ar-SA" sz="1400" b="1">
                <a:solidFill>
                  <a:srgbClr val="FF0000"/>
                </a:solidFill>
              </a:rPr>
              <a:t>)</a:t>
            </a:r>
          </a:p>
          <a:p>
            <a:pPr lvl="0" algn="r"/>
            <a:r>
              <a:rPr lang="fa-IR" sz="1400" b="1">
                <a:solidFill>
                  <a:srgbClr val="FF0000"/>
                </a:solidFill>
              </a:rPr>
              <a:t>4.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شيوة</a:t>
            </a:r>
            <a:r>
              <a:rPr lang="fa-IR" sz="1400">
                <a:solidFill>
                  <a:srgbClr val="FF0000"/>
                </a:solidFill>
              </a:rPr>
              <a:t> </a:t>
            </a:r>
            <a:r>
              <a:rPr lang="fa-IR" sz="1400">
                <a:solidFill>
                  <a:srgbClr val="FF0000"/>
                </a:solidFill>
                <a:latin typeface="B Nazanin"/>
              </a:rPr>
              <a:t>خواندن</a:t>
            </a:r>
          </a:p>
          <a:p>
            <a:pPr lvl="0" algn="r"/>
            <a:r>
              <a:rPr lang="fa-IR" sz="1400" b="1">
                <a:solidFill>
                  <a:srgbClr val="FF0000"/>
                </a:solidFill>
              </a:rPr>
              <a:t> </a:t>
            </a:r>
          </a:p>
          <a:p>
            <a:pPr lvl="0" algn="r"/>
            <a:endParaRPr lang="fa-IR" sz="1400" b="1">
              <a:solidFill>
                <a:srgbClr val="FF0000"/>
              </a:solidFill>
            </a:endParaRPr>
          </a:p>
          <a:p>
            <a:pPr lvl="0" algn="r"/>
            <a:r>
              <a:rPr lang="ar-SA" sz="1200"/>
              <a:t>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3272681" y="2071678"/>
            <a:ext cx="2723764" cy="4669691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5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just"/>
            <a:r>
              <a:rPr lang="fa-IR" sz="2000"/>
              <a:t>« </a:t>
            </a:r>
            <a:r>
              <a:rPr lang="fa-IR" sz="2000" b="1">
                <a:latin typeface="B Nazanin"/>
              </a:rPr>
              <a:t>فعّاليّت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شماره</a:t>
            </a:r>
            <a:r>
              <a:rPr lang="fa-IR" sz="2000" b="1"/>
              <a:t>2</a:t>
            </a:r>
            <a:r>
              <a:rPr lang="fa-IR" sz="2000"/>
              <a:t>»</a:t>
            </a:r>
          </a:p>
          <a:p>
            <a:pPr lvl="0" algn="just"/>
            <a:r>
              <a:rPr lang="fa-IR" sz="2000"/>
              <a:t>*</a:t>
            </a:r>
            <a:r>
              <a:rPr lang="fa-IR" sz="2000">
                <a:latin typeface="B Nazanin"/>
              </a:rPr>
              <a:t>نوشتة</a:t>
            </a:r>
            <a:r>
              <a:rPr lang="fa-IR" sz="2000"/>
              <a:t> 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زير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را</a:t>
            </a:r>
            <a:r>
              <a:rPr lang="ar-SA" sz="2000"/>
              <a:t> </a:t>
            </a:r>
            <a:r>
              <a:rPr lang="fa-IR" sz="2000">
                <a:latin typeface="B Nazanin"/>
              </a:rPr>
              <a:t>ويرايش</a:t>
            </a:r>
            <a:r>
              <a:rPr lang="fa-IR" sz="2000"/>
              <a:t> </a:t>
            </a:r>
            <a:r>
              <a:rPr lang="ar-SA" sz="2000">
                <a:latin typeface="B Nazanin"/>
              </a:rPr>
              <a:t>و</a:t>
            </a:r>
            <a:r>
              <a:rPr lang="ar-SA" sz="2000"/>
              <a:t>  </a:t>
            </a:r>
            <a:r>
              <a:rPr lang="fa-IR" sz="2000">
                <a:latin typeface="B Nazanin"/>
              </a:rPr>
              <a:t>س</a:t>
            </a:r>
            <a:r>
              <a:rPr lang="ar-SA" sz="2000">
                <a:latin typeface="B Nazanin"/>
              </a:rPr>
              <a:t>پس</a:t>
            </a:r>
            <a:r>
              <a:rPr lang="ar-SA" sz="2000"/>
              <a:t> </a:t>
            </a:r>
            <a:r>
              <a:rPr lang="fa-IR" sz="2000">
                <a:latin typeface="B Nazanin"/>
              </a:rPr>
              <a:t>پاكنويس</a:t>
            </a:r>
            <a:r>
              <a:rPr lang="fa-IR" sz="2000"/>
              <a:t> </a:t>
            </a:r>
            <a:r>
              <a:rPr lang="ar-SA" sz="2000">
                <a:latin typeface="B Nazanin"/>
              </a:rPr>
              <a:t>كنيد</a:t>
            </a:r>
            <a:r>
              <a:rPr lang="ar-SA" sz="2000"/>
              <a:t>.</a:t>
            </a:r>
          </a:p>
          <a:p>
            <a:pPr lvl="0" algn="just"/>
            <a:r>
              <a:rPr lang="fa-IR" sz="2000">
                <a:solidFill>
                  <a:srgbClr val="FF0000"/>
                </a:solidFill>
              </a:rPr>
              <a:t>----------------------</a:t>
            </a:r>
          </a:p>
          <a:p>
            <a:pPr lvl="0" algn="ctr"/>
            <a:r>
              <a:rPr lang="fa-IR" sz="2000" b="1">
                <a:solidFill>
                  <a:srgbClr val="FF0000"/>
                </a:solidFill>
                <a:latin typeface="B Nazanin"/>
              </a:rPr>
              <a:t>متن</a:t>
            </a:r>
            <a:r>
              <a:rPr lang="fa-IR" sz="2000" b="1">
                <a:solidFill>
                  <a:srgbClr val="FF0000"/>
                </a:solidFill>
              </a:rPr>
              <a:t>:</a:t>
            </a:r>
          </a:p>
          <a:p>
            <a:pPr lvl="0" algn="r"/>
            <a:r>
              <a:rPr lang="fa-IR" sz="2000">
                <a:solidFill>
                  <a:srgbClr val="FF0000"/>
                </a:solidFill>
              </a:rPr>
              <a:t>- </a:t>
            </a:r>
            <a:r>
              <a:rPr lang="fa-IR" sz="2000">
                <a:solidFill>
                  <a:srgbClr val="FF0000"/>
                </a:solidFill>
                <a:latin typeface="B Nazanin"/>
              </a:rPr>
              <a:t>چتر</a:t>
            </a:r>
            <a:r>
              <a:rPr lang="fa-IR" sz="2000">
                <a:solidFill>
                  <a:srgbClr val="FF0000"/>
                </a:solidFill>
              </a:rPr>
              <a:t> </a:t>
            </a:r>
            <a:r>
              <a:rPr lang="fa-IR" sz="2000">
                <a:solidFill>
                  <a:srgbClr val="FF0000"/>
                </a:solidFill>
                <a:latin typeface="B Nazanin"/>
              </a:rPr>
              <a:t>نجات</a:t>
            </a:r>
          </a:p>
          <a:p>
            <a:pPr lvl="0" algn="ctr"/>
            <a:endParaRPr lang="fa-IR" sz="2000">
              <a:solidFill>
                <a:srgbClr val="FF0000"/>
              </a:solidFill>
              <a:latin typeface="B Nazanin"/>
            </a:endParaRPr>
          </a:p>
          <a:p>
            <a:pPr lvl="0" algn="ctr"/>
            <a:endParaRPr lang="fa-IR" sz="2000">
              <a:solidFill>
                <a:srgbClr val="FF0000"/>
              </a:solidFill>
              <a:latin typeface="B Nazanin"/>
            </a:endParaRPr>
          </a:p>
          <a:p>
            <a:pPr lvl="0" algn="ctr"/>
            <a:endParaRPr lang="fa-IR" sz="2000">
              <a:solidFill>
                <a:srgbClr val="FF0000"/>
              </a:solidFill>
              <a:latin typeface="B Nazanin"/>
            </a:endParaRPr>
          </a:p>
          <a:p>
            <a:pPr lvl="0" algn="ctr"/>
            <a:endParaRPr lang="fa-IR" sz="2000">
              <a:solidFill>
                <a:srgbClr val="FF0000"/>
              </a:solidFill>
              <a:latin typeface="B Nazanin"/>
            </a:endParaRPr>
          </a:p>
          <a:p>
            <a:pPr lvl="0" algn="ctr"/>
            <a:endParaRPr lang="fa-IR" sz="2000">
              <a:solidFill>
                <a:srgbClr val="FF0000"/>
              </a:solidFill>
              <a:latin typeface="B Nazanin"/>
            </a:endParaRPr>
          </a:p>
          <a:p>
            <a:pPr lvl="0" algn="ctr"/>
            <a:endParaRPr lang="fa-IR" sz="2000">
              <a:solidFill>
                <a:srgbClr val="FF0000"/>
              </a:solidFill>
              <a:latin typeface="B Nazanin"/>
            </a:endParaRPr>
          </a:p>
          <a:p>
            <a:pPr lvl="0" algn="ctr"/>
            <a:r>
              <a:rPr lang="ar-SA" sz="200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143636" y="2071678"/>
            <a:ext cx="2714644" cy="4669691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5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just"/>
            <a:r>
              <a:rPr lang="fa-IR" sz="2000"/>
              <a:t>« </a:t>
            </a:r>
            <a:r>
              <a:rPr lang="fa-IR" sz="2000" b="1">
                <a:latin typeface="B Nazanin"/>
              </a:rPr>
              <a:t>فعّاليّت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شماره</a:t>
            </a:r>
            <a:r>
              <a:rPr lang="fa-IR" sz="2000" b="1"/>
              <a:t>1</a:t>
            </a:r>
            <a:r>
              <a:rPr lang="fa-IR" sz="2000"/>
              <a:t>»</a:t>
            </a:r>
          </a:p>
          <a:p>
            <a:pPr lvl="0" algn="just"/>
            <a:r>
              <a:rPr lang="fa-IR" sz="2000"/>
              <a:t>*</a:t>
            </a:r>
            <a:r>
              <a:rPr lang="ar-SA" sz="2000">
                <a:latin typeface="B Nazanin"/>
              </a:rPr>
              <a:t>به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نظر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شما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چه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بخش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هايي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از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نوشتة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زير،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قابل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ويرايش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است؟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آن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ها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را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فقط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مشخّص</a:t>
            </a:r>
            <a:r>
              <a:rPr lang="ar-SA" sz="2000"/>
              <a:t> </a:t>
            </a:r>
            <a:r>
              <a:rPr lang="ar-SA" sz="2000">
                <a:latin typeface="B Nazanin"/>
              </a:rPr>
              <a:t>كنيد</a:t>
            </a:r>
            <a:r>
              <a:rPr lang="ar-SA" sz="2000"/>
              <a:t>.</a:t>
            </a:r>
          </a:p>
          <a:p>
            <a:pPr lvl="0" algn="just"/>
            <a:r>
              <a:rPr lang="fa-IR" sz="2000">
                <a:solidFill>
                  <a:srgbClr val="FF0000"/>
                </a:solidFill>
              </a:rPr>
              <a:t>----------------------</a:t>
            </a:r>
          </a:p>
          <a:p>
            <a:pPr lvl="0" algn="ctr"/>
            <a:r>
              <a:rPr lang="fa-IR" sz="2000" b="1">
                <a:solidFill>
                  <a:srgbClr val="FF0000"/>
                </a:solidFill>
                <a:latin typeface="B Nazanin"/>
              </a:rPr>
              <a:t>متن</a:t>
            </a:r>
            <a:r>
              <a:rPr lang="fa-IR" sz="2000" b="1">
                <a:solidFill>
                  <a:srgbClr val="FF0000"/>
                </a:solidFill>
              </a:rPr>
              <a:t>:</a:t>
            </a:r>
          </a:p>
          <a:p>
            <a:pPr lvl="0" algn="r"/>
            <a:r>
              <a:rPr lang="fa-IR" sz="2000">
                <a:solidFill>
                  <a:srgbClr val="FF0000"/>
                </a:solidFill>
              </a:rPr>
              <a:t>- </a:t>
            </a:r>
            <a:r>
              <a:rPr lang="fa-IR" sz="2000">
                <a:solidFill>
                  <a:srgbClr val="FF0000"/>
                </a:solidFill>
                <a:latin typeface="B Nazanin"/>
              </a:rPr>
              <a:t>نقش</a:t>
            </a:r>
            <a:r>
              <a:rPr lang="fa-IR" sz="2000">
                <a:solidFill>
                  <a:srgbClr val="FF0000"/>
                </a:solidFill>
              </a:rPr>
              <a:t> </a:t>
            </a:r>
            <a:r>
              <a:rPr lang="fa-IR" sz="2000">
                <a:solidFill>
                  <a:srgbClr val="FF0000"/>
                </a:solidFill>
                <a:latin typeface="B Nazanin"/>
              </a:rPr>
              <a:t>هاي</a:t>
            </a:r>
            <a:r>
              <a:rPr lang="fa-IR" sz="2000">
                <a:solidFill>
                  <a:srgbClr val="FF0000"/>
                </a:solidFill>
              </a:rPr>
              <a:t> </a:t>
            </a:r>
            <a:r>
              <a:rPr lang="fa-IR" sz="2000">
                <a:solidFill>
                  <a:srgbClr val="FF0000"/>
                </a:solidFill>
                <a:latin typeface="B Nazanin"/>
              </a:rPr>
              <a:t>ما</a:t>
            </a:r>
          </a:p>
          <a:p>
            <a:pPr lvl="0" algn="ctr"/>
            <a:endParaRPr lang="fa-IR" sz="2000">
              <a:solidFill>
                <a:srgbClr val="FF0000"/>
              </a:solidFill>
              <a:latin typeface="B Nazanin"/>
            </a:endParaRPr>
          </a:p>
          <a:p>
            <a:pPr lvl="0" algn="ctr"/>
            <a:endParaRPr lang="fa-IR" sz="2000">
              <a:solidFill>
                <a:srgbClr val="FF0000"/>
              </a:solidFill>
              <a:latin typeface="B Nazanin"/>
            </a:endParaRPr>
          </a:p>
          <a:p>
            <a:pPr lvl="0" algn="ctr"/>
            <a:endParaRPr lang="fa-IR" sz="2000">
              <a:solidFill>
                <a:srgbClr val="FF0000"/>
              </a:solidFill>
              <a:latin typeface="B Nazanin"/>
            </a:endParaRPr>
          </a:p>
          <a:p>
            <a:pPr lvl="0" algn="ctr"/>
            <a:endParaRPr lang="fa-IR" sz="2000">
              <a:solidFill>
                <a:srgbClr val="FF0000"/>
              </a:solidFill>
              <a:latin typeface="B Nazanin"/>
            </a:endParaRPr>
          </a:p>
          <a:p>
            <a:pPr lvl="0" algn="ctr"/>
            <a:endParaRPr lang="fa-IR" sz="2000">
              <a:solidFill>
                <a:srgbClr val="FF0000"/>
              </a:solidFill>
              <a:latin typeface="B Nazanin"/>
            </a:endParaRPr>
          </a:p>
        </p:txBody>
      </p:sp>
      <p:sp>
        <p:nvSpPr>
          <p:cNvPr id="6" name="Down Arrow Callout 5"/>
          <p:cNvSpPr/>
          <p:nvPr/>
        </p:nvSpPr>
        <p:spPr>
          <a:xfrm>
            <a:off x="6143636" y="1140411"/>
            <a:ext cx="2714644" cy="857256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000" b="1">
                <a:latin typeface="B Nazanin"/>
              </a:rPr>
              <a:t>بازشناسي</a:t>
            </a:r>
            <a:r>
              <a:rPr lang="fa-IR" sz="2000" b="1"/>
              <a:t>(</a:t>
            </a:r>
            <a:r>
              <a:rPr lang="fa-IR" sz="2000" b="1">
                <a:latin typeface="B Nazanin"/>
              </a:rPr>
              <a:t>تشخيص</a:t>
            </a:r>
            <a:r>
              <a:rPr lang="fa-IR" sz="2000" b="1"/>
              <a:t>)</a:t>
            </a:r>
          </a:p>
        </p:txBody>
      </p:sp>
      <p:sp>
        <p:nvSpPr>
          <p:cNvPr id="7" name="Down Arrow Callout 6"/>
          <p:cNvSpPr/>
          <p:nvPr/>
        </p:nvSpPr>
        <p:spPr>
          <a:xfrm>
            <a:off x="571472" y="1140411"/>
            <a:ext cx="2500330" cy="859829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000" b="1">
                <a:latin typeface="B Nazanin"/>
              </a:rPr>
              <a:t>داوري</a:t>
            </a:r>
            <a:r>
              <a:rPr lang="fa-IR" sz="2000" b="1"/>
              <a:t>( </a:t>
            </a:r>
            <a:r>
              <a:rPr lang="fa-IR" sz="2000" b="1">
                <a:latin typeface="B Nazanin"/>
              </a:rPr>
              <a:t>تحليل</a:t>
            </a:r>
            <a:r>
              <a:rPr lang="fa-IR" sz="2000" b="1"/>
              <a:t>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28596" y="357166"/>
            <a:ext cx="8429684" cy="571504"/>
          </a:xfrm>
          <a:prstGeom prst="roundRect">
            <a:avLst/>
          </a:prstGeom>
          <a:gradFill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2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000" b="1">
                <a:latin typeface="B Nazanin"/>
              </a:rPr>
              <a:t>فعّاليّت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هاي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نگارشي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درس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هشتم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Callout 1"/>
          <p:cNvSpPr/>
          <p:nvPr/>
        </p:nvSpPr>
        <p:spPr>
          <a:xfrm>
            <a:off x="2944553" y="153888"/>
            <a:ext cx="3357587" cy="785818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 b="1">
                <a:latin typeface="B Nazanin"/>
              </a:rPr>
              <a:t>درست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نويسي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79512" y="1052736"/>
            <a:ext cx="8856984" cy="5472609"/>
          </a:xfrm>
          <a:prstGeom prst="roundRect">
            <a:avLst/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/>
              <a:t> </a:t>
            </a:r>
          </a:p>
          <a:p>
            <a:pPr marL="342900" lvl="0" indent="-342900" algn="ctr">
              <a:buFont typeface="Wingdings"/>
              <a:buChar char="ü"/>
            </a:pPr>
            <a:r>
              <a:rPr lang="fa-IR" sz="2000" b="1">
                <a:solidFill>
                  <a:srgbClr val="00B050"/>
                </a:solidFill>
                <a:latin typeface="B Nazanin"/>
              </a:rPr>
              <a:t>پرهيز</a:t>
            </a:r>
            <a:r>
              <a:rPr lang="fa-IR" sz="2000" b="1">
                <a:solidFill>
                  <a:srgbClr val="00B050"/>
                </a:solidFill>
                <a:latin typeface="Calibri"/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از</a:t>
            </a:r>
            <a:r>
              <a:rPr lang="fa-IR" sz="2000" b="1">
                <a:solidFill>
                  <a:srgbClr val="00B050"/>
                </a:solidFill>
                <a:latin typeface="Calibri"/>
              </a:rPr>
              <a:t> 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استفادة</a:t>
            </a:r>
            <a:r>
              <a:rPr lang="fa-IR" sz="2000" b="1">
                <a:solidFill>
                  <a:srgbClr val="00B050"/>
                </a:solidFill>
                <a:latin typeface="Calibri"/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فراوان</a:t>
            </a:r>
            <a:r>
              <a:rPr lang="fa-IR" sz="2000" b="1">
                <a:solidFill>
                  <a:srgbClr val="00B050"/>
                </a:solidFill>
                <a:latin typeface="Calibri"/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از</a:t>
            </a:r>
            <a:r>
              <a:rPr lang="fa-IR" sz="2000" b="1">
                <a:solidFill>
                  <a:srgbClr val="00B050"/>
                </a:solidFill>
                <a:latin typeface="Calibri"/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نقش‌نماي</a:t>
            </a:r>
            <a:r>
              <a:rPr lang="fa-IR" sz="2000" b="1">
                <a:solidFill>
                  <a:srgbClr val="00B050"/>
                </a:solidFill>
                <a:latin typeface="Calibri"/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اضافه</a:t>
            </a:r>
            <a:r>
              <a:rPr lang="fa-IR" sz="2000" b="1">
                <a:solidFill>
                  <a:srgbClr val="00B050"/>
                </a:solidFill>
                <a:latin typeface="Calibri"/>
              </a:rPr>
              <a:t> (-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ِ</a:t>
            </a:r>
            <a:r>
              <a:rPr lang="fa-IR" sz="2000" b="1">
                <a:solidFill>
                  <a:srgbClr val="00B050"/>
                </a:solidFill>
                <a:latin typeface="Calibri"/>
              </a:rPr>
              <a:t> )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،</a:t>
            </a:r>
            <a:r>
              <a:rPr lang="fa-IR" sz="2000" b="1">
                <a:solidFill>
                  <a:srgbClr val="00B050"/>
                </a:solidFill>
                <a:latin typeface="Calibri"/>
              </a:rPr>
              <a:t>(</a:t>
            </a:r>
            <a:r>
              <a:rPr lang="fa-IR" sz="20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2000" b="1">
                <a:solidFill>
                  <a:srgbClr val="FF0000"/>
                </a:solidFill>
                <a:latin typeface="B Nazanin"/>
              </a:rPr>
              <a:t>تتابع</a:t>
            </a:r>
            <a:r>
              <a:rPr lang="fa-IR" sz="2000" b="1">
                <a:solidFill>
                  <a:srgbClr val="FF0000"/>
                </a:solidFill>
                <a:latin typeface="Calibri"/>
              </a:rPr>
              <a:t> </a:t>
            </a:r>
            <a:r>
              <a:rPr lang="fa-IR" sz="2000" b="1">
                <a:solidFill>
                  <a:srgbClr val="FF0000"/>
                </a:solidFill>
                <a:latin typeface="B Nazanin"/>
              </a:rPr>
              <a:t>اضافات</a:t>
            </a:r>
            <a:r>
              <a:rPr lang="fa-IR" sz="2000" b="1">
                <a:solidFill>
                  <a:srgbClr val="00B050"/>
                </a:solidFill>
                <a:latin typeface="Calibri"/>
              </a:rPr>
              <a:t>) .</a:t>
            </a:r>
          </a:p>
          <a:p>
            <a:pPr lvl="0" algn="r"/>
            <a:endParaRPr lang="fa-IR" sz="2000" b="1">
              <a:solidFill>
                <a:srgbClr val="00B050"/>
              </a:solidFill>
              <a:latin typeface="Calibri"/>
            </a:endParaRPr>
          </a:p>
          <a:p>
            <a:pPr lvl="0" algn="r"/>
            <a:endParaRPr lang="fa-IR" sz="2000" b="1">
              <a:solidFill>
                <a:srgbClr val="00B050"/>
              </a:solidFill>
              <a:latin typeface="Calibri"/>
            </a:endParaRPr>
          </a:p>
          <a:p>
            <a:pPr lvl="0" algn="r"/>
            <a:endParaRPr lang="fa-IR" sz="2000" b="1">
              <a:solidFill>
                <a:srgbClr val="00B050"/>
              </a:solidFill>
              <a:latin typeface="Calibri"/>
            </a:endParaRPr>
          </a:p>
          <a:p>
            <a:pPr lvl="0" algn="r"/>
            <a:endParaRPr lang="fa-IR" sz="2000" b="1">
              <a:solidFill>
                <a:srgbClr val="00B050"/>
              </a:solidFill>
              <a:latin typeface="Calibri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309700" cy="307777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 anchor="ctr"/>
          <a:lstStyle>
            <a:lvl1pPr lvl="0">
              <a:defRPr/>
            </a:lvl1pPr>
          </a:lstStyle>
          <a:p>
            <a:pPr marL="0" lvl="0" indent="0" algn="just">
              <a:lnSpc>
                <a:spcPct val="100000"/>
              </a:lnSpc>
              <a:buChar char="•"/>
            </a:pPr>
            <a:r>
              <a:rPr lang="ar-SA" sz="1400" b="1" i="0" u="none" strike="noStrike" baseline="0">
                <a:solidFill>
                  <a:srgbClr val="000000"/>
                </a:solidFill>
                <a:latin typeface="Calibri"/>
              </a:rPr>
              <a:t>.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Callout 1"/>
          <p:cNvSpPr/>
          <p:nvPr/>
        </p:nvSpPr>
        <p:spPr>
          <a:xfrm>
            <a:off x="2928926" y="86979"/>
            <a:ext cx="3357587" cy="714380"/>
          </a:xfrm>
          <a:prstGeom prst="downArrowCallou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6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800" b="1">
                <a:latin typeface="B Nazanin"/>
              </a:rPr>
              <a:t>حكايت</a:t>
            </a:r>
            <a:r>
              <a:rPr lang="fa-IR" sz="2800" b="1"/>
              <a:t> </a:t>
            </a:r>
            <a:r>
              <a:rPr lang="fa-IR" sz="2800" b="1">
                <a:latin typeface="B Nazanin"/>
              </a:rPr>
              <a:t>نگاري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28596" y="2744274"/>
            <a:ext cx="8358248" cy="3997093"/>
          </a:xfrm>
          <a:prstGeom prst="roundRect">
            <a:avLst/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accent4">
                <a:shade val="95000"/>
                <a:satMod val="10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sz="4000" b="1">
                <a:solidFill>
                  <a:srgbClr val="00B050"/>
                </a:solidFill>
                <a:latin typeface="B Nazanin"/>
              </a:rPr>
              <a:t>متن</a:t>
            </a:r>
            <a:r>
              <a:rPr lang="fa-IR" sz="4000" b="1">
                <a:solidFill>
                  <a:srgbClr val="00B050"/>
                </a:solidFill>
              </a:rPr>
              <a:t>:</a:t>
            </a:r>
          </a:p>
          <a:p>
            <a:pPr lvl="0" algn="r"/>
            <a:r>
              <a:rPr lang="fa-IR" sz="4400" b="1">
                <a:solidFill>
                  <a:srgbClr val="00B050"/>
                </a:solidFill>
              </a:rPr>
              <a:t>-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تولید</a:t>
            </a:r>
            <a:r>
              <a:rPr lang="fa-IR" sz="2000" b="1">
                <a:solidFill>
                  <a:srgbClr val="00B050"/>
                </a:solidFill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شدة</a:t>
            </a:r>
            <a:r>
              <a:rPr lang="fa-IR" sz="2000" b="1">
                <a:solidFill>
                  <a:srgbClr val="00B050"/>
                </a:solidFill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دانش</a:t>
            </a:r>
            <a:r>
              <a:rPr lang="fa-IR" sz="2000" b="1">
                <a:solidFill>
                  <a:srgbClr val="00B050"/>
                </a:solidFill>
              </a:rPr>
              <a:t> </a:t>
            </a:r>
            <a:r>
              <a:rPr lang="fa-IR" sz="2000" b="1">
                <a:solidFill>
                  <a:srgbClr val="00B050"/>
                </a:solidFill>
                <a:latin typeface="B Nazanin"/>
              </a:rPr>
              <a:t>آموز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28596" y="908721"/>
            <a:ext cx="8358248" cy="1728192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CCC0D9"/>
              </a:gs>
            </a:gsLst>
            <a:lin ang="5400000" scaled="1"/>
          </a:gradFill>
          <a:ln w="12700">
            <a:solidFill>
              <a:srgbClr val="B2A1C7"/>
            </a:solidFill>
          </a:ln>
          <a:effectLst>
            <a:outerShdw dist="28396" dir="3806151" algn="ctr">
              <a:srgbClr val="3F3151">
                <a:alpha val="50000"/>
              </a:srgbClr>
            </a:outerShdw>
          </a:effectLst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r">
              <a:lnSpc>
                <a:spcPct val="100000"/>
              </a:lnSpc>
              <a:spcAft>
                <a:spcPts val="1000"/>
              </a:spcAft>
              <a:buFont typeface="Wingdings"/>
              <a:buChar char="×"/>
            </a:pPr>
            <a:endParaRPr/>
          </a:p>
          <a:p>
            <a:pPr marL="0" lvl="0" indent="0" algn="r">
              <a:lnSpc>
                <a:spcPct val="100000"/>
              </a:lnSpc>
              <a:spcAft>
                <a:spcPts val="1000"/>
              </a:spcAft>
              <a:buFont typeface="Wingdings"/>
              <a:buChar char="×"/>
            </a:pP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شخصي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  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به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عیادت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  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مریضی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رفت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. 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بسیار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بنشست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و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نقل‌ها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کرد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. 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در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آخر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از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مریض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پرسید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:« 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از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چه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دردی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  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مي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نالی؟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»</a:t>
            </a:r>
          </a:p>
          <a:p>
            <a:pPr marL="0" lvl="0" indent="0" algn="r">
              <a:lnSpc>
                <a:spcPct val="100000"/>
              </a:lnSpc>
              <a:spcAft>
                <a:spcPts val="1000"/>
              </a:spcAft>
              <a:buNone/>
            </a:pP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بيمار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گفت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:« 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از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زیاد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نشستن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B Nazanin"/>
              </a:rPr>
              <a:t>تو</a:t>
            </a:r>
            <a:r>
              <a:rPr lang="fa-IR" sz="1600" b="1" i="0" u="none" strike="noStrike" baseline="0">
                <a:solidFill>
                  <a:schemeClr val="tx1"/>
                </a:solidFill>
                <a:latin typeface="Calibri"/>
              </a:rPr>
              <a:t>».</a:t>
            </a:r>
          </a:p>
          <a:p>
            <a:pPr marL="0" lv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fa-IR" sz="1600" b="0" i="0" u="none" strike="noStrike" baseline="0">
                <a:solidFill>
                  <a:schemeClr val="tx1"/>
                </a:solidFill>
                <a:latin typeface="B Nazanin"/>
              </a:rPr>
              <a:t>کشکول</a:t>
            </a:r>
            <a:r>
              <a:rPr lang="fa-IR" sz="1600" b="0" i="0" u="none" strike="noStrike" baseline="0">
                <a:solidFill>
                  <a:schemeClr val="tx1"/>
                </a:solidFill>
                <a:latin typeface="Calibri"/>
              </a:rPr>
              <a:t>  </a:t>
            </a:r>
            <a:r>
              <a:rPr lang="fa-IR" sz="1600" b="0" i="0" u="none" strike="noStrike" baseline="0">
                <a:solidFill>
                  <a:schemeClr val="tx1"/>
                </a:solidFill>
                <a:latin typeface="B Nazanin"/>
              </a:rPr>
              <a:t>شیخ</a:t>
            </a:r>
            <a:r>
              <a:rPr lang="fa-IR" sz="1600" b="0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600" b="0" i="0" u="none" strike="noStrike" baseline="0">
                <a:solidFill>
                  <a:schemeClr val="tx1"/>
                </a:solidFill>
                <a:latin typeface="B Nazanin"/>
              </a:rPr>
              <a:t>بهایی،</a:t>
            </a:r>
            <a:r>
              <a:rPr lang="fa-IR" sz="1600" b="0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600" b="0" i="0" u="none" strike="noStrike" baseline="0">
                <a:solidFill>
                  <a:schemeClr val="tx1"/>
                </a:solidFill>
                <a:latin typeface="B Nazanin"/>
              </a:rPr>
              <a:t>به</a:t>
            </a:r>
            <a:r>
              <a:rPr lang="fa-IR" sz="1600" b="0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600" b="0" i="0" u="none" strike="noStrike" baseline="0">
                <a:solidFill>
                  <a:schemeClr val="tx1"/>
                </a:solidFill>
                <a:latin typeface="B Nazanin"/>
              </a:rPr>
              <a:t>نقل</a:t>
            </a:r>
            <a:r>
              <a:rPr lang="fa-IR" sz="1600" b="0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600" b="0" i="0" u="none" strike="noStrike" baseline="0">
                <a:solidFill>
                  <a:schemeClr val="tx1"/>
                </a:solidFill>
                <a:latin typeface="B Nazanin"/>
              </a:rPr>
              <a:t>از</a:t>
            </a:r>
            <a:r>
              <a:rPr lang="fa-IR" sz="1600" b="0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600" b="0" i="0" u="none" strike="noStrike" baseline="0">
                <a:solidFill>
                  <a:schemeClr val="tx1"/>
                </a:solidFill>
                <a:latin typeface="B Nazanin"/>
              </a:rPr>
              <a:t>معارف</a:t>
            </a:r>
            <a:r>
              <a:rPr lang="fa-IR" sz="1600" b="0" i="0" u="none" strike="noStrike" baseline="0">
                <a:solidFill>
                  <a:schemeClr val="tx1"/>
                </a:solidFill>
                <a:latin typeface="Calibri"/>
              </a:rPr>
              <a:t> </a:t>
            </a:r>
            <a:r>
              <a:rPr lang="fa-IR" sz="1600" b="0" i="0" u="none" strike="noStrike" baseline="0">
                <a:solidFill>
                  <a:schemeClr val="tx1"/>
                </a:solidFill>
                <a:latin typeface="B Nazanin"/>
              </a:rPr>
              <a:t>اللطایف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50698" y="273565"/>
            <a:ext cx="8928992" cy="6552728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lt1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7200" dirty="0">
                <a:solidFill>
                  <a:srgbClr val="C00000"/>
                </a:solidFill>
                <a:latin typeface="B Jadid"/>
              </a:rPr>
              <a:t>به</a:t>
            </a:r>
            <a:r>
              <a:rPr lang="fa-IR" sz="7200" dirty="0">
                <a:solidFill>
                  <a:srgbClr val="FFC000"/>
                </a:solidFill>
                <a:latin typeface="Calibri"/>
              </a:rPr>
              <a:t> </a:t>
            </a:r>
            <a:r>
              <a:rPr lang="fa-IR" sz="7200" dirty="0">
                <a:solidFill>
                  <a:srgbClr val="FFC000"/>
                </a:solidFill>
                <a:latin typeface="B Jadid"/>
              </a:rPr>
              <a:t>اميد</a:t>
            </a:r>
            <a:r>
              <a:rPr lang="fa-IR" sz="7200" dirty="0">
                <a:solidFill>
                  <a:srgbClr val="FFC000"/>
                </a:solidFill>
                <a:latin typeface="Calibri"/>
              </a:rPr>
              <a:t> </a:t>
            </a:r>
            <a:r>
              <a:rPr lang="fa-IR" sz="7200" dirty="0">
                <a:solidFill>
                  <a:srgbClr val="00B050"/>
                </a:solidFill>
                <a:latin typeface="B Jadid"/>
              </a:rPr>
              <a:t>رويشي</a:t>
            </a:r>
            <a:r>
              <a:rPr lang="fa-IR" sz="7200" dirty="0">
                <a:solidFill>
                  <a:srgbClr val="FFC000"/>
                </a:solidFill>
                <a:latin typeface="Calibri"/>
              </a:rPr>
              <a:t> </a:t>
            </a:r>
            <a:r>
              <a:rPr lang="fa-IR" sz="7200" dirty="0">
                <a:solidFill>
                  <a:srgbClr val="FFFF00"/>
                </a:solidFill>
                <a:latin typeface="B Jadid"/>
              </a:rPr>
              <a:t>تازه</a:t>
            </a:r>
          </a:p>
          <a:p>
            <a:pPr lvl="0" algn="ctr"/>
            <a:r>
              <a:rPr lang="fa-IR" sz="7200" dirty="0">
                <a:solidFill>
                  <a:srgbClr val="00B0F0"/>
                </a:solidFill>
                <a:latin typeface="Calibri"/>
              </a:rPr>
              <a:t> </a:t>
            </a:r>
            <a:r>
              <a:rPr lang="fa-IR" sz="6600" dirty="0">
                <a:solidFill>
                  <a:srgbClr val="00B0F0"/>
                </a:solidFill>
                <a:latin typeface="B Jadid"/>
              </a:rPr>
              <a:t>در</a:t>
            </a:r>
            <a:r>
              <a:rPr lang="fa-IR" sz="6600" dirty="0">
                <a:solidFill>
                  <a:srgbClr val="00B0F0"/>
                </a:solidFill>
                <a:latin typeface="Calibri"/>
              </a:rPr>
              <a:t>  </a:t>
            </a:r>
            <a:r>
              <a:rPr lang="fa-IR" sz="6600" dirty="0">
                <a:solidFill>
                  <a:srgbClr val="7030A0"/>
                </a:solidFill>
                <a:latin typeface="B Jadid"/>
              </a:rPr>
              <a:t>ذهن</a:t>
            </a:r>
            <a:r>
              <a:rPr lang="fa-IR" sz="6600" dirty="0">
                <a:solidFill>
                  <a:srgbClr val="7030A0"/>
                </a:solidFill>
                <a:latin typeface="Calibri"/>
              </a:rPr>
              <a:t> </a:t>
            </a:r>
            <a:r>
              <a:rPr lang="fa-IR" sz="6600" dirty="0">
                <a:solidFill>
                  <a:srgbClr val="7030A0"/>
                </a:solidFill>
                <a:latin typeface="B Jadid"/>
              </a:rPr>
              <a:t>،</a:t>
            </a:r>
            <a:r>
              <a:rPr lang="fa-IR" sz="6600" dirty="0">
                <a:solidFill>
                  <a:srgbClr val="7030A0"/>
                </a:solidFill>
                <a:latin typeface="Calibri"/>
              </a:rPr>
              <a:t> </a:t>
            </a:r>
            <a:r>
              <a:rPr lang="fa-IR" sz="6600" dirty="0">
                <a:solidFill>
                  <a:schemeClr val="accent6">
                    <a:lumMod val="75000"/>
                  </a:schemeClr>
                </a:solidFill>
                <a:latin typeface="B Jadid"/>
              </a:rPr>
              <a:t>زبـان</a:t>
            </a:r>
            <a:r>
              <a:rPr lang="fa-IR" sz="6600" dirty="0">
                <a:solidFill>
                  <a:srgbClr val="7030A0"/>
                </a:solidFill>
                <a:latin typeface="Calibri"/>
              </a:rPr>
              <a:t> </a:t>
            </a:r>
            <a:r>
              <a:rPr lang="fa-IR" sz="6600" dirty="0">
                <a:solidFill>
                  <a:schemeClr val="accent5"/>
                </a:solidFill>
                <a:latin typeface="B Jadid"/>
              </a:rPr>
              <a:t>و</a:t>
            </a:r>
            <a:r>
              <a:rPr lang="fa-IR" sz="6600" dirty="0">
                <a:solidFill>
                  <a:srgbClr val="FFC000"/>
                </a:solidFill>
                <a:latin typeface="Calibri"/>
              </a:rPr>
              <a:t> </a:t>
            </a:r>
            <a:r>
              <a:rPr lang="fa-IR" sz="6600" dirty="0">
                <a:solidFill>
                  <a:schemeClr val="accent2">
                    <a:lumMod val="75000"/>
                  </a:schemeClr>
                </a:solidFill>
                <a:latin typeface="B Jadid"/>
              </a:rPr>
              <a:t>قلم</a:t>
            </a:r>
            <a:r>
              <a:rPr lang="fa-IR" sz="6600" dirty="0">
                <a:solidFill>
                  <a:srgbClr val="FFC000"/>
                </a:solidFill>
                <a:latin typeface="Calibri"/>
              </a:rPr>
              <a:t> </a:t>
            </a:r>
            <a:r>
              <a:rPr lang="fa-IR" sz="7200" dirty="0">
                <a:solidFill>
                  <a:srgbClr val="92D050"/>
                </a:solidFill>
                <a:latin typeface="B Jadid"/>
              </a:rPr>
              <a:t>فرزندان</a:t>
            </a:r>
            <a:r>
              <a:rPr lang="fa-IR" sz="7200" dirty="0">
                <a:solidFill>
                  <a:srgbClr val="FFC000"/>
                </a:solidFill>
                <a:latin typeface="Calibri"/>
              </a:rPr>
              <a:t> </a:t>
            </a:r>
            <a:r>
              <a:rPr lang="fa-IR" sz="7200" dirty="0">
                <a:solidFill>
                  <a:schemeClr val="bg1"/>
                </a:solidFill>
                <a:latin typeface="B Jadid"/>
              </a:rPr>
              <a:t>ايران</a:t>
            </a:r>
            <a:r>
              <a:rPr lang="fa-IR" sz="7200" dirty="0">
                <a:solidFill>
                  <a:schemeClr val="bg1"/>
                </a:solidFill>
                <a:latin typeface="Calibri"/>
              </a:rPr>
              <a:t> </a:t>
            </a:r>
            <a:r>
              <a:rPr lang="fa-IR" sz="7200" dirty="0" smtClean="0">
                <a:solidFill>
                  <a:schemeClr val="accent3">
                    <a:lumMod val="50000"/>
                  </a:schemeClr>
                </a:solidFill>
                <a:latin typeface="B Jadid"/>
              </a:rPr>
              <a:t>زمين</a:t>
            </a:r>
            <a:endParaRPr lang="fa-IR" sz="7200" dirty="0">
              <a:solidFill>
                <a:schemeClr val="accent3">
                  <a:lumMod val="50000"/>
                </a:schemeClr>
              </a:solidFill>
              <a:latin typeface="B Jadid"/>
            </a:endParaRPr>
          </a:p>
        </p:txBody>
      </p:sp>
    </p:spTree>
  </p:cSld>
  <p:clrMapOvr>
    <a:masterClrMapping/>
  </p:clrMapOvr>
  <p:transition>
    <p:zoom dir="in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3640</Words>
  <Application>Microsoft Office PowerPoint</Application>
  <PresentationFormat>On-screen Show (4:3)</PresentationFormat>
  <Paragraphs>591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6" baseType="lpstr">
      <vt:lpstr>Arial</vt:lpstr>
      <vt:lpstr>B Jadid</vt:lpstr>
      <vt:lpstr>B Nazanin</vt:lpstr>
      <vt:lpstr>B Titr</vt:lpstr>
      <vt:lpstr>'B Zar'</vt:lpstr>
      <vt:lpstr>Calibri</vt:lpstr>
      <vt:lpstr>IranNastaliq</vt:lpstr>
      <vt:lpstr>Sakkal Majalla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DadeFam-43262657</cp:lastModifiedBy>
  <cp:revision>1</cp:revision>
  <dcterms:modified xsi:type="dcterms:W3CDTF">2023-08-18T00:30:59Z</dcterms:modified>
</cp:coreProperties>
</file>