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
  </p:notesMasterIdLst>
  <p:sldIdLst>
    <p:sldId id="258" r:id="rId2"/>
    <p:sldId id="257" r:id="rId3"/>
    <p:sldId id="260" r:id="rId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1" autoAdjust="0"/>
    <p:restoredTop sz="94624" autoAdjust="0"/>
  </p:normalViewPr>
  <p:slideViewPr>
    <p:cSldViewPr>
      <p:cViewPr varScale="1">
        <p:scale>
          <a:sx n="70" d="100"/>
          <a:sy n="70" d="100"/>
        </p:scale>
        <p:origin x="1386"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0C60BB3-0827-4B75-93FA-A436BF2774A2}" type="datetimeFigureOut">
              <a:rPr lang="fa-IR" smtClean="0"/>
              <a:pPr/>
              <a:t>16/11/1444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2F8AA2F-507F-460A-B32F-57128A8ED06A}" type="slidenum">
              <a:rPr lang="fa-IR" smtClean="0"/>
              <a:pPr/>
              <a:t>‹#›</a:t>
            </a:fld>
            <a:endParaRPr lang="fa-IR"/>
          </a:p>
        </p:txBody>
      </p:sp>
    </p:spTree>
    <p:extLst>
      <p:ext uri="{BB962C8B-B14F-4D97-AF65-F5344CB8AC3E}">
        <p14:creationId xmlns:p14="http://schemas.microsoft.com/office/powerpoint/2010/main" val="176375778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fa-IR" dirty="0"/>
          </a:p>
        </p:txBody>
      </p:sp>
      <p:sp>
        <p:nvSpPr>
          <p:cNvPr id="4" name="Slide Number Placeholder 3"/>
          <p:cNvSpPr>
            <a:spLocks noGrp="1"/>
          </p:cNvSpPr>
          <p:nvPr>
            <p:ph type="sldNum" sz="quarter" idx="10"/>
          </p:nvPr>
        </p:nvSpPr>
        <p:spPr/>
        <p:txBody>
          <a:bodyPr/>
          <a:lstStyle/>
          <a:p>
            <a:fld id="{52F8AA2F-507F-460A-B32F-57128A8ED06A}" type="slidenum">
              <a:rPr lang="fa-IR" smtClean="0"/>
              <a:pPr/>
              <a:t>2</a:t>
            </a:fld>
            <a:endParaRPr lang="fa-IR"/>
          </a:p>
        </p:txBody>
      </p:sp>
    </p:spTree>
    <p:extLst>
      <p:ext uri="{BB962C8B-B14F-4D97-AF65-F5344CB8AC3E}">
        <p14:creationId xmlns:p14="http://schemas.microsoft.com/office/powerpoint/2010/main" val="2356447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B1F01EC-9CEC-4E6C-90E7-42567AD500A9}" type="datetimeFigureOut">
              <a:rPr lang="fa-IR" smtClean="0"/>
              <a:pPr/>
              <a:t>16/11/1444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A7D69AD5-90A5-4F0A-AFD3-605E55C57E0B}"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B1F01EC-9CEC-4E6C-90E7-42567AD500A9}" type="datetimeFigureOut">
              <a:rPr lang="fa-IR" smtClean="0"/>
              <a:pPr/>
              <a:t>16/11/1444</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A7D69AD5-90A5-4F0A-AFD3-605E55C57E0B}"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346" y="928670"/>
            <a:ext cx="8229600" cy="4429156"/>
          </a:xfrm>
          <a:blipFill>
            <a:blip r:embed="rId3"/>
            <a:tile tx="0" ty="0" sx="100000" sy="100000" flip="none" algn="tl"/>
          </a:blip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a:noAutofit/>
          </a:bodyPr>
          <a:lstStyle/>
          <a:p>
            <a:r>
              <a:rPr lang="fa-IR" sz="4800" dirty="0" smtClean="0"/>
              <a:t>آیا می دانید که ؟</a:t>
            </a:r>
            <a:endParaRPr lang="fa-IR" sz="4800" dirty="0"/>
          </a:p>
        </p:txBody>
      </p:sp>
    </p:spTree>
  </p:cSld>
  <p:clrMapOvr>
    <a:masterClrMapping/>
  </p:clrMapOvr>
  <p:transition spd="slow">
    <p:wheel/>
    <p:sndAc>
      <p:stSnd>
        <p:snd r:embed="rId2" name="chimes.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500042"/>
            <a:ext cx="9144000" cy="461665"/>
          </a:xfrm>
          <a:prstGeom prst="rect">
            <a:avLst/>
          </a:prstGeom>
          <a:blipFill>
            <a:blip r:embed="rId4"/>
            <a:tile tx="0" ty="0" sx="100000" sy="100000" flip="none" algn="tl"/>
          </a:blipFill>
        </p:spPr>
        <p:txBody>
          <a:bodyPr wrap="square" rtlCol="1">
            <a:spAutoFit/>
          </a:bodyPr>
          <a:lstStyle/>
          <a:p>
            <a:pPr algn="ctr"/>
            <a:r>
              <a:rPr lang="fa-IR" sz="2400" dirty="0" smtClean="0"/>
              <a:t>پایه واساس سیستم اندازه گیری اصولا بر اساس اندازه های انسانی مانند وجب دست </a:t>
            </a:r>
            <a:endParaRPr lang="fa-IR" sz="2400" dirty="0"/>
          </a:p>
        </p:txBody>
      </p:sp>
      <p:sp>
        <p:nvSpPr>
          <p:cNvPr id="3" name="TextBox 2"/>
          <p:cNvSpPr txBox="1"/>
          <p:nvPr/>
        </p:nvSpPr>
        <p:spPr>
          <a:xfrm>
            <a:off x="0" y="928670"/>
            <a:ext cx="9144000" cy="461665"/>
          </a:xfrm>
          <a:prstGeom prst="rect">
            <a:avLst/>
          </a:prstGeom>
          <a:blipFill>
            <a:blip r:embed="rId4"/>
            <a:tile tx="0" ty="0" sx="100000" sy="100000" flip="none" algn="tl"/>
          </a:blipFill>
        </p:spPr>
        <p:txBody>
          <a:bodyPr wrap="square" rtlCol="1">
            <a:spAutoFit/>
          </a:bodyPr>
          <a:lstStyle/>
          <a:p>
            <a:pPr algn="ctr"/>
            <a:r>
              <a:rPr lang="fa-IR" sz="2400" dirty="0" smtClean="0"/>
              <a:t>شما بوده است . یک مایل برابر 1000 قدم یک سرباز رومی ویک یارد برابر با فاصله </a:t>
            </a:r>
            <a:endParaRPr lang="fa-IR" sz="2400" dirty="0"/>
          </a:p>
        </p:txBody>
      </p:sp>
      <p:sp>
        <p:nvSpPr>
          <p:cNvPr id="5" name="TextBox 4"/>
          <p:cNvSpPr txBox="1"/>
          <p:nvPr/>
        </p:nvSpPr>
        <p:spPr>
          <a:xfrm>
            <a:off x="0" y="1357298"/>
            <a:ext cx="9144000" cy="3429024"/>
          </a:xfrm>
          <a:prstGeom prst="rect">
            <a:avLst/>
          </a:prstGeom>
          <a:blipFill>
            <a:blip r:embed="rId4"/>
            <a:tile tx="0" ty="0" sx="100000" sy="100000" flip="none" algn="tl"/>
          </a:blipFill>
        </p:spPr>
        <p:txBody>
          <a:bodyPr wrap="square" rtlCol="1">
            <a:spAutoFit/>
          </a:bodyPr>
          <a:lstStyle/>
          <a:p>
            <a:r>
              <a:rPr lang="fa-IR" sz="2400" dirty="0" smtClean="0"/>
              <a:t>بین بینی ونوک انگشت شست دست پادشاه انگلستان بوده است وچون پادشاه همیشه در</a:t>
            </a:r>
          </a:p>
          <a:p>
            <a:r>
              <a:rPr lang="fa-IR" sz="2400" dirty="0" smtClean="0"/>
              <a:t>دسترس نبود هر کس از دست خود درحالی که آن را دراز کرده بودبرای اندازه گیری یارداستفاده می کرد. تفاوت های موجودبین اندازه های بدن انسان ها نیاز به یک واحد استانداردرابه وجود آورد . </a:t>
            </a:r>
          </a:p>
          <a:p>
            <a:r>
              <a:rPr lang="fa-IR" sz="2400" dirty="0" smtClean="0"/>
              <a:t>درسال 1791 دانشمندان فرانسوی سیستم متریک را برای اندازه گیری اختراع کردند</a:t>
            </a:r>
          </a:p>
          <a:p>
            <a:r>
              <a:rPr lang="fa-IR" sz="2400" dirty="0" smtClean="0"/>
              <a:t>یک ده میلیونیم فاصله ی قطب شمال تا خط استوا راروی یک میله ی فلزی نشانه گذاری کردند. تعدادی میله مانند آن ساخته وبرای اندازه گیری طول ها بر اساس سیستم متریک از آن ها استفاده شد. </a:t>
            </a:r>
          </a:p>
          <a:p>
            <a:r>
              <a:rPr lang="fa-IR" sz="2400" dirty="0" smtClean="0"/>
              <a:t>1هم اکنون 1 متر استاندارد برابر است با فاصله ای که نوردرزمان</a:t>
            </a:r>
            <a:endParaRPr lang="fa-IR" sz="2400" dirty="0"/>
          </a:p>
        </p:txBody>
      </p:sp>
      <p:cxnSp>
        <p:nvCxnSpPr>
          <p:cNvPr id="7" name="Straight Connector 6"/>
          <p:cNvCxnSpPr/>
          <p:nvPr/>
        </p:nvCxnSpPr>
        <p:spPr>
          <a:xfrm>
            <a:off x="428596" y="4714884"/>
            <a:ext cx="1500198" cy="1588"/>
          </a:xfrm>
          <a:prstGeom prst="line">
            <a:avLst/>
          </a:prstGeom>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1142976" y="4286256"/>
            <a:ext cx="71438" cy="369332"/>
          </a:xfrm>
          <a:prstGeom prst="rect">
            <a:avLst/>
          </a:prstGeom>
          <a:noFill/>
        </p:spPr>
        <p:txBody>
          <a:bodyPr wrap="square" rtlCol="1">
            <a:spAutoFit/>
          </a:bodyPr>
          <a:lstStyle/>
          <a:p>
            <a:r>
              <a:rPr lang="fa-IR" dirty="0" smtClean="0"/>
              <a:t>1</a:t>
            </a:r>
            <a:endParaRPr lang="fa-IR" dirty="0"/>
          </a:p>
        </p:txBody>
      </p:sp>
      <p:sp>
        <p:nvSpPr>
          <p:cNvPr id="12" name="TextBox 11"/>
          <p:cNvSpPr txBox="1"/>
          <p:nvPr/>
        </p:nvSpPr>
        <p:spPr>
          <a:xfrm>
            <a:off x="500034" y="4786322"/>
            <a:ext cx="1281121" cy="369332"/>
          </a:xfrm>
          <a:prstGeom prst="rect">
            <a:avLst/>
          </a:prstGeom>
          <a:noFill/>
        </p:spPr>
        <p:txBody>
          <a:bodyPr wrap="none" rtlCol="1">
            <a:spAutoFit/>
          </a:bodyPr>
          <a:lstStyle/>
          <a:p>
            <a:r>
              <a:rPr lang="fa-IR" i="1" dirty="0" smtClean="0"/>
              <a:t>299792458</a:t>
            </a:r>
            <a:endParaRPr lang="fa-IR" i="1" dirty="0"/>
          </a:p>
        </p:txBody>
      </p:sp>
      <p:sp>
        <p:nvSpPr>
          <p:cNvPr id="17" name="TextBox 16"/>
          <p:cNvSpPr txBox="1"/>
          <p:nvPr/>
        </p:nvSpPr>
        <p:spPr>
          <a:xfrm>
            <a:off x="0" y="4714884"/>
            <a:ext cx="9144000" cy="461665"/>
          </a:xfrm>
          <a:prstGeom prst="rect">
            <a:avLst/>
          </a:prstGeom>
          <a:blipFill>
            <a:blip r:embed="rId4"/>
            <a:tile tx="0" ty="0" sx="100000" sy="100000" flip="none" algn="tl"/>
          </a:blipFill>
        </p:spPr>
        <p:txBody>
          <a:bodyPr wrap="square" rtlCol="1">
            <a:spAutoFit/>
          </a:bodyPr>
          <a:lstStyle/>
          <a:p>
            <a:r>
              <a:rPr lang="fa-IR" sz="2400" i="1" dirty="0" smtClean="0"/>
              <a:t>ثانیه بوده است.</a:t>
            </a:r>
            <a:endParaRPr lang="fa-IR" sz="2400" i="1" dirty="0"/>
          </a:p>
        </p:txBody>
      </p:sp>
      <p:sp>
        <p:nvSpPr>
          <p:cNvPr id="21" name="TextBox 20"/>
          <p:cNvSpPr txBox="1"/>
          <p:nvPr/>
        </p:nvSpPr>
        <p:spPr>
          <a:xfrm>
            <a:off x="642910" y="4786322"/>
            <a:ext cx="1281121" cy="369332"/>
          </a:xfrm>
          <a:prstGeom prst="rect">
            <a:avLst/>
          </a:prstGeom>
          <a:noFill/>
        </p:spPr>
        <p:txBody>
          <a:bodyPr wrap="none" rtlCol="1">
            <a:spAutoFit/>
          </a:bodyPr>
          <a:lstStyle/>
          <a:p>
            <a:r>
              <a:rPr lang="fa-IR" dirty="0" smtClean="0"/>
              <a:t>299792458</a:t>
            </a:r>
            <a:endParaRPr lang="fa-IR" dirty="0"/>
          </a:p>
        </p:txBody>
      </p:sp>
      <p:cxnSp>
        <p:nvCxnSpPr>
          <p:cNvPr id="25" name="Straight Connector 24"/>
          <p:cNvCxnSpPr/>
          <p:nvPr/>
        </p:nvCxnSpPr>
        <p:spPr>
          <a:xfrm>
            <a:off x="571472" y="4714884"/>
            <a:ext cx="1357322"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wheel spokes="8"/>
    <p:sndAc>
      <p:stSnd>
        <p:snd r:embed="rId3" name="chimes.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214290"/>
            <a:ext cx="9144000" cy="830997"/>
          </a:xfrm>
          <a:prstGeom prst="rect">
            <a:avLst/>
          </a:prstGeom>
          <a:blipFill>
            <a:blip r:embed="rId2"/>
            <a:tile tx="0" ty="0" sx="100000" sy="100000" flip="none" algn="tl"/>
          </a:blipFill>
        </p:spPr>
        <p:txBody>
          <a:bodyPr wrap="square" rtlCol="1">
            <a:spAutoFit/>
          </a:bodyPr>
          <a:lstStyle/>
          <a:p>
            <a:r>
              <a:rPr lang="fa-IR" sz="2400" dirty="0" smtClean="0">
                <a:solidFill>
                  <a:srgbClr val="002060"/>
                </a:solidFill>
              </a:rPr>
              <a:t>دو عقربه ی ساعت شمار و دقیقه شمار در یک شبانه روز 44باربا یکدیگر زاویه ی قائمه می سازند.</a:t>
            </a:r>
            <a:endParaRPr lang="fa-IR" sz="2400" dirty="0">
              <a:solidFill>
                <a:srgbClr val="002060"/>
              </a:solidFill>
            </a:endParaRPr>
          </a:p>
        </p:txBody>
      </p:sp>
      <p:sp>
        <p:nvSpPr>
          <p:cNvPr id="4" name="TextBox 3"/>
          <p:cNvSpPr txBox="1"/>
          <p:nvPr/>
        </p:nvSpPr>
        <p:spPr>
          <a:xfrm>
            <a:off x="77355" y="1428736"/>
            <a:ext cx="9066645" cy="830997"/>
          </a:xfrm>
          <a:prstGeom prst="rect">
            <a:avLst/>
          </a:prstGeom>
          <a:blipFill>
            <a:blip r:embed="rId2"/>
            <a:tile tx="0" ty="0" sx="100000" sy="100000" flip="none" algn="tl"/>
          </a:blipFill>
        </p:spPr>
        <p:txBody>
          <a:bodyPr wrap="square" rtlCol="1">
            <a:spAutoFit/>
          </a:bodyPr>
          <a:lstStyle/>
          <a:p>
            <a:r>
              <a:rPr lang="fa-IR" sz="2400" dirty="0" smtClean="0"/>
              <a:t>بزرگ ترین هرم در کشور مکزیک قرار دارد که ارتفاع آن54/5 متر و قاعده ی آن</a:t>
            </a:r>
          </a:p>
          <a:p>
            <a:r>
              <a:rPr lang="fa-IR" sz="2400" dirty="0" smtClean="0"/>
              <a:t>45 جریب است . </a:t>
            </a:r>
            <a:endParaRPr lang="fa-IR" sz="2400" dirty="0"/>
          </a:p>
        </p:txBody>
      </p:sp>
      <p:sp>
        <p:nvSpPr>
          <p:cNvPr id="7" name="TextBox 6"/>
          <p:cNvSpPr txBox="1"/>
          <p:nvPr/>
        </p:nvSpPr>
        <p:spPr>
          <a:xfrm rot="10800000" flipV="1">
            <a:off x="42911" y="2655874"/>
            <a:ext cx="9062947" cy="461665"/>
          </a:xfrm>
          <a:prstGeom prst="rect">
            <a:avLst/>
          </a:prstGeom>
          <a:blipFill>
            <a:blip r:embed="rId2"/>
            <a:tile tx="0" ty="0" sx="100000" sy="100000" flip="none" algn="tl"/>
          </a:blipFill>
        </p:spPr>
        <p:txBody>
          <a:bodyPr wrap="square" rtlCol="1">
            <a:spAutoFit/>
          </a:bodyPr>
          <a:lstStyle/>
          <a:p>
            <a:r>
              <a:rPr lang="fa-IR" sz="2400" dirty="0" smtClean="0"/>
              <a:t>محیط کره ی زمین از روی خط استوا 398426336 کیلو متر است</a:t>
            </a:r>
            <a:endParaRPr lang="fa-IR" sz="2400" dirty="0"/>
          </a:p>
        </p:txBody>
      </p:sp>
      <p:sp>
        <p:nvSpPr>
          <p:cNvPr id="8" name="TextBox 7"/>
          <p:cNvSpPr txBox="1"/>
          <p:nvPr/>
        </p:nvSpPr>
        <p:spPr>
          <a:xfrm>
            <a:off x="2143108" y="2000240"/>
            <a:ext cx="284053" cy="523220"/>
          </a:xfrm>
          <a:prstGeom prst="rect">
            <a:avLst/>
          </a:prstGeom>
          <a:noFill/>
        </p:spPr>
        <p:txBody>
          <a:bodyPr wrap="none" rtlCol="1">
            <a:spAutoFit/>
          </a:bodyPr>
          <a:lstStyle/>
          <a:p>
            <a:r>
              <a:rPr lang="fa-IR" sz="2800" dirty="0" smtClean="0"/>
              <a:t>.</a:t>
            </a:r>
            <a:endParaRPr lang="fa-IR" sz="2800" dirty="0"/>
          </a:p>
        </p:txBody>
      </p:sp>
      <p:sp>
        <p:nvSpPr>
          <p:cNvPr id="9" name="TextBox 8"/>
          <p:cNvSpPr txBox="1"/>
          <p:nvPr/>
        </p:nvSpPr>
        <p:spPr>
          <a:xfrm>
            <a:off x="7858152" y="4357694"/>
            <a:ext cx="184730" cy="461665"/>
          </a:xfrm>
          <a:prstGeom prst="rect">
            <a:avLst/>
          </a:prstGeom>
          <a:noFill/>
        </p:spPr>
        <p:txBody>
          <a:bodyPr wrap="none" rtlCol="1">
            <a:spAutoFit/>
          </a:bodyPr>
          <a:lstStyle/>
          <a:p>
            <a:endParaRPr lang="fa-IR" sz="2400" dirty="0"/>
          </a:p>
        </p:txBody>
      </p:sp>
      <p:sp>
        <p:nvSpPr>
          <p:cNvPr id="10" name="TextBox 9"/>
          <p:cNvSpPr txBox="1"/>
          <p:nvPr/>
        </p:nvSpPr>
        <p:spPr>
          <a:xfrm>
            <a:off x="-46318" y="3714752"/>
            <a:ext cx="9190318" cy="1200329"/>
          </a:xfrm>
          <a:prstGeom prst="rect">
            <a:avLst/>
          </a:prstGeom>
          <a:blipFill>
            <a:blip r:embed="rId2"/>
            <a:tile tx="0" ty="0" sx="100000" sy="100000" flip="none" algn="tl"/>
          </a:blipFill>
        </p:spPr>
        <p:txBody>
          <a:bodyPr wrap="square" rtlCol="1">
            <a:spAutoFit/>
          </a:bodyPr>
          <a:lstStyle/>
          <a:p>
            <a:r>
              <a:rPr lang="fa-IR" sz="2400" dirty="0" smtClean="0"/>
              <a:t>برای به دست آوردن زاویه ی بین دو عقربه ی  ساعت شمارودقیقه شمار می توانید ازروش</a:t>
            </a:r>
          </a:p>
          <a:p>
            <a:r>
              <a:rPr lang="fa-IR" sz="2400" dirty="0" smtClean="0"/>
              <a:t>زیرمی توان استفاده کرد:</a:t>
            </a:r>
          </a:p>
          <a:p>
            <a:r>
              <a:rPr lang="fa-IR" sz="2400" dirty="0" smtClean="0"/>
              <a:t>                     5/5                عدددقیقه                      30          عدد ساعت</a:t>
            </a:r>
            <a:endParaRPr lang="fa-IR" sz="2400" dirty="0"/>
          </a:p>
        </p:txBody>
      </p:sp>
      <p:sp>
        <p:nvSpPr>
          <p:cNvPr id="22" name="Multiply 21"/>
          <p:cNvSpPr/>
          <p:nvPr/>
        </p:nvSpPr>
        <p:spPr>
          <a:xfrm>
            <a:off x="1714480" y="4071942"/>
            <a:ext cx="914400" cy="914400"/>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3" name="Minus 22"/>
          <p:cNvSpPr/>
          <p:nvPr/>
        </p:nvSpPr>
        <p:spPr>
          <a:xfrm>
            <a:off x="3143240" y="4214818"/>
            <a:ext cx="1128714" cy="914400"/>
          </a:xfrm>
          <a:prstGeom prst="mathMinus">
            <a:avLst>
              <a:gd name="adj1" fmla="val 20490"/>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4" name="Multiply 23"/>
          <p:cNvSpPr/>
          <p:nvPr/>
        </p:nvSpPr>
        <p:spPr>
          <a:xfrm>
            <a:off x="5715008" y="4143380"/>
            <a:ext cx="914400" cy="914400"/>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
        <p:nvSpPr>
          <p:cNvPr id="27" name="TextBox 26"/>
          <p:cNvSpPr txBox="1"/>
          <p:nvPr/>
        </p:nvSpPr>
        <p:spPr>
          <a:xfrm>
            <a:off x="0" y="4857760"/>
            <a:ext cx="9144000" cy="830997"/>
          </a:xfrm>
          <a:prstGeom prst="rect">
            <a:avLst/>
          </a:prstGeom>
          <a:blipFill>
            <a:blip r:embed="rId2"/>
            <a:tile tx="0" ty="0" sx="100000" sy="100000" flip="none" algn="tl"/>
          </a:blipFill>
        </p:spPr>
        <p:txBody>
          <a:bodyPr wrap="square" rtlCol="1">
            <a:spAutoFit/>
          </a:bodyPr>
          <a:lstStyle/>
          <a:p>
            <a:r>
              <a:rPr lang="fa-IR" sz="2400" dirty="0" smtClean="0"/>
              <a:t>                     </a:t>
            </a:r>
          </a:p>
          <a:p>
            <a:r>
              <a:rPr lang="fa-IR" sz="2400" dirty="0"/>
              <a:t> </a:t>
            </a:r>
            <a:r>
              <a:rPr lang="fa-IR" sz="2400" dirty="0" smtClean="0"/>
              <a:t>                 زاویه ی بین دو عقربه</a:t>
            </a:r>
            <a:endParaRPr lang="fa-IR" sz="2400" dirty="0"/>
          </a:p>
        </p:txBody>
      </p:sp>
      <p:sp>
        <p:nvSpPr>
          <p:cNvPr id="28" name="Curved Left Arrow 27"/>
          <p:cNvSpPr/>
          <p:nvPr/>
        </p:nvSpPr>
        <p:spPr>
          <a:xfrm>
            <a:off x="7643834" y="4572008"/>
            <a:ext cx="714380" cy="1144714"/>
          </a:xfrm>
          <a:prstGeom prst="curved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solidFill>
                <a:schemeClr val="tx1"/>
              </a:solidFill>
            </a:endParaRPr>
          </a:p>
        </p:txBody>
      </p:sp>
    </p:spTree>
  </p:cSld>
  <p:clrMapOvr>
    <a:masterClrMapping/>
  </p:clrMapOvr>
  <p:transition spd="med">
    <p:split orient="vert"/>
  </p:transition>
  <p:timing>
    <p:tnLst>
      <p:par>
        <p:cTn id="1" dur="indefinite" restart="never" nodeType="tmRoot"/>
      </p:par>
    </p:tnLst>
  </p:timing>
</p:sld>
</file>

<file path=ppt/theme/theme1.xml><?xml version="1.0" encoding="utf-8"?>
<a:theme xmlns:a="http://schemas.openxmlformats.org/drawingml/2006/main" name="اندازه گيري">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اندازه گيري</Template>
  <TotalTime>2</TotalTime>
  <Words>244</Words>
  <Application>Microsoft Office PowerPoint</Application>
  <PresentationFormat>On-screen Show (4:3)</PresentationFormat>
  <Paragraphs>23</Paragraphs>
  <Slides>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Times New Roman</vt:lpstr>
      <vt:lpstr>اندازه گيري</vt:lpstr>
      <vt:lpstr>آیا می دانید که ؟</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آیا می دانید که ؟</dc:title>
  <dc:creator>Parsian</dc:creator>
  <cp:lastModifiedBy>looksfile1397@gmail.com</cp:lastModifiedBy>
  <cp:revision>4</cp:revision>
  <dcterms:created xsi:type="dcterms:W3CDTF">2015-04-17T20:01:03Z</dcterms:created>
  <dcterms:modified xsi:type="dcterms:W3CDTF">2023-06-04T01:15:12Z</dcterms:modified>
</cp:coreProperties>
</file>