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1"/>
  </p:sldMasterIdLst>
  <p:notesMasterIdLst>
    <p:notesMasterId r:id="rId16"/>
  </p:notesMasterIdLst>
  <p:sldIdLst>
    <p:sldId id="271" r:id="rId2"/>
    <p:sldId id="272" r:id="rId3"/>
    <p:sldId id="273" r:id="rId4"/>
    <p:sldId id="274" r:id="rId5"/>
    <p:sldId id="275" r:id="rId6"/>
    <p:sldId id="276" r:id="rId7"/>
    <p:sldId id="277" r:id="rId8"/>
    <p:sldId id="278" r:id="rId9"/>
    <p:sldId id="279" r:id="rId10"/>
    <p:sldId id="280" r:id="rId11"/>
    <p:sldId id="281" r:id="rId12"/>
    <p:sldId id="285" r:id="rId13"/>
    <p:sldId id="282" r:id="rId14"/>
    <p:sldId id="28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726"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727"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728"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1048729"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730"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731"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t>‹#›</a:t>
            </a:fld>
            <a:endParaRPr lang="en-US"/>
          </a:p>
        </p:txBody>
      </p:sp>
    </p:spTree>
    <p:extLst>
      <p:ext uri="{BB962C8B-B14F-4D97-AF65-F5344CB8AC3E}">
        <p14:creationId xmlns:p14="http://schemas.microsoft.com/office/powerpoint/2010/main" val="221276440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614"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1048615"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048616" name="Date Placeholder 3"/>
          <p:cNvSpPr>
            <a:spLocks noGrp="1"/>
          </p:cNvSpPr>
          <p:nvPr>
            <p:ph type="dt" sz="half" idx="10"/>
          </p:nvPr>
        </p:nvSpPr>
        <p:spPr/>
        <p:txBody>
          <a:bodyPr/>
          <a:lstStyle/>
          <a:p>
            <a:fld id="{8032EB72-FD7B-4FA4-9319-BAB98825FD47}" type="datetimeFigureOut">
              <a:rPr lang="en-US" smtClean="0"/>
              <a:t>5/6/2020</a:t>
            </a:fld>
            <a:endParaRPr lang="en-US"/>
          </a:p>
        </p:txBody>
      </p:sp>
      <p:sp>
        <p:nvSpPr>
          <p:cNvPr id="1048617" name="Footer Placeholder 4"/>
          <p:cNvSpPr>
            <a:spLocks noGrp="1"/>
          </p:cNvSpPr>
          <p:nvPr>
            <p:ph type="ftr" sz="quarter" idx="11"/>
          </p:nvPr>
        </p:nvSpPr>
        <p:spPr/>
        <p:txBody>
          <a:bodyPr/>
          <a:lstStyle/>
          <a:p>
            <a:endParaRPr lang="en-US"/>
          </a:p>
        </p:txBody>
      </p:sp>
      <p:sp>
        <p:nvSpPr>
          <p:cNvPr id="1048618"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1048619" name="Slide Number Placeholder 5"/>
          <p:cNvSpPr>
            <a:spLocks noGrp="1"/>
          </p:cNvSpPr>
          <p:nvPr>
            <p:ph type="sldNum" sz="quarter" idx="12"/>
          </p:nvPr>
        </p:nvSpPr>
        <p:spPr>
          <a:xfrm>
            <a:off x="531812" y="4529540"/>
            <a:ext cx="779767" cy="365125"/>
          </a:xfrm>
        </p:spPr>
        <p:txBody>
          <a:bodyPr/>
          <a:lstStyle/>
          <a:p>
            <a:fld id="{4FDAFB03-E72F-43ED-AAF4-026F1A013686}"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700"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1048701"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702" name="Date Placeholder 3"/>
          <p:cNvSpPr>
            <a:spLocks noGrp="1"/>
          </p:cNvSpPr>
          <p:nvPr>
            <p:ph type="dt" sz="half" idx="10"/>
          </p:nvPr>
        </p:nvSpPr>
        <p:spPr/>
        <p:txBody>
          <a:bodyPr/>
          <a:lstStyle/>
          <a:p>
            <a:fld id="{8032EB72-FD7B-4FA4-9319-BAB98825FD47}" type="datetimeFigureOut">
              <a:rPr lang="en-US" smtClean="0"/>
              <a:t>5/6/2020</a:t>
            </a:fld>
            <a:endParaRPr lang="en-US"/>
          </a:p>
        </p:txBody>
      </p:sp>
      <p:sp>
        <p:nvSpPr>
          <p:cNvPr id="1048703" name="Footer Placeholder 4"/>
          <p:cNvSpPr>
            <a:spLocks noGrp="1"/>
          </p:cNvSpPr>
          <p:nvPr>
            <p:ph type="ftr" sz="quarter" idx="11"/>
          </p:nvPr>
        </p:nvSpPr>
        <p:spPr/>
        <p:txBody>
          <a:bodyPr/>
          <a:lstStyle/>
          <a:p>
            <a:endParaRPr lang="en-US"/>
          </a:p>
        </p:txBody>
      </p:sp>
      <p:sp>
        <p:nvSpPr>
          <p:cNvPr id="1048704"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705" name="Slide Number Placeholder 5"/>
          <p:cNvSpPr>
            <a:spLocks noGrp="1"/>
          </p:cNvSpPr>
          <p:nvPr>
            <p:ph type="sldNum" sz="quarter" idx="12"/>
          </p:nvPr>
        </p:nvSpPr>
        <p:spPr/>
        <p:txBody>
          <a:bodyPr/>
          <a:lstStyle/>
          <a:p>
            <a:fld id="{4FDAFB03-E72F-43ED-AAF4-026F1A013686}"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48680"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1048681"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48682" name="Date Placeholder 3"/>
          <p:cNvSpPr>
            <a:spLocks noGrp="1"/>
          </p:cNvSpPr>
          <p:nvPr>
            <p:ph type="dt" sz="half" idx="10"/>
          </p:nvPr>
        </p:nvSpPr>
        <p:spPr/>
        <p:txBody>
          <a:bodyPr/>
          <a:lstStyle/>
          <a:p>
            <a:fld id="{8032EB72-FD7B-4FA4-9319-BAB98825FD47}" type="datetimeFigureOut">
              <a:rPr lang="en-US" smtClean="0"/>
              <a:t>5/6/2020</a:t>
            </a:fld>
            <a:endParaRPr lang="en-US"/>
          </a:p>
        </p:txBody>
      </p:sp>
      <p:sp>
        <p:nvSpPr>
          <p:cNvPr id="1048683" name="Footer Placeholder 4"/>
          <p:cNvSpPr>
            <a:spLocks noGrp="1"/>
          </p:cNvSpPr>
          <p:nvPr>
            <p:ph type="ftr" sz="quarter" idx="11"/>
          </p:nvPr>
        </p:nvSpPr>
        <p:spPr/>
        <p:txBody>
          <a:bodyPr/>
          <a:lstStyle/>
          <a:p>
            <a:endParaRPr lang="en-US"/>
          </a:p>
        </p:txBody>
      </p:sp>
      <p:sp>
        <p:nvSpPr>
          <p:cNvPr id="1048684"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85" name="Slide Number Placeholder 5"/>
          <p:cNvSpPr>
            <a:spLocks noGrp="1"/>
          </p:cNvSpPr>
          <p:nvPr>
            <p:ph type="sldNum" sz="quarter" idx="12"/>
          </p:nvPr>
        </p:nvSpPr>
        <p:spPr>
          <a:xfrm>
            <a:off x="531812" y="3244139"/>
            <a:ext cx="779767" cy="365125"/>
          </a:xfrm>
        </p:spPr>
        <p:txBody>
          <a:bodyPr/>
          <a:lstStyle/>
          <a:p>
            <a:fld id="{4FDAFB03-E72F-43ED-AAF4-026F1A013686}"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693" name="Title 7"/>
          <p:cNvSpPr>
            <a:spLocks noGrp="1"/>
          </p:cNvSpPr>
          <p:nvPr>
            <p:ph type="title"/>
          </p:nvPr>
        </p:nvSpPr>
        <p:spPr/>
        <p:txBody>
          <a:bodyPr/>
          <a:lstStyle/>
          <a:p>
            <a:r>
              <a:rPr lang="en-US" smtClean="0"/>
              <a:t>Click to edit Master title style</a:t>
            </a:r>
            <a:endParaRPr lang="en-US" dirty="0"/>
          </a:p>
        </p:txBody>
      </p:sp>
      <p:sp>
        <p:nvSpPr>
          <p:cNvPr id="1048694"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95"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96" name="Date Placeholder 4"/>
          <p:cNvSpPr>
            <a:spLocks noGrp="1"/>
          </p:cNvSpPr>
          <p:nvPr>
            <p:ph type="dt" sz="half" idx="10"/>
          </p:nvPr>
        </p:nvSpPr>
        <p:spPr/>
        <p:txBody>
          <a:bodyPr/>
          <a:lstStyle/>
          <a:p>
            <a:fld id="{8032EB72-FD7B-4FA4-9319-BAB98825FD47}" type="datetimeFigureOut">
              <a:rPr lang="en-US" smtClean="0"/>
              <a:t>5/6/2020</a:t>
            </a:fld>
            <a:endParaRPr lang="en-US"/>
          </a:p>
        </p:txBody>
      </p:sp>
      <p:sp>
        <p:nvSpPr>
          <p:cNvPr id="1048697" name="Footer Placeholder 5"/>
          <p:cNvSpPr>
            <a:spLocks noGrp="1"/>
          </p:cNvSpPr>
          <p:nvPr>
            <p:ph type="ftr" sz="quarter" idx="11"/>
          </p:nvPr>
        </p:nvSpPr>
        <p:spPr/>
        <p:txBody>
          <a:bodyPr/>
          <a:lstStyle/>
          <a:p>
            <a:endParaRPr lang="en-US"/>
          </a:p>
        </p:txBody>
      </p:sp>
      <p:sp>
        <p:nvSpPr>
          <p:cNvPr id="104869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99" name="Slide Number Placeholder 5"/>
          <p:cNvSpPr>
            <a:spLocks noGrp="1"/>
          </p:cNvSpPr>
          <p:nvPr>
            <p:ph type="sldNum" sz="quarter" idx="12"/>
          </p:nvPr>
        </p:nvSpPr>
        <p:spPr>
          <a:xfrm>
            <a:off x="531812" y="787782"/>
            <a:ext cx="779767" cy="365125"/>
          </a:xfrm>
        </p:spPr>
        <p:txBody>
          <a:bodyPr/>
          <a:lstStyle/>
          <a:p>
            <a:fld id="{4FDAFB03-E72F-43ED-AAF4-026F1A013686}"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637" name="Title 9"/>
          <p:cNvSpPr>
            <a:spLocks noGrp="1"/>
          </p:cNvSpPr>
          <p:nvPr>
            <p:ph type="title"/>
          </p:nvPr>
        </p:nvSpPr>
        <p:spPr/>
        <p:txBody>
          <a:bodyPr/>
          <a:lstStyle/>
          <a:p>
            <a:r>
              <a:rPr lang="en-US" smtClean="0"/>
              <a:t>Click to edit Master title style</a:t>
            </a:r>
            <a:endParaRPr lang="en-US" dirty="0"/>
          </a:p>
        </p:txBody>
      </p:sp>
      <p:sp>
        <p:nvSpPr>
          <p:cNvPr id="1048638"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48639"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40"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48641"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42" name="Date Placeholder 6"/>
          <p:cNvSpPr>
            <a:spLocks noGrp="1"/>
          </p:cNvSpPr>
          <p:nvPr>
            <p:ph type="dt" sz="half" idx="10"/>
          </p:nvPr>
        </p:nvSpPr>
        <p:spPr/>
        <p:txBody>
          <a:bodyPr/>
          <a:lstStyle/>
          <a:p>
            <a:fld id="{8032EB72-FD7B-4FA4-9319-BAB98825FD47}" type="datetimeFigureOut">
              <a:rPr lang="en-US" smtClean="0"/>
              <a:t>5/6/2020</a:t>
            </a:fld>
            <a:endParaRPr lang="en-US"/>
          </a:p>
        </p:txBody>
      </p:sp>
      <p:sp>
        <p:nvSpPr>
          <p:cNvPr id="1048643" name="Footer Placeholder 7"/>
          <p:cNvSpPr>
            <a:spLocks noGrp="1"/>
          </p:cNvSpPr>
          <p:nvPr>
            <p:ph type="ftr" sz="quarter" idx="11"/>
          </p:nvPr>
        </p:nvSpPr>
        <p:spPr/>
        <p:txBody>
          <a:bodyPr/>
          <a:lstStyle/>
          <a:p>
            <a:endParaRPr lang="en-US"/>
          </a:p>
        </p:txBody>
      </p:sp>
      <p:sp>
        <p:nvSpPr>
          <p:cNvPr id="1048644"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45" name="Slide Number Placeholder 5"/>
          <p:cNvSpPr>
            <a:spLocks noGrp="1"/>
          </p:cNvSpPr>
          <p:nvPr>
            <p:ph type="sldNum" sz="quarter" idx="12"/>
          </p:nvPr>
        </p:nvSpPr>
        <p:spPr>
          <a:xfrm>
            <a:off x="531812" y="787782"/>
            <a:ext cx="779767" cy="365125"/>
          </a:xfrm>
        </p:spPr>
        <p:txBody>
          <a:bodyPr/>
          <a:lstStyle/>
          <a:p>
            <a:fld id="{4FDAFB03-E72F-43ED-AAF4-026F1A01368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606" name="Title 1"/>
          <p:cNvSpPr>
            <a:spLocks noGrp="1"/>
          </p:cNvSpPr>
          <p:nvPr>
            <p:ph type="title"/>
          </p:nvPr>
        </p:nvSpPr>
        <p:spPr/>
        <p:txBody>
          <a:bodyPr/>
          <a:lstStyle/>
          <a:p>
            <a:r>
              <a:rPr lang="en-US" smtClean="0"/>
              <a:t>Click to edit Master title style</a:t>
            </a:r>
            <a:endParaRPr lang="en-US" dirty="0"/>
          </a:p>
        </p:txBody>
      </p:sp>
      <p:sp>
        <p:nvSpPr>
          <p:cNvPr id="1048607" name="Date Placeholder 2"/>
          <p:cNvSpPr>
            <a:spLocks noGrp="1"/>
          </p:cNvSpPr>
          <p:nvPr>
            <p:ph type="dt" sz="half" idx="10"/>
          </p:nvPr>
        </p:nvSpPr>
        <p:spPr/>
        <p:txBody>
          <a:bodyPr/>
          <a:lstStyle/>
          <a:p>
            <a:fld id="{8032EB72-FD7B-4FA4-9319-BAB98825FD47}" type="datetimeFigureOut">
              <a:rPr lang="en-US" smtClean="0"/>
              <a:t>5/6/2020</a:t>
            </a:fld>
            <a:endParaRPr lang="en-US"/>
          </a:p>
        </p:txBody>
      </p:sp>
      <p:sp>
        <p:nvSpPr>
          <p:cNvPr id="1048608" name="Footer Placeholder 3"/>
          <p:cNvSpPr>
            <a:spLocks noGrp="1"/>
          </p:cNvSpPr>
          <p:nvPr>
            <p:ph type="ftr" sz="quarter" idx="11"/>
          </p:nvPr>
        </p:nvSpPr>
        <p:spPr/>
        <p:txBody>
          <a:bodyPr/>
          <a:lstStyle/>
          <a:p>
            <a:endParaRPr lang="en-US"/>
          </a:p>
        </p:txBody>
      </p:sp>
      <p:sp>
        <p:nvSpPr>
          <p:cNvPr id="104860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10" name="Slide Number Placeholder 4"/>
          <p:cNvSpPr>
            <a:spLocks noGrp="1"/>
          </p:cNvSpPr>
          <p:nvPr>
            <p:ph type="sldNum" sz="quarter" idx="12"/>
          </p:nvPr>
        </p:nvSpPr>
        <p:spPr/>
        <p:txBody>
          <a:bodyPr/>
          <a:lstStyle/>
          <a:p>
            <a:fld id="{4FDAFB03-E72F-43ED-AAF4-026F1A01368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8667" name="Date Placeholder 1"/>
          <p:cNvSpPr>
            <a:spLocks noGrp="1"/>
          </p:cNvSpPr>
          <p:nvPr>
            <p:ph type="dt" sz="half" idx="10"/>
          </p:nvPr>
        </p:nvSpPr>
        <p:spPr/>
        <p:txBody>
          <a:bodyPr/>
          <a:lstStyle/>
          <a:p>
            <a:fld id="{8032EB72-FD7B-4FA4-9319-BAB98825FD47}" type="datetimeFigureOut">
              <a:rPr lang="en-US" smtClean="0"/>
              <a:t>5/6/2020</a:t>
            </a:fld>
            <a:endParaRPr lang="en-US"/>
          </a:p>
        </p:txBody>
      </p:sp>
      <p:sp>
        <p:nvSpPr>
          <p:cNvPr id="1048668" name="Footer Placeholder 2"/>
          <p:cNvSpPr>
            <a:spLocks noGrp="1"/>
          </p:cNvSpPr>
          <p:nvPr>
            <p:ph type="ftr" sz="quarter" idx="11"/>
          </p:nvPr>
        </p:nvSpPr>
        <p:spPr/>
        <p:txBody>
          <a:bodyPr/>
          <a:lstStyle/>
          <a:p>
            <a:endParaRPr lang="en-US"/>
          </a:p>
        </p:txBody>
      </p:sp>
      <p:sp>
        <p:nvSpPr>
          <p:cNvPr id="104866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70" name="Slide Number Placeholder 3"/>
          <p:cNvSpPr>
            <a:spLocks noGrp="1"/>
          </p:cNvSpPr>
          <p:nvPr>
            <p:ph type="sldNum" sz="quarter" idx="12"/>
          </p:nvPr>
        </p:nvSpPr>
        <p:spPr/>
        <p:txBody>
          <a:bodyPr/>
          <a:lstStyle/>
          <a:p>
            <a:fld id="{4FDAFB03-E72F-43ED-AAF4-026F1A01368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686"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1048687"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88"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48689" name="Date Placeholder 4"/>
          <p:cNvSpPr>
            <a:spLocks noGrp="1"/>
          </p:cNvSpPr>
          <p:nvPr>
            <p:ph type="dt" sz="half" idx="10"/>
          </p:nvPr>
        </p:nvSpPr>
        <p:spPr/>
        <p:txBody>
          <a:bodyPr/>
          <a:lstStyle/>
          <a:p>
            <a:fld id="{8032EB72-FD7B-4FA4-9319-BAB98825FD47}" type="datetimeFigureOut">
              <a:rPr lang="en-US" smtClean="0"/>
              <a:t>5/6/2020</a:t>
            </a:fld>
            <a:endParaRPr lang="en-US"/>
          </a:p>
        </p:txBody>
      </p:sp>
      <p:sp>
        <p:nvSpPr>
          <p:cNvPr id="1048690" name="Footer Placeholder 5"/>
          <p:cNvSpPr>
            <a:spLocks noGrp="1"/>
          </p:cNvSpPr>
          <p:nvPr>
            <p:ph type="ftr" sz="quarter" idx="11"/>
          </p:nvPr>
        </p:nvSpPr>
        <p:spPr/>
        <p:txBody>
          <a:bodyPr/>
          <a:lstStyle/>
          <a:p>
            <a:endParaRPr lang="en-US"/>
          </a:p>
        </p:txBody>
      </p:sp>
      <p:sp>
        <p:nvSpPr>
          <p:cNvPr id="1048691"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92" name="Slide Number Placeholder 6"/>
          <p:cNvSpPr>
            <a:spLocks noGrp="1"/>
          </p:cNvSpPr>
          <p:nvPr>
            <p:ph type="sldNum" sz="quarter" idx="12"/>
          </p:nvPr>
        </p:nvSpPr>
        <p:spPr/>
        <p:txBody>
          <a:bodyPr/>
          <a:lstStyle/>
          <a:p>
            <a:fld id="{4FDAFB03-E72F-43ED-AAF4-026F1A013686}"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48706"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1048707"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048708"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48709" name="Date Placeholder 4"/>
          <p:cNvSpPr>
            <a:spLocks noGrp="1"/>
          </p:cNvSpPr>
          <p:nvPr>
            <p:ph type="dt" sz="half" idx="10"/>
          </p:nvPr>
        </p:nvSpPr>
        <p:spPr/>
        <p:txBody>
          <a:bodyPr/>
          <a:lstStyle/>
          <a:p>
            <a:fld id="{8032EB72-FD7B-4FA4-9319-BAB98825FD47}" type="datetimeFigureOut">
              <a:rPr lang="en-US" smtClean="0"/>
              <a:t>5/6/2020</a:t>
            </a:fld>
            <a:endParaRPr lang="en-US"/>
          </a:p>
        </p:txBody>
      </p:sp>
      <p:sp>
        <p:nvSpPr>
          <p:cNvPr id="1048710" name="Footer Placeholder 5"/>
          <p:cNvSpPr>
            <a:spLocks noGrp="1"/>
          </p:cNvSpPr>
          <p:nvPr>
            <p:ph type="ftr" sz="quarter" idx="11"/>
          </p:nvPr>
        </p:nvSpPr>
        <p:spPr/>
        <p:txBody>
          <a:bodyPr/>
          <a:lstStyle/>
          <a:p>
            <a:endParaRPr lang="en-US"/>
          </a:p>
        </p:txBody>
      </p:sp>
      <p:sp>
        <p:nvSpPr>
          <p:cNvPr id="10487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712" name="Slide Number Placeholder 6"/>
          <p:cNvSpPr>
            <a:spLocks noGrp="1"/>
          </p:cNvSpPr>
          <p:nvPr>
            <p:ph type="sldNum" sz="quarter" idx="12"/>
          </p:nvPr>
        </p:nvSpPr>
        <p:spPr>
          <a:xfrm>
            <a:off x="531812" y="4983087"/>
            <a:ext cx="779767" cy="365125"/>
          </a:xfrm>
        </p:spPr>
        <p:txBody>
          <a:bodyPr/>
          <a:lstStyle/>
          <a:p>
            <a:fld id="{4FDAFB03-E72F-43ED-AAF4-026F1A013686}"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1048720"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1048721"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48722" name="Date Placeholder 3"/>
          <p:cNvSpPr>
            <a:spLocks noGrp="1"/>
          </p:cNvSpPr>
          <p:nvPr>
            <p:ph type="dt" sz="half" idx="10"/>
          </p:nvPr>
        </p:nvSpPr>
        <p:spPr/>
        <p:txBody>
          <a:bodyPr/>
          <a:lstStyle/>
          <a:p>
            <a:fld id="{8032EB72-FD7B-4FA4-9319-BAB98825FD47}" type="datetimeFigureOut">
              <a:rPr lang="en-US" smtClean="0"/>
              <a:t>5/6/2020</a:t>
            </a:fld>
            <a:endParaRPr lang="en-US"/>
          </a:p>
        </p:txBody>
      </p:sp>
      <p:sp>
        <p:nvSpPr>
          <p:cNvPr id="1048723" name="Footer Placeholder 4"/>
          <p:cNvSpPr>
            <a:spLocks noGrp="1"/>
          </p:cNvSpPr>
          <p:nvPr>
            <p:ph type="ftr" sz="quarter" idx="11"/>
          </p:nvPr>
        </p:nvSpPr>
        <p:spPr/>
        <p:txBody>
          <a:bodyPr/>
          <a:lstStyle/>
          <a:p>
            <a:endParaRPr lang="en-US"/>
          </a:p>
        </p:txBody>
      </p:sp>
      <p:sp>
        <p:nvSpPr>
          <p:cNvPr id="1048724"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725" name="Slide Number Placeholder 5"/>
          <p:cNvSpPr>
            <a:spLocks noGrp="1"/>
          </p:cNvSpPr>
          <p:nvPr>
            <p:ph type="sldNum" sz="quarter" idx="12"/>
          </p:nvPr>
        </p:nvSpPr>
        <p:spPr>
          <a:xfrm>
            <a:off x="531812" y="3244139"/>
            <a:ext cx="779767" cy="365125"/>
          </a:xfrm>
        </p:spPr>
        <p:txBody>
          <a:bodyPr/>
          <a:lstStyle/>
          <a:p>
            <a:fld id="{4FDAFB03-E72F-43ED-AAF4-026F1A01368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048658"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048659"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lvl2pPr>
            <a:lvl3pPr marL="914400" indent="0">
              <a:buFontTx/>
              <a:buNone/>
            </a:lvl3pPr>
            <a:lvl4pPr marL="1371600" indent="0">
              <a:buFontTx/>
              <a:buNone/>
            </a:lvl4pPr>
            <a:lvl5pPr marL="1828800" indent="0">
              <a:buFontTx/>
              <a:buNone/>
            </a:lvl5pPr>
          </a:lstStyle>
          <a:p>
            <a:pPr lvl="0"/>
            <a:r>
              <a:rPr lang="en-US" smtClean="0"/>
              <a:t>Click to edit Master text styles</a:t>
            </a:r>
          </a:p>
        </p:txBody>
      </p:sp>
      <p:sp>
        <p:nvSpPr>
          <p:cNvPr id="1048660"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48661" name="Date Placeholder 3"/>
          <p:cNvSpPr>
            <a:spLocks noGrp="1"/>
          </p:cNvSpPr>
          <p:nvPr>
            <p:ph type="dt" sz="half" idx="10"/>
          </p:nvPr>
        </p:nvSpPr>
        <p:spPr/>
        <p:txBody>
          <a:bodyPr/>
          <a:lstStyle/>
          <a:p>
            <a:fld id="{8032EB72-FD7B-4FA4-9319-BAB98825FD47}" type="datetimeFigureOut">
              <a:rPr lang="en-US" smtClean="0"/>
              <a:t>5/6/2020</a:t>
            </a:fld>
            <a:endParaRPr lang="en-US"/>
          </a:p>
        </p:txBody>
      </p:sp>
      <p:sp>
        <p:nvSpPr>
          <p:cNvPr id="1048662" name="Footer Placeholder 4"/>
          <p:cNvSpPr>
            <a:spLocks noGrp="1"/>
          </p:cNvSpPr>
          <p:nvPr>
            <p:ph type="ftr" sz="quarter" idx="11"/>
          </p:nvPr>
        </p:nvSpPr>
        <p:spPr/>
        <p:txBody>
          <a:bodyPr/>
          <a:lstStyle/>
          <a:p>
            <a:endParaRPr lang="en-US"/>
          </a:p>
        </p:txBody>
      </p:sp>
      <p:sp>
        <p:nvSpPr>
          <p:cNvPr id="1048663"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64" name="Slide Number Placeholder 5"/>
          <p:cNvSpPr>
            <a:spLocks noGrp="1"/>
          </p:cNvSpPr>
          <p:nvPr>
            <p:ph type="sldNum" sz="quarter" idx="12"/>
          </p:nvPr>
        </p:nvSpPr>
        <p:spPr>
          <a:xfrm>
            <a:off x="531812" y="3244139"/>
            <a:ext cx="779767" cy="365125"/>
          </a:xfrm>
        </p:spPr>
        <p:txBody>
          <a:bodyPr/>
          <a:lstStyle/>
          <a:p>
            <a:fld id="{4FDAFB03-E72F-43ED-AAF4-026F1A013686}" type="slidenum">
              <a:rPr lang="en-US" smtClean="0"/>
              <a:t>‹#›</a:t>
            </a:fld>
            <a:endParaRPr lang="en-US"/>
          </a:p>
        </p:txBody>
      </p:sp>
      <p:sp>
        <p:nvSpPr>
          <p:cNvPr id="1048665"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048666"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104865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1048653"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1048654" name="Date Placeholder 4"/>
          <p:cNvSpPr>
            <a:spLocks noGrp="1"/>
          </p:cNvSpPr>
          <p:nvPr>
            <p:ph type="dt" sz="half" idx="10"/>
          </p:nvPr>
        </p:nvSpPr>
        <p:spPr/>
        <p:txBody>
          <a:bodyPr/>
          <a:lstStyle/>
          <a:p>
            <a:fld id="{8032EB72-FD7B-4FA4-9319-BAB98825FD47}" type="datetimeFigureOut">
              <a:rPr lang="en-US" smtClean="0"/>
              <a:t>5/6/2020</a:t>
            </a:fld>
            <a:endParaRPr lang="en-US"/>
          </a:p>
        </p:txBody>
      </p:sp>
      <p:sp>
        <p:nvSpPr>
          <p:cNvPr id="1048655" name="Footer Placeholder 5"/>
          <p:cNvSpPr>
            <a:spLocks noGrp="1"/>
          </p:cNvSpPr>
          <p:nvPr>
            <p:ph type="ftr" sz="quarter" idx="11"/>
          </p:nvPr>
        </p:nvSpPr>
        <p:spPr/>
        <p:txBody>
          <a:bodyPr/>
          <a:lstStyle/>
          <a:p>
            <a:endParaRPr lang="en-US"/>
          </a:p>
        </p:txBody>
      </p:sp>
      <p:sp>
        <p:nvSpPr>
          <p:cNvPr id="1048656"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57" name="Slide Number Placeholder 6"/>
          <p:cNvSpPr>
            <a:spLocks noGrp="1"/>
          </p:cNvSpPr>
          <p:nvPr>
            <p:ph type="sldNum" sz="quarter" idx="12"/>
          </p:nvPr>
        </p:nvSpPr>
        <p:spPr>
          <a:xfrm>
            <a:off x="531812" y="4983087"/>
            <a:ext cx="779767" cy="365125"/>
          </a:xfrm>
        </p:spPr>
        <p:txBody>
          <a:bodyPr/>
          <a:lstStyle/>
          <a:p>
            <a:fld id="{4FDAFB03-E72F-43ED-AAF4-026F1A013686}"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048671"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048672"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lvl2pPr>
            <a:lvl3pPr marL="914400" indent="0">
              <a:buFontTx/>
              <a:buNone/>
            </a:lvl3pPr>
            <a:lvl4pPr marL="1371600" indent="0">
              <a:buFontTx/>
              <a:buNone/>
            </a:lvl4pPr>
            <a:lvl5pPr marL="1828800" indent="0">
              <a:buFontTx/>
              <a:buNone/>
            </a:lvl5pPr>
          </a:lstStyle>
          <a:p>
            <a:pPr lvl="0"/>
            <a:r>
              <a:rPr lang="en-US" smtClean="0"/>
              <a:t>Click to edit Master text styles</a:t>
            </a:r>
          </a:p>
        </p:txBody>
      </p:sp>
      <p:sp>
        <p:nvSpPr>
          <p:cNvPr id="1048673"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1048674" name="Date Placeholder 4"/>
          <p:cNvSpPr>
            <a:spLocks noGrp="1"/>
          </p:cNvSpPr>
          <p:nvPr>
            <p:ph type="dt" sz="half" idx="10"/>
          </p:nvPr>
        </p:nvSpPr>
        <p:spPr/>
        <p:txBody>
          <a:bodyPr/>
          <a:lstStyle/>
          <a:p>
            <a:fld id="{8032EB72-FD7B-4FA4-9319-BAB98825FD47}" type="datetimeFigureOut">
              <a:rPr lang="en-US" smtClean="0"/>
              <a:t>5/6/2020</a:t>
            </a:fld>
            <a:endParaRPr lang="en-US"/>
          </a:p>
        </p:txBody>
      </p:sp>
      <p:sp>
        <p:nvSpPr>
          <p:cNvPr id="1048675" name="Footer Placeholder 5"/>
          <p:cNvSpPr>
            <a:spLocks noGrp="1"/>
          </p:cNvSpPr>
          <p:nvPr>
            <p:ph type="ftr" sz="quarter" idx="11"/>
          </p:nvPr>
        </p:nvSpPr>
        <p:spPr/>
        <p:txBody>
          <a:bodyPr/>
          <a:lstStyle/>
          <a:p>
            <a:endParaRPr lang="en-US"/>
          </a:p>
        </p:txBody>
      </p:sp>
      <p:sp>
        <p:nvSpPr>
          <p:cNvPr id="1048676"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77" name="Slide Number Placeholder 6"/>
          <p:cNvSpPr>
            <a:spLocks noGrp="1"/>
          </p:cNvSpPr>
          <p:nvPr>
            <p:ph type="sldNum" sz="quarter" idx="12"/>
          </p:nvPr>
        </p:nvSpPr>
        <p:spPr>
          <a:xfrm>
            <a:off x="531812" y="4983087"/>
            <a:ext cx="779767" cy="365125"/>
          </a:xfrm>
        </p:spPr>
        <p:txBody>
          <a:bodyPr/>
          <a:lstStyle/>
          <a:p>
            <a:fld id="{4FDAFB03-E72F-43ED-AAF4-026F1A013686}" type="slidenum">
              <a:rPr lang="en-US" smtClean="0"/>
              <a:t>‹#›</a:t>
            </a:fld>
            <a:endParaRPr lang="en-US"/>
          </a:p>
        </p:txBody>
      </p:sp>
      <p:sp>
        <p:nvSpPr>
          <p:cNvPr id="1048678"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048679"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1048713"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1048714"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lvl2pPr>
            <a:lvl3pPr marL="914400" indent="0">
              <a:buFontTx/>
              <a:buNone/>
            </a:lvl3pPr>
            <a:lvl4pPr marL="1371600" indent="0">
              <a:buFontTx/>
              <a:buNone/>
            </a:lvl4pPr>
            <a:lvl5pPr marL="1828800" indent="0">
              <a:buFontTx/>
              <a:buNone/>
            </a:lvl5pPr>
          </a:lstStyle>
          <a:p>
            <a:pPr lvl="0"/>
            <a:r>
              <a:rPr lang="en-US" smtClean="0"/>
              <a:t>Click to edit Master text styles</a:t>
            </a:r>
          </a:p>
        </p:txBody>
      </p:sp>
      <p:sp>
        <p:nvSpPr>
          <p:cNvPr id="1048715"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1048716" name="Date Placeholder 4"/>
          <p:cNvSpPr>
            <a:spLocks noGrp="1"/>
          </p:cNvSpPr>
          <p:nvPr>
            <p:ph type="dt" sz="half" idx="10"/>
          </p:nvPr>
        </p:nvSpPr>
        <p:spPr/>
        <p:txBody>
          <a:bodyPr/>
          <a:lstStyle/>
          <a:p>
            <a:fld id="{8032EB72-FD7B-4FA4-9319-BAB98825FD47}" type="datetimeFigureOut">
              <a:rPr lang="en-US" smtClean="0"/>
              <a:t>5/6/2020</a:t>
            </a:fld>
            <a:endParaRPr lang="en-US"/>
          </a:p>
        </p:txBody>
      </p:sp>
      <p:sp>
        <p:nvSpPr>
          <p:cNvPr id="1048717" name="Footer Placeholder 5"/>
          <p:cNvSpPr>
            <a:spLocks noGrp="1"/>
          </p:cNvSpPr>
          <p:nvPr>
            <p:ph type="ftr" sz="quarter" idx="11"/>
          </p:nvPr>
        </p:nvSpPr>
        <p:spPr/>
        <p:txBody>
          <a:bodyPr/>
          <a:lstStyle/>
          <a:p>
            <a:endParaRPr lang="en-US"/>
          </a:p>
        </p:txBody>
      </p:sp>
      <p:sp>
        <p:nvSpPr>
          <p:cNvPr id="1048718"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719" name="Slide Number Placeholder 6"/>
          <p:cNvSpPr>
            <a:spLocks noGrp="1"/>
          </p:cNvSpPr>
          <p:nvPr>
            <p:ph type="sldNum" sz="quarter" idx="12"/>
          </p:nvPr>
        </p:nvSpPr>
        <p:spPr>
          <a:xfrm>
            <a:off x="531812" y="4983087"/>
            <a:ext cx="779767" cy="365125"/>
          </a:xfrm>
        </p:spPr>
        <p:txBody>
          <a:bodyPr/>
          <a:lstStyle/>
          <a:p>
            <a:fld id="{4FDAFB03-E72F-43ED-AAF4-026F1A013686}"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631" name="Title 1"/>
          <p:cNvSpPr>
            <a:spLocks noGrp="1"/>
          </p:cNvSpPr>
          <p:nvPr>
            <p:ph type="title"/>
          </p:nvPr>
        </p:nvSpPr>
        <p:spPr/>
        <p:txBody>
          <a:bodyPr/>
          <a:lstStyle/>
          <a:p>
            <a:r>
              <a:rPr lang="en-US" smtClean="0"/>
              <a:t>Click to edit Master title style</a:t>
            </a:r>
            <a:endParaRPr lang="en-US" dirty="0"/>
          </a:p>
        </p:txBody>
      </p:sp>
      <p:sp>
        <p:nvSpPr>
          <p:cNvPr id="1048632"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33" name="Date Placeholder 3"/>
          <p:cNvSpPr>
            <a:spLocks noGrp="1"/>
          </p:cNvSpPr>
          <p:nvPr>
            <p:ph type="dt" sz="half" idx="10"/>
          </p:nvPr>
        </p:nvSpPr>
        <p:spPr/>
        <p:txBody>
          <a:bodyPr/>
          <a:lstStyle/>
          <a:p>
            <a:fld id="{8032EB72-FD7B-4FA4-9319-BAB98825FD47}" type="datetimeFigureOut">
              <a:rPr lang="en-US" smtClean="0"/>
              <a:t>5/6/2020</a:t>
            </a:fld>
            <a:endParaRPr lang="en-US"/>
          </a:p>
        </p:txBody>
      </p:sp>
      <p:sp>
        <p:nvSpPr>
          <p:cNvPr id="1048634" name="Footer Placeholder 4"/>
          <p:cNvSpPr>
            <a:spLocks noGrp="1"/>
          </p:cNvSpPr>
          <p:nvPr>
            <p:ph type="ftr" sz="quarter" idx="11"/>
          </p:nvPr>
        </p:nvSpPr>
        <p:spPr/>
        <p:txBody>
          <a:bodyPr/>
          <a:lstStyle/>
          <a:p>
            <a:endParaRPr lang="en-US"/>
          </a:p>
        </p:txBody>
      </p:sp>
      <p:sp>
        <p:nvSpPr>
          <p:cNvPr id="1048635"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36" name="Slide Number Placeholder 5"/>
          <p:cNvSpPr>
            <a:spLocks noGrp="1"/>
          </p:cNvSpPr>
          <p:nvPr>
            <p:ph type="sldNum" sz="quarter" idx="12"/>
          </p:nvPr>
        </p:nvSpPr>
        <p:spPr/>
        <p:txBody>
          <a:bodyPr/>
          <a:lstStyle/>
          <a:p>
            <a:fld id="{4FDAFB03-E72F-43ED-AAF4-026F1A013686}"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646"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1048647"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48" name="Date Placeholder 3"/>
          <p:cNvSpPr>
            <a:spLocks noGrp="1"/>
          </p:cNvSpPr>
          <p:nvPr>
            <p:ph type="dt" sz="half" idx="10"/>
          </p:nvPr>
        </p:nvSpPr>
        <p:spPr/>
        <p:txBody>
          <a:bodyPr/>
          <a:lstStyle/>
          <a:p>
            <a:fld id="{8032EB72-FD7B-4FA4-9319-BAB98825FD47}" type="datetimeFigureOut">
              <a:rPr lang="en-US" smtClean="0"/>
              <a:t>5/6/2020</a:t>
            </a:fld>
            <a:endParaRPr lang="en-US"/>
          </a:p>
        </p:txBody>
      </p:sp>
      <p:sp>
        <p:nvSpPr>
          <p:cNvPr id="1048649" name="Footer Placeholder 4"/>
          <p:cNvSpPr>
            <a:spLocks noGrp="1"/>
          </p:cNvSpPr>
          <p:nvPr>
            <p:ph type="ftr" sz="quarter" idx="11"/>
          </p:nvPr>
        </p:nvSpPr>
        <p:spPr/>
        <p:txBody>
          <a:bodyPr/>
          <a:lstStyle/>
          <a:p>
            <a:endParaRPr lang="en-US"/>
          </a:p>
        </p:txBody>
      </p:sp>
      <p:sp>
        <p:nvSpPr>
          <p:cNvPr id="104865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51" name="Slide Number Placeholder 5"/>
          <p:cNvSpPr>
            <a:spLocks noGrp="1"/>
          </p:cNvSpPr>
          <p:nvPr>
            <p:ph type="sldNum" sz="quarter" idx="12"/>
          </p:nvPr>
        </p:nvSpPr>
        <p:spPr/>
        <p:txBody>
          <a:bodyPr/>
          <a:lstStyle/>
          <a:p>
            <a:fld id="{4FDAFB03-E72F-43ED-AAF4-026F1A01368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5" name="Group 22"/>
          <p:cNvGrpSpPr/>
          <p:nvPr/>
        </p:nvGrpSpPr>
        <p:grpSpPr>
          <a:xfrm>
            <a:off x="1" y="228600"/>
            <a:ext cx="2851516" cy="6638628"/>
            <a:chOff x="2487613" y="285750"/>
            <a:chExt cx="2428875" cy="5654676"/>
          </a:xfrm>
        </p:grpSpPr>
        <p:sp>
          <p:nvSpPr>
            <p:cNvPr id="1048576"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048577"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048578"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048579"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048580"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048581"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048582"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048583"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1048584"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1048585"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1048586"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1048587"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6" name="Group 9"/>
          <p:cNvGrpSpPr/>
          <p:nvPr/>
        </p:nvGrpSpPr>
        <p:grpSpPr>
          <a:xfrm>
            <a:off x="27221" y="-786"/>
            <a:ext cx="2356674" cy="6854039"/>
            <a:chOff x="6627813" y="194833"/>
            <a:chExt cx="1952625" cy="5678918"/>
          </a:xfrm>
        </p:grpSpPr>
        <p:sp>
          <p:nvSpPr>
            <p:cNvPr id="1048588"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048589"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048590"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048591"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048592"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048593"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048594"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048595"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048596"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1048597"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1048598"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1048599"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1048600"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48601"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1048602"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03"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032EB72-FD7B-4FA4-9319-BAB98825FD47}" type="datetimeFigureOut">
              <a:rPr lang="en-US" smtClean="0"/>
              <a:t>5/6/2020</a:t>
            </a:fld>
            <a:endParaRPr lang="en-US"/>
          </a:p>
        </p:txBody>
      </p:sp>
      <p:sp>
        <p:nvSpPr>
          <p:cNvPr id="1048604"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1048605"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FDAFB03-E72F-43ED-AAF4-026F1A013686}"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 id="2147483680" r:id="rId15"/>
    <p:sldLayoutId id="2147483681"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2" name="Title 1"/>
          <p:cNvSpPr>
            <a:spLocks noGrp="1"/>
          </p:cNvSpPr>
          <p:nvPr>
            <p:ph type="ctrTitle"/>
          </p:nvPr>
        </p:nvSpPr>
        <p:spPr>
          <a:xfrm>
            <a:off x="1524000" y="904154"/>
            <a:ext cx="9144000" cy="966210"/>
          </a:xfrm>
        </p:spPr>
        <p:txBody>
          <a:bodyPr>
            <a:normAutofit/>
          </a:bodyPr>
          <a:lstStyle/>
          <a:p>
            <a:r>
              <a:rPr lang="fa-IR" sz="3200" b="1" dirty="0" smtClean="0">
                <a:cs typeface="B Nazanin" panose="00000400000000000000" pitchFamily="2" charset="-78"/>
              </a:rPr>
              <a:t>بسم الله الرحمن ارحیم</a:t>
            </a:r>
            <a:endParaRPr lang="en-US" sz="3200" b="1" dirty="0">
              <a:cs typeface="B Nazanin" panose="00000400000000000000" pitchFamily="2" charset="-78"/>
            </a:endParaRPr>
          </a:p>
        </p:txBody>
      </p:sp>
      <p:sp>
        <p:nvSpPr>
          <p:cNvPr id="1048623" name="Subtitle 2"/>
          <p:cNvSpPr>
            <a:spLocks noGrp="1"/>
          </p:cNvSpPr>
          <p:nvPr>
            <p:ph type="subTitle" idx="1"/>
          </p:nvPr>
        </p:nvSpPr>
        <p:spPr>
          <a:xfrm>
            <a:off x="1524000" y="3210791"/>
            <a:ext cx="8814955" cy="2047009"/>
          </a:xfrm>
        </p:spPr>
        <p:txBody>
          <a:bodyPr/>
          <a:lstStyle/>
          <a:p>
            <a:pPr algn="l"/>
            <a:r>
              <a:rPr lang="fa-IR" dirty="0" smtClean="0"/>
              <a:t>نقش مشارکت دانش آموزان و معلمین در ارتقای بهداشت </a:t>
            </a:r>
            <a:r>
              <a:rPr lang="fa-IR" dirty="0" smtClean="0"/>
              <a:t>مدارس</a:t>
            </a:r>
            <a:endParaRPr lang="fa-IR" dirty="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4" name="Title 1"/>
          <p:cNvSpPr>
            <a:spLocks noGrp="1"/>
          </p:cNvSpPr>
          <p:nvPr>
            <p:ph type="title"/>
          </p:nvPr>
        </p:nvSpPr>
        <p:spPr>
          <a:xfrm>
            <a:off x="696191" y="800099"/>
            <a:ext cx="11066318" cy="5839691"/>
          </a:xfrm>
        </p:spPr>
        <p:txBody>
          <a:bodyPr>
            <a:normAutofit fontScale="90000"/>
          </a:bodyPr>
          <a:lstStyle/>
          <a:p>
            <a:pPr algn="r"/>
            <a:r>
              <a:rPr lang="fa-IR" sz="2400" dirty="0" smtClean="0">
                <a:cs typeface="B Nazanin" panose="00000400000000000000" pitchFamily="2" charset="-78"/>
              </a:rPr>
              <a:t>سلامت دارای ابعاد جسمی روانی اجتماعی و معنوی است.تامین و ارتقای سلامت نیازمند مشارکت آحاد مردم و همکاری و مشارکت بین بخشی میباشد </a:t>
            </a:r>
            <a:br>
              <a:rPr lang="fa-IR" sz="2400" dirty="0" smtClean="0">
                <a:cs typeface="B Nazanin" panose="00000400000000000000" pitchFamily="2" charset="-78"/>
              </a:rPr>
            </a:br>
            <a:r>
              <a:rPr lang="fa-IR" sz="2400" dirty="0" smtClean="0">
                <a:cs typeface="B Nazanin" panose="00000400000000000000" pitchFamily="2" charset="-78"/>
              </a:rPr>
              <a:t>دانش </a:t>
            </a:r>
            <a:r>
              <a:rPr lang="fa-IR" sz="2400" dirty="0">
                <a:cs typeface="B Nazanin" panose="00000400000000000000" pitchFamily="2" charset="-78"/>
              </a:rPr>
              <a:t>آموزان از سرمایه هاي عمده انسانی هر جامعه محسوب میگردند و توجه به سلامت و ارتقاي بهداشت آنها نوعی سرمایهگذاري براي آینده قلمداد میگردد.</a:t>
            </a:r>
            <a:br>
              <a:rPr lang="fa-IR" sz="2400" dirty="0">
                <a:cs typeface="B Nazanin" panose="00000400000000000000" pitchFamily="2" charset="-78"/>
              </a:rPr>
            </a:br>
            <a:r>
              <a:rPr lang="fa-IR" sz="2400" dirty="0" smtClean="0">
                <a:cs typeface="B Nazanin" panose="00000400000000000000" pitchFamily="2" charset="-78"/>
              </a:rPr>
              <a:t>برای ارتقا بهداشت و دستیابی به اهداف عمومی مدرسه مشارکت مسئولانه معلمین والدین و دانش آموزان ضرورتی است که از اولویت و اهمیت برخوردار است.</a:t>
            </a:r>
            <a:br>
              <a:rPr lang="fa-IR" sz="2400" dirty="0" smtClean="0">
                <a:cs typeface="B Nazanin" panose="00000400000000000000" pitchFamily="2" charset="-78"/>
              </a:rPr>
            </a:br>
            <a:r>
              <a:rPr lang="fa-IR" sz="2400" dirty="0" smtClean="0">
                <a:cs typeface="B Nazanin" panose="00000400000000000000" pitchFamily="2" charset="-78"/>
              </a:rPr>
              <a:t>تعلیم صحیح معلمین و ترغیب آنها برای شرکت دادن دانش آموزان در آموزش بهداشت مهم ترین عنصر برنامه های تربیت معلم است بدون کمک های داوطلبانه معلمین تعلیم دیده   و دارای انگیزه ، کلیه سرمایه گذاری ها از بین می رود  و برنامه بی اثر خواهد بود .معلم حلقه اتصال دانش اموز مدرسه و جامعه است که میتواند زمینه سار ارتقای آگاهی اجتماعی و حس مسئولیت پذیری در مدرسه و جامعه باشد. </a:t>
            </a:r>
            <a:r>
              <a:rPr lang="fa-IR" sz="2400" dirty="0">
                <a:cs typeface="B Nazanin" panose="00000400000000000000" pitchFamily="2" charset="-78"/>
              </a:rPr>
              <a:t>در یک مطالعه تحت عنوان مشارکت  تمایل و تواناییهای معلمین مدارس در آموزش بهداشت نشان دادکه آموزش بهداشت باید به عنوان بخشی از دروس معلمین در مدارس ابتدایی باشد </a:t>
            </a:r>
            <a:endParaRPr lang="en-US" sz="2400" dirty="0">
              <a:cs typeface="B Nazanin" panose="00000400000000000000"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5" name="Title 1"/>
          <p:cNvSpPr>
            <a:spLocks noGrp="1"/>
          </p:cNvSpPr>
          <p:nvPr>
            <p:ph type="title"/>
          </p:nvPr>
        </p:nvSpPr>
        <p:spPr>
          <a:xfrm>
            <a:off x="633845" y="1278082"/>
            <a:ext cx="11336482" cy="5237018"/>
          </a:xfrm>
        </p:spPr>
        <p:txBody>
          <a:bodyPr>
            <a:normAutofit fontScale="90000"/>
          </a:bodyPr>
          <a:lstStyle/>
          <a:p>
            <a:pPr algn="r">
              <a:lnSpc>
                <a:spcPct val="150000"/>
              </a:lnSpc>
            </a:pPr>
            <a:r>
              <a:rPr lang="fa-IR" sz="2400" dirty="0" smtClean="0">
                <a:cs typeface="B Nazanin" panose="00000400000000000000" pitchFamily="2" charset="-78"/>
              </a:rPr>
              <a:t>مشارکت معلمین برای بهبود بهداشت مدارس و ارتقای سلامت دانش آموزن از اهمیت ویژه برخوردار است.دستیابی به عوامل موثر بردرگیر شدن معلمین در بهداشت مدارس و ترغیب آنها برای شرکت کردن در تامین و ارتقابر بهداشت مدرسه از چالش های مهم بخش بهداشت و آموزش کشور است.</a:t>
            </a:r>
            <a:br>
              <a:rPr lang="fa-IR" sz="2400" dirty="0" smtClean="0">
                <a:cs typeface="B Nazanin" panose="00000400000000000000" pitchFamily="2" charset="-78"/>
              </a:rPr>
            </a:br>
            <a:r>
              <a:rPr lang="fa-IR" sz="2400" dirty="0" smtClean="0">
                <a:cs typeface="B Nazanin" panose="00000400000000000000" pitchFamily="2" charset="-78"/>
              </a:rPr>
              <a:t>با </a:t>
            </a:r>
            <a:r>
              <a:rPr lang="fa-IR" sz="2400" b="1" dirty="0" smtClean="0">
                <a:cs typeface="B Nazanin" panose="00000400000000000000" pitchFamily="2" charset="-78"/>
              </a:rPr>
              <a:t>آموزش معلمین و بهبود نگرش معلمین </a:t>
            </a:r>
            <a:r>
              <a:rPr lang="fa-IR" sz="2400" dirty="0" smtClean="0">
                <a:cs typeface="B Nazanin" panose="00000400000000000000" pitchFamily="2" charset="-78"/>
              </a:rPr>
              <a:t>و توجه به برخی ویژگی های فردی زمینه مشارکت بیشتر آنان در برنامه های بهداشتی مدرسه و مسایل مربوط به سلامت داش آموزان فراهم گردد.</a:t>
            </a:r>
            <a:br>
              <a:rPr lang="fa-IR" sz="2400" dirty="0" smtClean="0">
                <a:cs typeface="B Nazanin" panose="00000400000000000000" pitchFamily="2" charset="-78"/>
              </a:rPr>
            </a:br>
            <a:r>
              <a:rPr lang="en-US" sz="2400" dirty="0"/>
              <a:t/>
            </a:r>
            <a:br>
              <a:rPr lang="en-US" sz="2400" dirty="0"/>
            </a:br>
            <a:endParaRPr lang="en-US"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6" name="Title 1"/>
          <p:cNvSpPr>
            <a:spLocks noGrp="1"/>
          </p:cNvSpPr>
          <p:nvPr>
            <p:ph type="title"/>
          </p:nvPr>
        </p:nvSpPr>
        <p:spPr>
          <a:xfrm>
            <a:off x="1506682" y="1496292"/>
            <a:ext cx="10297391" cy="5829299"/>
          </a:xfrm>
        </p:spPr>
        <p:txBody>
          <a:bodyPr>
            <a:normAutofit fontScale="90000"/>
          </a:bodyPr>
          <a:lstStyle/>
          <a:p>
            <a:pPr algn="r">
              <a:lnSpc>
                <a:spcPct val="150000"/>
              </a:lnSpc>
            </a:pPr>
            <a:r>
              <a:rPr lang="fa-IR" sz="2400" dirty="0" smtClean="0">
                <a:cs typeface="B Nazanin" panose="00000400000000000000" pitchFamily="2" charset="-78"/>
              </a:rPr>
              <a:t>با بررسی نقش آموزش معلمین در بهداشت فردی مدارس  گروه آزمون در تمام زمینه های بهداشت فردی افزایش آگاهی بالایی را به دست آورده است.</a:t>
            </a:r>
            <a:br>
              <a:rPr lang="fa-IR" sz="2400" dirty="0" smtClean="0">
                <a:cs typeface="B Nazanin" panose="00000400000000000000" pitchFamily="2" charset="-78"/>
              </a:rPr>
            </a:br>
            <a:r>
              <a:rPr lang="fa-IR" sz="2400" dirty="0" smtClean="0">
                <a:cs typeface="B Nazanin" panose="00000400000000000000" pitchFamily="2" charset="-78"/>
              </a:rPr>
              <a:t>این بررسی با هدف تعیین عوامل موثر بر مشارکت معلمین در بهداشت دانش آموزان انجام شد.</a:t>
            </a:r>
            <a:br>
              <a:rPr lang="fa-IR" sz="2400" dirty="0" smtClean="0">
                <a:cs typeface="B Nazanin" panose="00000400000000000000" pitchFamily="2" charset="-78"/>
              </a:rPr>
            </a:br>
            <a:r>
              <a:rPr lang="fa-IR" sz="2400" dirty="0" smtClean="0">
                <a:cs typeface="B Nazanin" panose="00000400000000000000" pitchFamily="2" charset="-78"/>
              </a:rPr>
              <a:t>یافته ها نشان دادکه </a:t>
            </a:r>
            <a:r>
              <a:rPr lang="fa-IR" sz="2400" b="1" dirty="0" smtClean="0">
                <a:cs typeface="B Nazanin" panose="00000400000000000000" pitchFamily="2" charset="-78"/>
              </a:rPr>
              <a:t>بین میزان آگاهی و  و نحوه ی نگرش و عملکرد معلمین </a:t>
            </a:r>
            <a:r>
              <a:rPr lang="fa-IR" sz="2400" dirty="0" smtClean="0">
                <a:cs typeface="B Nazanin" panose="00000400000000000000" pitchFamily="2" charset="-78"/>
              </a:rPr>
              <a:t>همبستگی وجوددارد</a:t>
            </a:r>
            <a:br>
              <a:rPr lang="fa-IR" sz="2400" dirty="0" smtClean="0">
                <a:cs typeface="B Nazanin" panose="00000400000000000000" pitchFamily="2" charset="-78"/>
              </a:rPr>
            </a:br>
            <a:r>
              <a:rPr lang="fa-IR" sz="2400" dirty="0" smtClean="0">
                <a:cs typeface="B Nazanin" panose="00000400000000000000" pitchFamily="2" charset="-78"/>
              </a:rPr>
              <a:t>طوری که 42.3درصد ار معلمین نگرش مثبت در رابطه با بهترین فرد جهت آموزش مسائل بهداشتی به دانش آموزان داشتندو89.4درصد ار معلمین موافق مشارکت در فعالیهای بهداشت مدارس بودندو 9.5درصد مخالف. </a:t>
            </a:r>
            <a:endParaRPr lang="en-US" sz="2400" dirty="0">
              <a:cs typeface="B Nazanin" panose="00000400000000000000"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7" name="Title 1"/>
          <p:cNvSpPr>
            <a:spLocks noGrp="1"/>
          </p:cNvSpPr>
          <p:nvPr>
            <p:ph type="title"/>
          </p:nvPr>
        </p:nvSpPr>
        <p:spPr>
          <a:xfrm>
            <a:off x="1475510" y="1018964"/>
            <a:ext cx="10164184" cy="5402617"/>
          </a:xfrm>
        </p:spPr>
        <p:txBody>
          <a:bodyPr>
            <a:normAutofit fontScale="90000"/>
          </a:bodyPr>
          <a:lstStyle/>
          <a:p>
            <a:pPr algn="r">
              <a:lnSpc>
                <a:spcPct val="150000"/>
              </a:lnSpc>
            </a:pPr>
            <a:r>
              <a:rPr lang="fa-IR" sz="2400" dirty="0" smtClean="0">
                <a:cs typeface="B Nazanin" panose="00000400000000000000" pitchFamily="2" charset="-78"/>
              </a:rPr>
              <a:t>نتایج مطالعه در رابطه با دلائل عدم مشارکت معلمین در برنامه های بهداشتی دانش آموزان نشان داد</a:t>
            </a:r>
            <a:br>
              <a:rPr lang="fa-IR" sz="2400" dirty="0" smtClean="0">
                <a:cs typeface="B Nazanin" panose="00000400000000000000" pitchFamily="2" charset="-78"/>
              </a:rPr>
            </a:br>
            <a:r>
              <a:rPr lang="fa-IR" sz="2400" dirty="0" smtClean="0">
                <a:cs typeface="B Nazanin" panose="00000400000000000000" pitchFamily="2" charset="-78"/>
              </a:rPr>
              <a:t>52.2درصد پاسخگویان اظهار داشتند که از آنان خواسته نشده است تا در برنامه های آموزشی شرکت کنند </a:t>
            </a:r>
            <a:br>
              <a:rPr lang="fa-IR" sz="2400" dirty="0" smtClean="0">
                <a:cs typeface="B Nazanin" panose="00000400000000000000" pitchFamily="2" charset="-78"/>
              </a:rPr>
            </a:br>
            <a:r>
              <a:rPr lang="fa-IR" sz="2400" dirty="0" smtClean="0">
                <a:cs typeface="B Nazanin" panose="00000400000000000000" pitchFamily="2" charset="-78"/>
              </a:rPr>
              <a:t>42.2 درصد وقت انجام کارها را ندارند(عدم درخواست از سوی مسئولین</a:t>
            </a:r>
            <a:br>
              <a:rPr lang="fa-IR" sz="2400" dirty="0" smtClean="0">
                <a:cs typeface="B Nazanin" panose="00000400000000000000" pitchFamily="2" charset="-78"/>
              </a:rPr>
            </a:br>
            <a:r>
              <a:rPr lang="fa-IR" sz="2400" dirty="0" smtClean="0">
                <a:cs typeface="B Nazanin" panose="00000400000000000000" pitchFamily="2" charset="-78"/>
              </a:rPr>
              <a:t>5.5 درصد علاقه و انگیزه این کار را ندارند</a:t>
            </a:r>
            <a:br>
              <a:rPr lang="fa-IR" sz="2400" dirty="0" smtClean="0">
                <a:cs typeface="B Nazanin" panose="00000400000000000000" pitchFamily="2" charset="-78"/>
              </a:rPr>
            </a:br>
            <a:r>
              <a:rPr lang="fa-IR" sz="2400" dirty="0" smtClean="0">
                <a:cs typeface="B Nazanin" panose="00000400000000000000" pitchFamily="2" charset="-78"/>
              </a:rPr>
              <a:t>کارکنان بهداشتی  و برنامه ریزان باید راه های مشارکت معلمین رادر اجرای برنامه های بهداشتی فراهم نماند  </a:t>
            </a:r>
            <a:br>
              <a:rPr lang="fa-IR" sz="2400" dirty="0" smtClean="0">
                <a:cs typeface="B Nazanin" panose="00000400000000000000" pitchFamily="2" charset="-78"/>
              </a:rPr>
            </a:br>
            <a:r>
              <a:rPr lang="fa-IR" sz="2400" dirty="0" smtClean="0">
                <a:cs typeface="B Nazanin" panose="00000400000000000000" pitchFamily="2" charset="-78"/>
              </a:rPr>
              <a:t>در رابطه با آموزش موضوعات آموزشی:</a:t>
            </a:r>
            <a:br>
              <a:rPr lang="fa-IR" sz="2400" dirty="0" smtClean="0">
                <a:cs typeface="B Nazanin" panose="00000400000000000000" pitchFamily="2" charset="-78"/>
              </a:rPr>
            </a:br>
            <a:r>
              <a:rPr lang="fa-IR" sz="2400" dirty="0" smtClean="0">
                <a:cs typeface="B Nazanin" panose="00000400000000000000" pitchFamily="2" charset="-78"/>
              </a:rPr>
              <a:t>1-بهداشت فردی  2- بهداشت محیط 3-بهداشت تغذیه 4- پیشگیری از بیماری ها  بوده است </a:t>
            </a:r>
            <a:endParaRPr lang="en-US" sz="2400" dirty="0">
              <a:cs typeface="B Nazanin" panose="00000400000000000000"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8" name="Title 1"/>
          <p:cNvSpPr>
            <a:spLocks noGrp="1"/>
          </p:cNvSpPr>
          <p:nvPr>
            <p:ph type="title"/>
          </p:nvPr>
        </p:nvSpPr>
        <p:spPr>
          <a:xfrm>
            <a:off x="1911927" y="624109"/>
            <a:ext cx="10079181" cy="5880599"/>
          </a:xfrm>
        </p:spPr>
        <p:txBody>
          <a:bodyPr>
            <a:normAutofit fontScale="90000"/>
          </a:bodyPr>
          <a:lstStyle/>
          <a:p>
            <a:pPr algn="r"/>
            <a:r>
              <a:rPr lang="fa-IR" sz="2400" dirty="0" smtClean="0">
                <a:cs typeface="B Nazanin" panose="00000400000000000000" pitchFamily="2" charset="-78"/>
              </a:rPr>
              <a:t>نتایج یکی ار پژوهش ها نشان میدهدکه معلمین مدارس ابتدیی در لاگوس تحت آموزش مراقبت های اولیه  و بعضی مهارت های اولیه بهداشتی به مد یک هفته در انستیتو بهداشت کودکان قرار گرفتند و آنها توانستند بیماری های رایج دربچه ها را تشخیص داده و مرافبت های مقدماتی را قبل از ارجاع به پزشک انجام دهند.</a:t>
            </a:r>
            <a:br>
              <a:rPr lang="fa-IR" sz="2400" dirty="0" smtClean="0">
                <a:cs typeface="B Nazanin" panose="00000400000000000000" pitchFamily="2" charset="-78"/>
              </a:rPr>
            </a:br>
            <a:r>
              <a:rPr lang="fa-IR" sz="2400" dirty="0" smtClean="0">
                <a:cs typeface="B Nazanin" panose="00000400000000000000" pitchFamily="2" charset="-78"/>
              </a:rPr>
              <a:t>با توجه به نتایج 30.7 درصد از معلمین نظارت روزانه بر بهداشت فردی دارند و این نظارت باید روزانه انجام گیرد.</a:t>
            </a:r>
            <a:br>
              <a:rPr lang="fa-IR" sz="2400" dirty="0" smtClean="0">
                <a:cs typeface="B Nazanin" panose="00000400000000000000" pitchFamily="2" charset="-78"/>
              </a:rPr>
            </a:br>
            <a:r>
              <a:rPr lang="fa-IR" sz="2400" dirty="0" smtClean="0">
                <a:cs typeface="B Nazanin" panose="00000400000000000000" pitchFamily="2" charset="-78"/>
              </a:rPr>
              <a:t>در پایان  پیشنهادات زیر:</a:t>
            </a:r>
            <a:br>
              <a:rPr lang="fa-IR" sz="2400" dirty="0" smtClean="0">
                <a:cs typeface="B Nazanin" panose="00000400000000000000" pitchFamily="2" charset="-78"/>
              </a:rPr>
            </a:br>
            <a:r>
              <a:rPr lang="fa-IR" sz="2400" dirty="0" smtClean="0">
                <a:cs typeface="B Nazanin" panose="00000400000000000000" pitchFamily="2" charset="-78"/>
              </a:rPr>
              <a:t>1-گنجاندن واحد های درسی آموزش بهداشت مدارس در دروس دوره های تربیت معلم</a:t>
            </a:r>
            <a:br>
              <a:rPr lang="fa-IR" sz="2400" dirty="0" smtClean="0">
                <a:cs typeface="B Nazanin" panose="00000400000000000000" pitchFamily="2" charset="-78"/>
              </a:rPr>
            </a:br>
            <a:r>
              <a:rPr lang="fa-IR" sz="2400" dirty="0" smtClean="0">
                <a:cs typeface="B Nazanin" panose="00000400000000000000" pitchFamily="2" charset="-78"/>
              </a:rPr>
              <a:t>2-برگزاری دوره های ضمن خدمت با تاکید برآموزش بهداشت مدارس</a:t>
            </a:r>
            <a:br>
              <a:rPr lang="fa-IR" sz="2400" dirty="0" smtClean="0">
                <a:cs typeface="B Nazanin" panose="00000400000000000000" pitchFamily="2" charset="-78"/>
              </a:rPr>
            </a:br>
            <a:r>
              <a:rPr lang="fa-IR" sz="2400" dirty="0" smtClean="0">
                <a:cs typeface="B Nazanin" panose="00000400000000000000" pitchFamily="2" charset="-78"/>
              </a:rPr>
              <a:t>3- تشویق و ترغیب معلمین در فعالیت های بهداشتی مدرسه</a:t>
            </a:r>
            <a:br>
              <a:rPr lang="fa-IR" sz="2400" dirty="0" smtClean="0">
                <a:cs typeface="B Nazanin" panose="00000400000000000000" pitchFamily="2" charset="-78"/>
              </a:rPr>
            </a:br>
            <a:r>
              <a:rPr lang="fa-IR" sz="2400" dirty="0" smtClean="0">
                <a:cs typeface="B Nazanin" panose="00000400000000000000" pitchFamily="2" charset="-78"/>
              </a:rPr>
              <a:t>4-جلب مشارکت اموزگاران در اجرای برنامه های بهداشت مدارسو برگزاری برنامه های بهداشتی در مدارس  </a:t>
            </a:r>
            <a:endParaRPr lang="en-US" sz="2400" dirty="0">
              <a:cs typeface="B Nazanin" panose="00000400000000000000"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9" name="Title 1"/>
          <p:cNvSpPr>
            <a:spLocks noGrp="1"/>
          </p:cNvSpPr>
          <p:nvPr>
            <p:ph type="title"/>
          </p:nvPr>
        </p:nvSpPr>
        <p:spPr>
          <a:xfrm>
            <a:off x="893619" y="302780"/>
            <a:ext cx="10979727" cy="6378575"/>
          </a:xfrm>
        </p:spPr>
        <p:txBody>
          <a:bodyPr>
            <a:normAutofit fontScale="90000"/>
          </a:bodyPr>
          <a:lstStyle/>
          <a:p>
            <a:pPr algn="r"/>
            <a:r>
              <a:rPr lang="fa-IR" sz="3200" b="1" dirty="0" smtClean="0">
                <a:cs typeface="B Nazanin" panose="00000400000000000000" pitchFamily="2" charset="-78"/>
              </a:rPr>
              <a:t>نقش معلمان در زمینه بهداشت روانی در مدارس</a:t>
            </a:r>
            <a:r>
              <a:rPr lang="fa-IR" sz="3200" dirty="0" smtClean="0"/>
              <a:t/>
            </a:r>
            <a:br>
              <a:rPr lang="fa-IR" sz="3200" dirty="0" smtClean="0"/>
            </a:br>
            <a:r>
              <a:rPr lang="fa-IR" sz="3200" dirty="0" smtClean="0"/>
              <a:t/>
            </a:r>
            <a:br>
              <a:rPr lang="fa-IR" sz="3200" dirty="0" smtClean="0"/>
            </a:br>
            <a:r>
              <a:rPr lang="fa-IR" sz="2400" dirty="0" smtClean="0">
                <a:cs typeface="B Nazanin" panose="00000400000000000000" pitchFamily="2" charset="-78"/>
              </a:rPr>
              <a:t>اختلالات عاطفی و روان شناختی از عوامل مهم و رو به تزاید ابتلا ناتوانی و کاهش کیفیت زندگی هستند.از هر 4نفر یکی از اختلالات  روانی رفتاری رنج میبرد.</a:t>
            </a:r>
            <a:r>
              <a:rPr lang="en-US" sz="2400" dirty="0" smtClean="0">
                <a:cs typeface="B Nazanin" panose="00000400000000000000" pitchFamily="2" charset="-78"/>
              </a:rPr>
              <a:t/>
            </a:r>
            <a:br>
              <a:rPr lang="en-US" sz="2400" dirty="0" smtClean="0">
                <a:cs typeface="B Nazanin" panose="00000400000000000000" pitchFamily="2" charset="-78"/>
              </a:rPr>
            </a:br>
            <a:r>
              <a:rPr lang="fa-IR" sz="2400" dirty="0" smtClean="0">
                <a:cs typeface="B Nazanin" panose="00000400000000000000" pitchFamily="2" charset="-78"/>
              </a:rPr>
              <a:t>مدارس و معلمان در ارتقای سلامت روان ،شناسایی کودکان در معرض خطر اختلالات روان شناختی و ارجاع آنان برای دریافت کمکمهای تخصصی  ،نقشهایی اساسی دارند.</a:t>
            </a:r>
            <a:r>
              <a:rPr lang="fa-IR" sz="3200" dirty="0" smtClean="0">
                <a:cs typeface="B Nazanin" panose="00000400000000000000" pitchFamily="2" charset="-78"/>
              </a:rPr>
              <a:t/>
            </a:r>
            <a:br>
              <a:rPr lang="fa-IR" sz="3200" dirty="0" smtClean="0">
                <a:cs typeface="B Nazanin" panose="00000400000000000000" pitchFamily="2" charset="-78"/>
              </a:rPr>
            </a:br>
            <a:r>
              <a:rPr lang="fa-IR" sz="2400" dirty="0" smtClean="0">
                <a:cs typeface="B Nazanin" panose="00000400000000000000" pitchFamily="2" charset="-78"/>
              </a:rPr>
              <a:t>هدف اصلی این مطالعه تاثیر مداخله آموزشی بر آگاهی نگرش و عملکرد معلمان در زمینه سلامت روانی دانش آموزان است.</a:t>
            </a:r>
            <a:br>
              <a:rPr lang="fa-IR" sz="2400" dirty="0" smtClean="0">
                <a:cs typeface="B Nazanin" panose="00000400000000000000" pitchFamily="2" charset="-78"/>
              </a:rPr>
            </a:br>
            <a:r>
              <a:rPr lang="fa-IR" sz="2400" dirty="0" smtClean="0">
                <a:cs typeface="B Nazanin" panose="00000400000000000000" pitchFamily="2" charset="-78"/>
              </a:rPr>
              <a:t>منظور از عملکرد </a:t>
            </a:r>
            <a:r>
              <a:rPr lang="fa-IR" sz="2400" dirty="0">
                <a:cs typeface="B Nazanin" panose="00000400000000000000" pitchFamily="2" charset="-78"/>
              </a:rPr>
              <a:t>،</a:t>
            </a:r>
            <a:r>
              <a:rPr lang="fa-IR" sz="2400" dirty="0" smtClean="0">
                <a:cs typeface="B Nazanin" panose="00000400000000000000" pitchFamily="2" charset="-78"/>
              </a:rPr>
              <a:t>شناسایی و ارجاع دانش آموزان دارای علایم و نشانه های اختلال در سلامت روانی است</a:t>
            </a:r>
            <a:br>
              <a:rPr lang="fa-IR" sz="2400" dirty="0" smtClean="0">
                <a:cs typeface="B Nazanin" panose="00000400000000000000" pitchFamily="2" charset="-78"/>
              </a:rPr>
            </a:br>
            <a:r>
              <a:rPr lang="fa-IR" sz="2400" dirty="0" smtClean="0">
                <a:cs typeface="B Nazanin" panose="00000400000000000000" pitchFamily="2" charset="-78"/>
              </a:rPr>
              <a:t>این مطالعه نشان داد که معلمان آموزش دیده از پتانسبل قابل توجهی برای شناسایی و ارجاع دانش آموزان نیازمند خدمات سلامت روانی  و در مجموع مشارکت در ارایه این خدمات در مدارس یرخوردارند.از این رو برنامه ریزی برای ارتقا ی سطح دانش، نگرش و در نهایت توسعه مشارکت معلمین در بهداشت روانی مدارس اقدامی مفید و ضروری برای دانش آموزان که در خطر آسیب های روان شناختی قرر دارند </a:t>
            </a:r>
            <a:endParaRPr lang="en-US" sz="3200" dirty="0">
              <a:cs typeface="B Nazanin" panose="00000400000000000000"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0" name="Title 1"/>
          <p:cNvSpPr>
            <a:spLocks noGrp="1"/>
          </p:cNvSpPr>
          <p:nvPr>
            <p:ph type="title"/>
          </p:nvPr>
        </p:nvSpPr>
        <p:spPr>
          <a:xfrm>
            <a:off x="270164" y="1288472"/>
            <a:ext cx="11419609" cy="6296891"/>
          </a:xfrm>
        </p:spPr>
        <p:txBody>
          <a:bodyPr>
            <a:normAutofit/>
          </a:bodyPr>
          <a:lstStyle/>
          <a:p>
            <a:pPr algn="r">
              <a:lnSpc>
                <a:spcPct val="150000"/>
              </a:lnSpc>
            </a:pPr>
            <a:r>
              <a:rPr lang="fa-IR" sz="2400" dirty="0" smtClean="0">
                <a:cs typeface="B Nazanin" panose="00000400000000000000" pitchFamily="2" charset="-78"/>
              </a:rPr>
              <a:t>برای اینکه مدارس وضعیت یادگیری و سلامت دانش آموزان را بهبود دهند باید ضمن بازنگری اصلاح و سازماندهی مجدد برنامه های خود با شناسایی منابع و تعریف مجدد نقش ها  شرایط لازم را برای توسعه سلامت روانی دانش اموزان فراهم نماید.</a:t>
            </a:r>
            <a:br>
              <a:rPr lang="fa-IR" sz="2400" dirty="0" smtClean="0">
                <a:cs typeface="B Nazanin" panose="00000400000000000000" pitchFamily="2" charset="-78"/>
              </a:rPr>
            </a:br>
            <a:r>
              <a:rPr lang="fa-IR" sz="2400" dirty="0" smtClean="0">
                <a:cs typeface="B Nazanin" panose="00000400000000000000" pitchFamily="2" charset="-78"/>
              </a:rPr>
              <a:t>با توجه به واقعیت های مربوط به توانایی های معلمین  سطح عملکرد مورد انتظار از معلم این بوده است که با شناخت علایم ونشانه های اختلال در سلامت روان شناختی دانش آموزان مشکل دار را به کارشناس ارجاع نمایند.</a:t>
            </a:r>
            <a:br>
              <a:rPr lang="fa-IR" sz="2400" dirty="0" smtClean="0">
                <a:cs typeface="B Nazanin" panose="00000400000000000000" pitchFamily="2" charset="-78"/>
              </a:rPr>
            </a:br>
            <a:endParaRPr lang="en-US" sz="2400" dirty="0">
              <a:cs typeface="B Nazanin" panose="00000400000000000000"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1" name="Title 1"/>
          <p:cNvSpPr>
            <a:spLocks noGrp="1"/>
          </p:cNvSpPr>
          <p:nvPr>
            <p:ph type="title"/>
          </p:nvPr>
        </p:nvSpPr>
        <p:spPr>
          <a:xfrm>
            <a:off x="1350818" y="540328"/>
            <a:ext cx="10401300" cy="5309754"/>
          </a:xfrm>
        </p:spPr>
        <p:txBody>
          <a:bodyPr>
            <a:normAutofit fontScale="90000"/>
          </a:bodyPr>
          <a:lstStyle/>
          <a:p>
            <a:pPr algn="r">
              <a:lnSpc>
                <a:spcPct val="150000"/>
              </a:lnSpc>
            </a:pPr>
            <a:r>
              <a:rPr lang="fa-IR" sz="2400" b="1" dirty="0" smtClean="0">
                <a:cs typeface="B Nazanin" panose="00000400000000000000" pitchFamily="2" charset="-78"/>
              </a:rPr>
              <a:t>پس برای ارزیابی نقش معلم،حول دو فعالیت پرداختع است این </a:t>
            </a:r>
            <a:r>
              <a:rPr lang="fa-IR" sz="2400" b="1" smtClean="0">
                <a:cs typeface="B Nazanin" panose="00000400000000000000" pitchFamily="2" charset="-78"/>
              </a:rPr>
              <a:t>دو فعالیت قابل </a:t>
            </a:r>
            <a:r>
              <a:rPr lang="fa-IR" sz="2400" b="1" dirty="0" smtClean="0">
                <a:cs typeface="B Nazanin" panose="00000400000000000000" pitchFamily="2" charset="-78"/>
              </a:rPr>
              <a:t>انتظاراز معلم عبارتند از</a:t>
            </a:r>
            <a:r>
              <a:rPr lang="fa-IR" sz="2400" dirty="0" smtClean="0">
                <a:cs typeface="B Nazanin" panose="00000400000000000000" pitchFamily="2" charset="-78"/>
              </a:rPr>
              <a:t>:</a:t>
            </a:r>
            <a:br>
              <a:rPr lang="fa-IR" sz="2400" dirty="0" smtClean="0">
                <a:cs typeface="B Nazanin" panose="00000400000000000000" pitchFamily="2" charset="-78"/>
              </a:rPr>
            </a:br>
            <a:r>
              <a:rPr lang="fa-IR" sz="2400" dirty="0" smtClean="0">
                <a:cs typeface="B Nazanin" panose="00000400000000000000" pitchFamily="2" charset="-78"/>
              </a:rPr>
              <a:t>1-شناسایی و ارجاع دانش آموزانی که نشانه های اختلال در سلامت روان بروز میدهند</a:t>
            </a:r>
            <a:br>
              <a:rPr lang="fa-IR" sz="2400" dirty="0" smtClean="0">
                <a:cs typeface="B Nazanin" panose="00000400000000000000" pitchFamily="2" charset="-78"/>
              </a:rPr>
            </a:br>
            <a:r>
              <a:rPr lang="fa-IR" sz="2400" dirty="0" smtClean="0">
                <a:cs typeface="B Nazanin" panose="00000400000000000000" pitchFamily="2" charset="-78"/>
              </a:rPr>
              <a:t>2-آموزش بهداشت روان که  با عث افزایش آگاهی دانش آموزان  و نقش بارزی در یادگیری دانش آموزان دارد.</a:t>
            </a:r>
            <a:br>
              <a:rPr lang="fa-IR" sz="2400" dirty="0" smtClean="0">
                <a:cs typeface="B Nazanin" panose="00000400000000000000" pitchFamily="2" charset="-78"/>
              </a:rPr>
            </a:br>
            <a:r>
              <a:rPr lang="fa-IR" sz="2400" dirty="0" smtClean="0">
                <a:cs typeface="B Nazanin" panose="00000400000000000000" pitchFamily="2" charset="-78"/>
              </a:rPr>
              <a:t>   بنابراین </a:t>
            </a:r>
            <a:r>
              <a:rPr lang="fa-IR" sz="2400" dirty="0">
                <a:cs typeface="B Nazanin" panose="00000400000000000000" pitchFamily="2" charset="-78"/>
              </a:rPr>
              <a:t>معلم در فعالیت های بهداشت روانی مدارس به نحو موثری ایفای نقش مینمایند  و نیز آموزش معلمان جهت ایفای نقش ضروری ست زیرا معلمان آموزش دیده از پتانسیل بالایی برای مشارکت در ارائه خدمات سلامت روانی </a:t>
            </a:r>
            <a:r>
              <a:rPr lang="fa-IR" sz="2400" dirty="0" smtClean="0">
                <a:cs typeface="B Nazanin" panose="00000400000000000000" pitchFamily="2" charset="-78"/>
              </a:rPr>
              <a:t>برخوردارند و هم چنین مداخلات آموزشی برنامه ریزی شده بر افزایش سطح دانش معلمان موثر است</a:t>
            </a:r>
            <a:endParaRPr lang="en-US" sz="2400" dirty="0">
              <a:cs typeface="B Nazanin" panose="00000400000000000000"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0" name="Title 1"/>
          <p:cNvSpPr>
            <a:spLocks noGrp="1"/>
          </p:cNvSpPr>
          <p:nvPr>
            <p:ph type="ctrTitle"/>
          </p:nvPr>
        </p:nvSpPr>
        <p:spPr>
          <a:xfrm>
            <a:off x="862444" y="0"/>
            <a:ext cx="11107883" cy="4655127"/>
          </a:xfrm>
        </p:spPr>
        <p:txBody>
          <a:bodyPr>
            <a:normAutofit fontScale="90000"/>
          </a:bodyPr>
          <a:lstStyle/>
          <a:p>
            <a:pPr algn="r"/>
            <a:r>
              <a:rPr lang="fa-IR" sz="2400" dirty="0" smtClean="0">
                <a:cs typeface="B Nazanin" panose="00000400000000000000" pitchFamily="2" charset="-78"/>
              </a:rPr>
              <a:t/>
            </a:r>
            <a:br>
              <a:rPr lang="fa-IR" sz="2400" dirty="0" smtClean="0">
                <a:cs typeface="B Nazanin" panose="00000400000000000000" pitchFamily="2" charset="-78"/>
              </a:rPr>
            </a:br>
            <a:r>
              <a:rPr lang="fa-IR" sz="2400" dirty="0" smtClean="0">
                <a:cs typeface="B Nazanin" panose="00000400000000000000" pitchFamily="2" charset="-78"/>
              </a:rPr>
              <a:t> برنامه هاي درسی آموزش بهداشت مدارس بازتاب پژوهشهایی هستند که بر نکاتی همچون آموزش دادن اطلاعات بهداشتی بهعنوان یک دانش ضروري به دانش آموزان، شکل دادن به ارزشهاي شخصی و باورهاي نشأت گرفته از رفتارهاي سالم، شکل دادن به هنجارها و ارزشهاي گروهی برگرفته از یک زندگی سالم، توسعه مهارتهاي اساسی بهداشتی که براي اتخاذ، عمل و حفظ رفتارهاي بهداشتی و رشد برنامههاي درسی که اغلب به دانش آموزان آموزشهاي علمی و بهداشتی میدهد، تأکید</a:t>
            </a:r>
            <a:r>
              <a:rPr lang="fa-IR" sz="2400" dirty="0">
                <a:cs typeface="B Nazanin" panose="00000400000000000000" pitchFamily="2" charset="-78"/>
              </a:rPr>
              <a:t> </a:t>
            </a:r>
            <a:r>
              <a:rPr lang="fa-IR" sz="2400" dirty="0" smtClean="0">
                <a:cs typeface="B Nazanin" panose="00000400000000000000" pitchFamily="2" charset="-78"/>
              </a:rPr>
              <a:t>دارند .</a:t>
            </a:r>
            <a:br>
              <a:rPr lang="fa-IR" sz="2400" dirty="0" smtClean="0">
                <a:cs typeface="B Nazanin" panose="00000400000000000000" pitchFamily="2" charset="-78"/>
              </a:rPr>
            </a:br>
            <a:r>
              <a:rPr lang="fa-IR" sz="2400" dirty="0" smtClean="0">
                <a:cs typeface="B Nazanin" panose="00000400000000000000" pitchFamily="2" charset="-78"/>
              </a:rPr>
              <a:t/>
            </a:r>
            <a:br>
              <a:rPr lang="fa-IR" sz="2400" dirty="0" smtClean="0">
                <a:cs typeface="B Nazanin" panose="00000400000000000000" pitchFamily="2" charset="-78"/>
              </a:rPr>
            </a:br>
            <a:r>
              <a:rPr lang="fa-IR" sz="2400" dirty="0" smtClean="0">
                <a:cs typeface="B Nazanin" panose="00000400000000000000" pitchFamily="2" charset="-78"/>
              </a:rPr>
              <a:t>استراتژيها و تجارب یادگیري برنامه درسی آموزش بهداشت مدارس در دانشآموزان انگیزه ایجاد میکنند تا</a:t>
            </a:r>
            <a:br>
              <a:rPr lang="fa-IR" sz="2400" dirty="0" smtClean="0">
                <a:cs typeface="B Nazanin" panose="00000400000000000000" pitchFamily="2" charset="-78"/>
              </a:rPr>
            </a:br>
            <a:r>
              <a:rPr lang="fa-IR" sz="2400" dirty="0" smtClean="0">
                <a:cs typeface="B Nazanin" panose="00000400000000000000" pitchFamily="2" charset="-78"/>
              </a:rPr>
              <a:t>نگرشها و ارزشهایی که سلامت آنها را رشد میدهد، مورد توجه قرار دهند و در مورد رفتارهاي حفاظتی، درك مثبتی در آنها به وجود میآورد و میتواند موجب تقویت، عملکرد آموزشی دانش آموزان شود.</a:t>
            </a:r>
            <a:endParaRPr lang="en-US" sz="2400" dirty="0">
              <a:cs typeface="B Nazanin" panose="00000400000000000000"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3" name="Title 1"/>
          <p:cNvSpPr>
            <a:spLocks noGrp="1"/>
          </p:cNvSpPr>
          <p:nvPr>
            <p:ph type="title"/>
          </p:nvPr>
        </p:nvSpPr>
        <p:spPr>
          <a:xfrm>
            <a:off x="987136" y="572943"/>
            <a:ext cx="10761518" cy="5755120"/>
          </a:xfrm>
        </p:spPr>
        <p:txBody>
          <a:bodyPr>
            <a:normAutofit fontScale="90000"/>
          </a:bodyPr>
          <a:lstStyle/>
          <a:p>
            <a:pPr algn="r"/>
            <a:r>
              <a:rPr lang="fa-IR" sz="2400" dirty="0" smtClean="0">
                <a:cs typeface="B Nazanin" panose="00000400000000000000" pitchFamily="2" charset="-78"/>
              </a:rPr>
              <a:t>با توجه به نقش مدارس و مربیان بهداشت در گسترش </a:t>
            </a:r>
            <a:r>
              <a:rPr lang="fa-IR" sz="2400" b="1" dirty="0" smtClean="0">
                <a:cs typeface="B Nazanin" panose="00000400000000000000" pitchFamily="2" charset="-78"/>
              </a:rPr>
              <a:t>بهداشت فردي </a:t>
            </a:r>
            <a:r>
              <a:rPr lang="fa-IR" sz="2400" dirty="0" smtClean="0">
                <a:cs typeface="B Nazanin" panose="00000400000000000000" pitchFamily="2" charset="-78"/>
              </a:rPr>
              <a:t>و اجتماعی دانشآموزان، تحقیقات</a:t>
            </a:r>
            <a:br>
              <a:rPr lang="fa-IR" sz="2400" dirty="0" smtClean="0">
                <a:cs typeface="B Nazanin" panose="00000400000000000000" pitchFamily="2" charset="-78"/>
              </a:rPr>
            </a:br>
            <a:r>
              <a:rPr lang="fa-IR" sz="2400" dirty="0" smtClean="0">
                <a:cs typeface="B Nazanin" panose="00000400000000000000" pitchFamily="2" charset="-78"/>
              </a:rPr>
              <a:t>متعددي در این زمینه انجام شده است.</a:t>
            </a:r>
            <a:br>
              <a:rPr lang="fa-IR" sz="2400" dirty="0" smtClean="0">
                <a:cs typeface="B Nazanin" panose="00000400000000000000" pitchFamily="2" charset="-78"/>
              </a:rPr>
            </a:br>
            <a:r>
              <a:rPr lang="fa-IR" sz="2400" dirty="0" smtClean="0">
                <a:cs typeface="B Nazanin" panose="00000400000000000000" pitchFamily="2" charset="-78"/>
              </a:rPr>
              <a:t>به طوريکه دانش آموزان داراي مربی بهداشت رفتارهاي بهداشتی بهتري نسبت به دانش آموزان</a:t>
            </a:r>
            <a:r>
              <a:rPr lang="fa-IR" sz="2400" dirty="0">
                <a:cs typeface="B Nazanin" panose="00000400000000000000" pitchFamily="2" charset="-78"/>
              </a:rPr>
              <a:t> </a:t>
            </a:r>
            <a:r>
              <a:rPr lang="fa-IR" sz="2400" dirty="0" smtClean="0">
                <a:cs typeface="B Nazanin" panose="00000400000000000000" pitchFamily="2" charset="-78"/>
              </a:rPr>
              <a:t>بدون مربی بهداشت دارند.</a:t>
            </a:r>
            <a:br>
              <a:rPr lang="fa-IR" sz="2400" dirty="0" smtClean="0">
                <a:cs typeface="B Nazanin" panose="00000400000000000000" pitchFamily="2" charset="-78"/>
              </a:rPr>
            </a:br>
            <a:r>
              <a:rPr lang="fa-IR" sz="2400" dirty="0" smtClean="0">
                <a:cs typeface="B Nazanin" panose="00000400000000000000" pitchFamily="2" charset="-78"/>
              </a:rPr>
              <a:t>باید آموزش عادات صحیح بهداشتی در مدارس انجام گیرد و اگر این آموزشها به درستی صورت پذیرند، به توقف شیوع بیماريها به ویژه</a:t>
            </a:r>
            <a:r>
              <a:rPr lang="fa-IR" sz="2400" dirty="0">
                <a:cs typeface="B Nazanin" panose="00000400000000000000" pitchFamily="2" charset="-78"/>
              </a:rPr>
              <a:t> </a:t>
            </a:r>
            <a:r>
              <a:rPr lang="fa-IR" sz="2400" dirty="0" smtClean="0">
                <a:cs typeface="B Nazanin" panose="00000400000000000000" pitchFamily="2" charset="-78"/>
              </a:rPr>
              <a:t>بیماريهاي ویروسی و میکروبی کمک میکنند.</a:t>
            </a:r>
            <a:br>
              <a:rPr lang="fa-IR" sz="2400" dirty="0" smtClean="0">
                <a:cs typeface="B Nazanin" panose="00000400000000000000" pitchFamily="2" charset="-78"/>
              </a:rPr>
            </a:br>
            <a:r>
              <a:rPr lang="fa-IR" sz="2400" dirty="0" smtClean="0">
                <a:cs typeface="B Nazanin" panose="00000400000000000000" pitchFamily="2" charset="-78"/>
              </a:rPr>
              <a:t> محیط سالم در مدرسه میتواند به رشد عقلی و جسمی دانش آموزان کمک کند. از این رو، باید به دانش آموزان</a:t>
            </a:r>
            <a:br>
              <a:rPr lang="fa-IR" sz="2400" dirty="0" smtClean="0">
                <a:cs typeface="B Nazanin" panose="00000400000000000000" pitchFamily="2" charset="-78"/>
              </a:rPr>
            </a:br>
            <a:r>
              <a:rPr lang="fa-IR" sz="2400" dirty="0" smtClean="0">
                <a:cs typeface="B Nazanin" panose="00000400000000000000" pitchFamily="2" charset="-78"/>
              </a:rPr>
              <a:t>مهارتهاي اصلی زندگی در مدارس را آموزش داد تا بتوان</a:t>
            </a:r>
            <a:r>
              <a:rPr lang="fa-IR" sz="2400" dirty="0">
                <a:cs typeface="B Nazanin" panose="00000400000000000000" pitchFamily="2" charset="-78"/>
              </a:rPr>
              <a:t> </a:t>
            </a:r>
            <a:r>
              <a:rPr lang="fa-IR" sz="2400" dirty="0" smtClean="0">
                <a:cs typeface="B Nazanin" panose="00000400000000000000" pitchFamily="2" charset="-78"/>
              </a:rPr>
              <a:t>آنها را به سوي یک زندگی سالم هدایت </a:t>
            </a:r>
            <a:r>
              <a:rPr lang="fa-IR" sz="2400" dirty="0">
                <a:cs typeface="B Nazanin" panose="00000400000000000000" pitchFamily="2" charset="-78"/>
              </a:rPr>
              <a:t>کردبا بررسی نقش آموزش معلمین در بهداشت فردی در مدارس نشان داد که افراد در تمام زمینه های بهداشت فردی افزایش آگاهی بالایی را به دست اورده اند.</a:t>
            </a:r>
            <a:br>
              <a:rPr lang="fa-IR" sz="2400" dirty="0">
                <a:cs typeface="B Nazanin" panose="00000400000000000000" pitchFamily="2" charset="-78"/>
              </a:rPr>
            </a:br>
            <a:r>
              <a:rPr lang="fa-IR" sz="2400" dirty="0" smtClean="0">
                <a:cs typeface="B Nazanin" panose="00000400000000000000" pitchFamily="2" charset="-78"/>
              </a:rPr>
              <a:t/>
            </a:r>
            <a:br>
              <a:rPr lang="fa-IR" sz="2400" dirty="0" smtClean="0">
                <a:cs typeface="B Nazanin" panose="00000400000000000000" pitchFamily="2" charset="-78"/>
              </a:rPr>
            </a:br>
            <a:endParaRPr lang="en-US" sz="2400" dirty="0">
              <a:cs typeface="B Nazanin" panose="00000400000000000000"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32" name="Title 1048731"/>
          <p:cNvSpPr>
            <a:spLocks noGrp="1"/>
          </p:cNvSpPr>
          <p:nvPr>
            <p:ph type="title"/>
          </p:nvPr>
        </p:nvSpPr>
        <p:spPr>
          <a:xfrm>
            <a:off x="1764787" y="624110"/>
            <a:ext cx="9739823" cy="4890018"/>
          </a:xfrm>
        </p:spPr>
        <p:txBody>
          <a:bodyPr>
            <a:normAutofit/>
          </a:bodyPr>
          <a:lstStyle/>
          <a:p>
            <a:pPr algn="r"/>
            <a:r>
              <a:rPr lang="fa-IR" sz="2400" dirty="0">
                <a:cs typeface="B Nazanin" panose="00000400000000000000" pitchFamily="2" charset="-78"/>
              </a:rPr>
              <a:t>آموزش صحیح بهداشت در مدارس توسط معلمان دوره دیده،باعث افزایش آگاهی دانش آموزان در ارتباط با ارتقاء سطح سلامت و پیشگیری از بیماریها،دسترسی به اطلاعات صحیح بهداشتی، محصولات و سرویسهای بهداشتی، رفتار سالم، توانایی برقراری ارتباط با دیگران،افزایش توانایی تصمیم گیری و تعیین هدف در زندگی می گردد</a:t>
            </a:r>
            <a:r>
              <a:rPr lang="fa-IR" sz="2400" dirty="0"/>
              <a: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1" name="Title 1"/>
          <p:cNvSpPr>
            <a:spLocks noGrp="1"/>
          </p:cNvSpPr>
          <p:nvPr>
            <p:ph type="title"/>
          </p:nvPr>
        </p:nvSpPr>
        <p:spPr>
          <a:xfrm>
            <a:off x="446809" y="365125"/>
            <a:ext cx="10906991" cy="6108411"/>
          </a:xfrm>
        </p:spPr>
        <p:txBody>
          <a:bodyPr>
            <a:normAutofit fontScale="90000"/>
          </a:bodyPr>
          <a:lstStyle/>
          <a:p>
            <a:pPr algn="r">
              <a:lnSpc>
                <a:spcPct val="150000"/>
              </a:lnSpc>
            </a:pPr>
            <a:r>
              <a:rPr lang="fa-IR" sz="3200" b="1" dirty="0"/>
              <a:t>نقش و اهميت مشاركت دانش آموزان، او لياء آن ها و كاركنان مدارس </a:t>
            </a:r>
            <a:r>
              <a:rPr lang="fa-IR" sz="3200" b="1" dirty="0" smtClean="0"/>
              <a:t>درخدمات </a:t>
            </a:r>
            <a:r>
              <a:rPr lang="fa-IR" sz="3200" b="1" dirty="0"/>
              <a:t>بهداشت </a:t>
            </a:r>
            <a:r>
              <a:rPr lang="fa-IR" sz="3200" b="1" dirty="0" smtClean="0"/>
              <a:t>مدارس</a:t>
            </a:r>
            <a:br>
              <a:rPr lang="fa-IR" sz="3200" b="1" dirty="0" smtClean="0"/>
            </a:br>
            <a:r>
              <a:rPr lang="fa-IR" sz="3200" b="1" dirty="0"/>
              <a:t/>
            </a:r>
            <a:br>
              <a:rPr lang="fa-IR" sz="3200" b="1" dirty="0"/>
            </a:br>
            <a:r>
              <a:rPr lang="fa-IR" sz="2400" dirty="0">
                <a:cs typeface="B Nazanin" panose="00000400000000000000" pitchFamily="2" charset="-78"/>
              </a:rPr>
              <a:t>سياست هاي بهداشتي در مدرسه بايد علاوه بر پيشگيري از بيماري، بهداشت محيط و ايمني، </a:t>
            </a:r>
            <a:r>
              <a:rPr lang="fa-IR" sz="2400" dirty="0" smtClean="0">
                <a:cs typeface="B Nazanin" panose="00000400000000000000" pitchFamily="2" charset="-78"/>
              </a:rPr>
              <a:t>بهداشت رواني </a:t>
            </a:r>
            <a:r>
              <a:rPr lang="fa-IR" sz="2400" dirty="0">
                <a:cs typeface="B Nazanin" panose="00000400000000000000" pitchFamily="2" charset="-78"/>
              </a:rPr>
              <a:t>و عاطفي را نيز منعكس كند.</a:t>
            </a:r>
            <a:br>
              <a:rPr lang="fa-IR" sz="2400" dirty="0">
                <a:cs typeface="B Nazanin" panose="00000400000000000000" pitchFamily="2" charset="-78"/>
              </a:rPr>
            </a:br>
            <a:r>
              <a:rPr lang="fa-IR" sz="2400" dirty="0">
                <a:cs typeface="B Nazanin" panose="00000400000000000000" pitchFamily="2" charset="-78"/>
              </a:rPr>
              <a:t>اولين هدف ارائه خدمات بهداشتي پيشگيري از بيماري و رنج ناشي از آن ها است.</a:t>
            </a:r>
            <a:br>
              <a:rPr lang="fa-IR" sz="2400" dirty="0">
                <a:cs typeface="B Nazanin" panose="00000400000000000000" pitchFamily="2" charset="-78"/>
              </a:rPr>
            </a:br>
            <a:r>
              <a:rPr lang="fa-IR" sz="2400" dirty="0">
                <a:cs typeface="B Nazanin" panose="00000400000000000000" pitchFamily="2" charset="-78"/>
              </a:rPr>
              <a:t>• دومين هدف، كشف هرچه سريعتر مشكلات و اقدام در بر طرف كردن آنها است.</a:t>
            </a:r>
            <a:br>
              <a:rPr lang="fa-IR" sz="2400" dirty="0">
                <a:cs typeface="B Nazanin" panose="00000400000000000000" pitchFamily="2" charset="-78"/>
              </a:rPr>
            </a:br>
            <a:r>
              <a:rPr lang="fa-IR" sz="2400" dirty="0">
                <a:cs typeface="B Nazanin" panose="00000400000000000000" pitchFamily="2" charset="-78"/>
              </a:rPr>
              <a:t>• سومين هدف رسيدگي به مشكلات طولاني مدت است كه بايد طوري كنترل و مهار شوند كه وخيم </a:t>
            </a:r>
            <a:r>
              <a:rPr lang="fa-IR" sz="2400" dirty="0" smtClean="0">
                <a:cs typeface="B Nazanin" panose="00000400000000000000" pitchFamily="2" charset="-78"/>
              </a:rPr>
              <a:t>تر نشوند</a:t>
            </a:r>
            <a:r>
              <a:rPr lang="fa-IR" sz="2400" dirty="0">
                <a:cs typeface="B Nazanin" panose="00000400000000000000" pitchFamily="2" charset="-78"/>
              </a:rPr>
              <a:t>. كاركنان بهداشتي به تنهايي نمي توانند اين اهداف را تامين نمايند . و دستيابي به اين اهداف </a:t>
            </a:r>
            <a:r>
              <a:rPr lang="fa-IR" sz="2400" dirty="0" smtClean="0">
                <a:cs typeface="B Nazanin" panose="00000400000000000000" pitchFamily="2" charset="-78"/>
              </a:rPr>
              <a:t>فقط با </a:t>
            </a:r>
            <a:r>
              <a:rPr lang="fa-IR" sz="2400" dirty="0">
                <a:cs typeface="B Nazanin" panose="00000400000000000000" pitchFamily="2" charset="-78"/>
              </a:rPr>
              <a:t>همكاري مدرسه و جامعه برآورده مي شود.</a:t>
            </a:r>
            <a:endParaRPr lang="en-US" sz="2400" dirty="0">
              <a:cs typeface="B Nazanin" panose="00000400000000000000"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2" name="Title 1"/>
          <p:cNvSpPr>
            <a:spLocks noGrp="1"/>
          </p:cNvSpPr>
          <p:nvPr>
            <p:ph type="title"/>
          </p:nvPr>
        </p:nvSpPr>
        <p:spPr>
          <a:xfrm>
            <a:off x="561109" y="365125"/>
            <a:ext cx="11481955" cy="6274666"/>
          </a:xfrm>
        </p:spPr>
        <p:txBody>
          <a:bodyPr>
            <a:normAutofit fontScale="90000"/>
          </a:bodyPr>
          <a:lstStyle/>
          <a:p>
            <a:pPr algn="r"/>
            <a:r>
              <a:rPr lang="fa-IR" sz="2400" dirty="0"/>
              <a:t>خ</a:t>
            </a:r>
            <a:r>
              <a:rPr lang="fa-IR" sz="2400" dirty="0" smtClean="0"/>
              <a:t>دمات </a:t>
            </a:r>
            <a:r>
              <a:rPr lang="fa-IR" sz="2400" dirty="0"/>
              <a:t>بهداشتي نوعي مشاركت است كه كاركنان بهداشتي، اعضاي مدرسه و جامعه را درگير م يكند و بر </a:t>
            </a:r>
            <a:r>
              <a:rPr lang="fa-IR" sz="2400" dirty="0" smtClean="0"/>
              <a:t>پايه پيشگيري </a:t>
            </a:r>
            <a:r>
              <a:rPr lang="fa-IR" sz="2400" dirty="0"/>
              <a:t>از بيمار يها در سه سطح زير عمل </a:t>
            </a:r>
            <a:r>
              <a:rPr lang="fa-IR" sz="2400" dirty="0" smtClean="0"/>
              <a:t>ميكند:</a:t>
            </a:r>
            <a:br>
              <a:rPr lang="fa-IR" sz="2400" dirty="0" smtClean="0"/>
            </a:br>
            <a:r>
              <a:rPr lang="fa-IR" sz="2400" dirty="0"/>
              <a:t/>
            </a:r>
            <a:br>
              <a:rPr lang="fa-IR" sz="2400" dirty="0"/>
            </a:br>
            <a:r>
              <a:rPr lang="fa-IR" sz="2400" dirty="0" smtClean="0"/>
              <a:t>1</a:t>
            </a:r>
            <a:r>
              <a:rPr lang="fa-IR" sz="2400" dirty="0"/>
              <a:t>) </a:t>
            </a:r>
            <a:r>
              <a:rPr lang="fa-IR" sz="2400" b="1" dirty="0"/>
              <a:t>مانع از وقوع بيماري ها مي شود </a:t>
            </a:r>
            <a:r>
              <a:rPr lang="fa-IR" sz="2400" dirty="0"/>
              <a:t>(محيط، تغذيه، ايمن سازي، ايمني، توسعه مهارت هاي زندگي) </a:t>
            </a:r>
            <a:r>
              <a:rPr lang="fa-IR" sz="2400" dirty="0" smtClean="0"/>
              <a:t/>
            </a:r>
            <a:br>
              <a:rPr lang="fa-IR" sz="2400" dirty="0" smtClean="0"/>
            </a:br>
            <a:r>
              <a:rPr lang="fa-IR" sz="2400" dirty="0" smtClean="0"/>
              <a:t>2</a:t>
            </a:r>
            <a:r>
              <a:rPr lang="fa-IR" sz="2400" dirty="0"/>
              <a:t>) </a:t>
            </a:r>
            <a:r>
              <a:rPr lang="fa-IR" sz="2400" b="1" dirty="0"/>
              <a:t>مشكلات را شناسايي كرده و سريعا وارد عمل مي شود </a:t>
            </a:r>
            <a:r>
              <a:rPr lang="fa-IR" sz="2400" dirty="0"/>
              <a:t>(كنترل سلامتي و اقدامات مورد نياز آن، </a:t>
            </a:r>
            <a:r>
              <a:rPr lang="fa-IR" sz="2400" dirty="0" smtClean="0"/>
              <a:t>شناسايي كودكان </a:t>
            </a:r>
            <a:r>
              <a:rPr lang="fa-IR" sz="2400" dirty="0"/>
              <a:t>با مشكلات احساسي و ذهني وكمك به آن ها، اقدام عملي سريع در موارد بيماري، كمك هاي اوليه) </a:t>
            </a:r>
            <a:r>
              <a:rPr lang="fa-IR" sz="2400" dirty="0" smtClean="0"/>
              <a:t/>
            </a:r>
            <a:br>
              <a:rPr lang="fa-IR" sz="2400" dirty="0" smtClean="0"/>
            </a:br>
            <a:r>
              <a:rPr lang="fa-IR" sz="2400" dirty="0" smtClean="0"/>
              <a:t>3</a:t>
            </a:r>
            <a:r>
              <a:rPr lang="fa-IR" sz="2400" dirty="0"/>
              <a:t>) </a:t>
            </a:r>
            <a:r>
              <a:rPr lang="fa-IR" sz="2400" b="1" dirty="0"/>
              <a:t>مديريت مسايل بهداشتي كه با سادگي رفع نمي شوند </a:t>
            </a:r>
            <a:r>
              <a:rPr lang="fa-IR" sz="2400" dirty="0"/>
              <a:t>: كاركنان بهداش تي بايد فعاليت هاي خود را با </a:t>
            </a:r>
            <a:r>
              <a:rPr lang="fa-IR" sz="2400" dirty="0" smtClean="0"/>
              <a:t>دقت برنامه </a:t>
            </a:r>
            <a:r>
              <a:rPr lang="fa-IR" sz="2400" dirty="0"/>
              <a:t>ريزي كنند زيرا مهارت هاي آن ها مهم و وقت كمي دارند آن ها مي توانند دانش و مهارت هاي خود را </a:t>
            </a:r>
            <a:r>
              <a:rPr lang="fa-IR" sz="2400" dirty="0" smtClean="0"/>
              <a:t>به معلمان </a:t>
            </a:r>
            <a:r>
              <a:rPr lang="fa-IR" sz="2400" dirty="0"/>
              <a:t>و والدين بچه ها در مدرسه منتقل سازند و ايشان پس از آن قادر خواهند بود در ارائه خدمات آن ها را </a:t>
            </a:r>
            <a:r>
              <a:rPr lang="fa-IR" sz="2400" dirty="0" smtClean="0"/>
              <a:t>ياري دهند.كارشناس </a:t>
            </a:r>
            <a:r>
              <a:rPr lang="fa-IR" sz="2400" dirty="0"/>
              <a:t>بهد اشت محل فردي مطلع و كليدي براي مدرسه و خانواده دانش آموزان است تمام افراد </a:t>
            </a:r>
            <a:r>
              <a:rPr lang="fa-IR" sz="2400" dirty="0" smtClean="0"/>
              <a:t>مدرسه خصوصا </a:t>
            </a:r>
            <a:r>
              <a:rPr lang="fa-IR" sz="2400" dirty="0"/>
              <a:t>كودكان سهم بزرگي در تامين خدمات بهداشتي دارند و بچه ها اغلب بهترين افراد قابل دسترس </a:t>
            </a:r>
            <a:r>
              <a:rPr lang="fa-IR" sz="2400" dirty="0" smtClean="0"/>
              <a:t>براي كمك </a:t>
            </a:r>
            <a:r>
              <a:rPr lang="fa-IR" sz="2400" dirty="0"/>
              <a:t>به ديگران هستند . بنابراين سازماندهي و ايجاد تشكل هاي ارتقاء دهنده بهداشت مدار س و سلامت دانش</a:t>
            </a:r>
            <a:br>
              <a:rPr lang="fa-IR" sz="2400" dirty="0"/>
            </a:br>
            <a:r>
              <a:rPr lang="fa-IR" sz="2400" dirty="0"/>
              <a:t>آموزان و جامعه با مشاركت دانش آموزان، كاركنان مدارس و خانواده ها تلاشي سنجيده در راستاي ارتقاء </a:t>
            </a:r>
            <a:r>
              <a:rPr lang="fa-IR" sz="2400" dirty="0" smtClean="0"/>
              <a:t>توسعه جامعه </a:t>
            </a:r>
            <a:r>
              <a:rPr lang="fa-IR" sz="2400" dirty="0"/>
              <a:t>خواهد بود.</a:t>
            </a:r>
            <a:endParaRPr lang="en-US" sz="2400" dirty="0"/>
          </a:p>
        </p:txBody>
      </p:sp>
    </p:spTree>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370</Words>
  <Application>Microsoft Office PowerPoint</Application>
  <PresentationFormat>Custom</PresentationFormat>
  <Paragraphs>15</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Wisp</vt:lpstr>
      <vt:lpstr>بسم الله الرحمن ارحیم</vt:lpstr>
      <vt:lpstr>سلامت دارای ابعاد جسمی روانی اجتماعی و معنوی است.تامین و ارتقای سلامت نیازمند مشارکت آحاد مردم و همکاری و مشارکت بین بخشی میباشد  دانش آموزان از سرمایه هاي عمده انسانی هر جامعه محسوب میگردند و توجه به سلامت و ارتقاي بهداشت آنها نوعی سرمایهگذاري براي آینده قلمداد میگردد. برای ارتقا بهداشت و دستیابی به اهداف عمومی مدرسه مشارکت مسئولانه معلمین والدین و دانش آموزان ضرورتی است که از اولویت و اهمیت برخوردار است. تعلیم صحیح معلمین و ترغیب آنها برای شرکت دادن دانش آموزان در آموزش بهداشت مهم ترین عنصر برنامه های تربیت معلم است بدون کمک های داوطلبانه معلمین تعلیم دیده   و دارای انگیزه ، کلیه سرمایه گذاری ها از بین می رود  و برنامه بی اثر خواهد بود .معلم حلقه اتصال دانش اموز مدرسه و جامعه است که میتواند زمینه سار ارتقای آگاهی اجتماعی و حس مسئولیت پذیری در مدرسه و جامعه باشد. در یک مطالعه تحت عنوان مشارکت  تمایل و تواناییهای معلمین مدارس در آموزش بهداشت نشان دادکه آموزش بهداشت باید به عنوان بخشی از دروس معلمین در مدارس ابتدایی باشد </vt:lpstr>
      <vt:lpstr>مشارکت معلمین برای بهبود بهداشت مدارس و ارتقای سلامت دانش آموزن از اهمیت ویژه برخوردار است.دستیابی به عوامل موثر بردرگیر شدن معلمین در بهداشت مدارس و ترغیب آنها برای شرکت کردن در تامین و ارتقابر بهداشت مدرسه از چالش های مهم بخش بهداشت و آموزش کشور است. با آموزش معلمین و بهبود نگرش معلمین و توجه به برخی ویژگی های فردی زمینه مشارکت بیشتر آنان در برنامه های بهداشتی مدرسه و مسایل مربوط به سلامت داش آموزان فراهم گردد.  </vt:lpstr>
      <vt:lpstr>با بررسی نقش آموزش معلمین در بهداشت فردی مدارس  گروه آزمون در تمام زمینه های بهداشت فردی افزایش آگاهی بالایی را به دست آورده است. این بررسی با هدف تعیین عوامل موثر بر مشارکت معلمین در بهداشت دانش آموزان انجام شد. یافته ها نشان دادکه بین میزان آگاهی و  و نحوه ی نگرش و عملکرد معلمین همبستگی وجوددارد طوری که 42.3درصد ار معلمین نگرش مثبت در رابطه با بهترین فرد جهت آموزش مسائل بهداشتی به دانش آموزان داشتندو89.4درصد ار معلمین موافق مشارکت در فعالیهای بهداشت مدارس بودندو 9.5درصد مخالف. </vt:lpstr>
      <vt:lpstr>نتایج مطالعه در رابطه با دلائل عدم مشارکت معلمین در برنامه های بهداشتی دانش آموزان نشان داد 52.2درصد پاسخگویان اظهار داشتند که از آنان خواسته نشده است تا در برنامه های آموزشی شرکت کنند  42.2 درصد وقت انجام کارها را ندارند(عدم درخواست از سوی مسئولین 5.5 درصد علاقه و انگیزه این کار را ندارند کارکنان بهداشتی  و برنامه ریزان باید راه های مشارکت معلمین رادر اجرای برنامه های بهداشتی فراهم نماند   در رابطه با آموزش موضوعات آموزشی: 1-بهداشت فردی  2- بهداشت محیط 3-بهداشت تغذیه 4- پیشگیری از بیماری ها  بوده است </vt:lpstr>
      <vt:lpstr>نتایج یکی ار پژوهش ها نشان میدهدکه معلمین مدارس ابتدیی در لاگوس تحت آموزش مراقبت های اولیه  و بعضی مهارت های اولیه بهداشتی به مد یک هفته در انستیتو بهداشت کودکان قرار گرفتند و آنها توانستند بیماری های رایج دربچه ها را تشخیص داده و مرافبت های مقدماتی را قبل از ارجاع به پزشک انجام دهند. با توجه به نتایج 30.7 درصد از معلمین نظارت روزانه بر بهداشت فردی دارند و این نظارت باید روزانه انجام گیرد. در پایان  پیشنهادات زیر: 1-گنجاندن واحد های درسی آموزش بهداشت مدارس در دروس دوره های تربیت معلم 2-برگزاری دوره های ضمن خدمت با تاکید برآموزش بهداشت مدارس 3- تشویق و ترغیب معلمین در فعالیت های بهداشتی مدرسه 4-جلب مشارکت اموزگاران در اجرای برنامه های بهداشت مدارسو برگزاری برنامه های بهداشتی در مدارس  </vt:lpstr>
      <vt:lpstr>نقش معلمان در زمینه بهداشت روانی در مدارس  اختلالات عاطفی و روان شناختی از عوامل مهم و رو به تزاید ابتلا ناتوانی و کاهش کیفیت زندگی هستند.از هر 4نفر یکی از اختلالات  روانی رفتاری رنج میبرد. مدارس و معلمان در ارتقای سلامت روان ،شناسایی کودکان در معرض خطر اختلالات روان شناختی و ارجاع آنان برای دریافت کمکمهای تخصصی  ،نقشهایی اساسی دارند. هدف اصلی این مطالعه تاثیر مداخله آموزشی بر آگاهی نگرش و عملکرد معلمان در زمینه سلامت روانی دانش آموزان است. منظور از عملکرد ،شناسایی و ارجاع دانش آموزان دارای علایم و نشانه های اختلال در سلامت روانی است این مطالعه نشان داد که معلمان آموزش دیده از پتانسبل قابل توجهی برای شناسایی و ارجاع دانش آموزان نیازمند خدمات سلامت روانی  و در مجموع مشارکت در ارایه این خدمات در مدارس یرخوردارند.از این رو برنامه ریزی برای ارتقا ی سطح دانش، نگرش و در نهایت توسعه مشارکت معلمین در بهداشت روانی مدارس اقدامی مفید و ضروری برای دانش آموزان که در خطر آسیب های روان شناختی قرر دارند </vt:lpstr>
      <vt:lpstr>برای اینکه مدارس وضعیت یادگیری و سلامت دانش آموزان را بهبود دهند باید ضمن بازنگری اصلاح و سازماندهی مجدد برنامه های خود با شناسایی منابع و تعریف مجدد نقش ها  شرایط لازم را برای توسعه سلامت روانی دانش اموزان فراهم نماید. با توجه به واقعیت های مربوط به توانایی های معلمین  سطح عملکرد مورد انتظار از معلم این بوده است که با شناخت علایم ونشانه های اختلال در سلامت روان شناختی دانش آموزان مشکل دار را به کارشناس ارجاع نمایند. </vt:lpstr>
      <vt:lpstr>پس برای ارزیابی نقش معلم،حول دو فعالیت پرداختع است این دو فعالیت قابل انتظاراز معلم عبارتند از: 1-شناسایی و ارجاع دانش آموزانی که نشانه های اختلال در سلامت روان بروز میدهند 2-آموزش بهداشت روان که  با عث افزایش آگاهی دانش آموزان  و نقش بارزی در یادگیری دانش آموزان دارد.    بنابراین معلم در فعالیت های بهداشت روانی مدارس به نحو موثری ایفای نقش مینمایند  و نیز آموزش معلمان جهت ایفای نقش ضروری ست زیرا معلمان آموزش دیده از پتانسیل بالایی برای مشارکت در ارائه خدمات سلامت روانی برخوردارند و هم چنین مداخلات آموزشی برنامه ریزی شده بر افزایش سطح دانش معلمان موثر است</vt:lpstr>
      <vt:lpstr>  برنامه هاي درسی آموزش بهداشت مدارس بازتاب پژوهشهایی هستند که بر نکاتی همچون آموزش دادن اطلاعات بهداشتی بهعنوان یک دانش ضروري به دانش آموزان، شکل دادن به ارزشهاي شخصی و باورهاي نشأت گرفته از رفتارهاي سالم، شکل دادن به هنجارها و ارزشهاي گروهی برگرفته از یک زندگی سالم، توسعه مهارتهاي اساسی بهداشتی که براي اتخاذ، عمل و حفظ رفتارهاي بهداشتی و رشد برنامههاي درسی که اغلب به دانش آموزان آموزشهاي علمی و بهداشتی میدهد، تأکید دارند .  استراتژيها و تجارب یادگیري برنامه درسی آموزش بهداشت مدارس در دانشآموزان انگیزه ایجاد میکنند تا نگرشها و ارزشهایی که سلامت آنها را رشد میدهد، مورد توجه قرار دهند و در مورد رفتارهاي حفاظتی، درك مثبتی در آنها به وجود میآورد و میتواند موجب تقویت، عملکرد آموزشی دانش آموزان شود.</vt:lpstr>
      <vt:lpstr>با توجه به نقش مدارس و مربیان بهداشت در گسترش بهداشت فردي و اجتماعی دانشآموزان، تحقیقات متعددي در این زمینه انجام شده است. به طوريکه دانش آموزان داراي مربی بهداشت رفتارهاي بهداشتی بهتري نسبت به دانش آموزان بدون مربی بهداشت دارند. باید آموزش عادات صحیح بهداشتی در مدارس انجام گیرد و اگر این آموزشها به درستی صورت پذیرند، به توقف شیوع بیماريها به ویژه بیماريهاي ویروسی و میکروبی کمک میکنند.  محیط سالم در مدرسه میتواند به رشد عقلی و جسمی دانش آموزان کمک کند. از این رو، باید به دانش آموزان مهارتهاي اصلی زندگی در مدارس را آموزش داد تا بتوان آنها را به سوي یک زندگی سالم هدایت کردبا بررسی نقش آموزش معلمین در بهداشت فردی در مدارس نشان داد که افراد در تمام زمینه های بهداشت فردی افزایش آگاهی بالایی را به دست اورده اند.  </vt:lpstr>
      <vt:lpstr>آموزش صحیح بهداشت در مدارس توسط معلمان دوره دیده،باعث افزایش آگاهی دانش آموزان در ارتباط با ارتقاء سطح سلامت و پیشگیری از بیماریها،دسترسی به اطلاعات صحیح بهداشتی، محصولات و سرویسهای بهداشتی، رفتار سالم، توانایی برقراری ارتباط با دیگران،افزایش توانایی تصمیم گیری و تعیین هدف در زندگی می گردد.</vt:lpstr>
      <vt:lpstr>نقش و اهميت مشاركت دانش آموزان، او لياء آن ها و كاركنان مدارس درخدمات بهداشت مدارس  سياست هاي بهداشتي در مدرسه بايد علاوه بر پيشگيري از بيماري، بهداشت محيط و ايمني، بهداشت رواني و عاطفي را نيز منعكس كند. اولين هدف ارائه خدمات بهداشتي پيشگيري از بيماري و رنج ناشي از آن ها است. • دومين هدف، كشف هرچه سريعتر مشكلات و اقدام در بر طرف كردن آنها است. • سومين هدف رسيدگي به مشكلات طولاني مدت است كه بايد طوري كنترل و مهار شوند كه وخيم تر نشوند. كاركنان بهداشتي به تنهايي نمي توانند اين اهداف را تامين نمايند . و دستيابي به اين اهداف فقط با همكاري مدرسه و جامعه برآورده مي شود.</vt:lpstr>
      <vt:lpstr>خدمات بهداشتي نوعي مشاركت است كه كاركنان بهداشتي، اعضاي مدرسه و جامعه را درگير م يكند و بر پايه پيشگيري از بيمار يها در سه سطح زير عمل ميكند:  1) مانع از وقوع بيماري ها مي شود (محيط، تغذيه، ايمن سازي، ايمني، توسعه مهارت هاي زندگي)  2) مشكلات را شناسايي كرده و سريعا وارد عمل مي شود (كنترل سلامتي و اقدامات مورد نياز آن، شناسايي كودكان با مشكلات احساسي و ذهني وكمك به آن ها، اقدام عملي سريع در موارد بيماري، كمك هاي اوليه)  3) مديريت مسايل بهداشتي كه با سادگي رفع نمي شوند : كاركنان بهداش تي بايد فعاليت هاي خود را با دقت برنامه ريزي كنند زيرا مهارت هاي آن ها مهم و وقت كمي دارند آن ها مي توانند دانش و مهارت هاي خود را به معلمان و والدين بچه ها در مدرسه منتقل سازند و ايشان پس از آن قادر خواهند بود در ارائه خدمات آن ها را ياري دهند.كارشناس بهد اشت محل فردي مطلع و كليدي براي مدرسه و خانواده دانش آموزان است تمام افراد مدرسه خصوصا كودكان سهم بزرگي در تامين خدمات بهداشتي دارند و بچه ها اغلب بهترين افراد قابل دسترس براي كمك به ديگران هستند . بنابراين سازماندهي و ايجاد تشكل هاي ارتقاء دهنده بهداشت مدار س و سلامت دانش آموزان و جامعه با مشاركت دانش آموزان، كاركنان مدارس و خانواده ها تلاشي سنجيده در راستاي ارتقاء توسعه جامعه خواهد بود.</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ارحیم</dc:title>
  <dc:creator>Microsoft</dc:creator>
  <cp:lastModifiedBy>Windows User</cp:lastModifiedBy>
  <cp:revision>3</cp:revision>
  <dcterms:created xsi:type="dcterms:W3CDTF">2018-12-08T22:21:05Z</dcterms:created>
  <dcterms:modified xsi:type="dcterms:W3CDTF">2020-05-06T17:59:57Z</dcterms:modified>
</cp:coreProperties>
</file>