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16" r:id="rId1"/>
  </p:sldMasterIdLst>
  <p:sldIdLst>
    <p:sldId id="261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0A27321-9A63-465A-847C-A8E37243C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3D4ECF7-4C39-4AAC-9FFE-39DF0F0C3148}" type="slidenum">
              <a:rPr lang="fa-IR" smtClean="0"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1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defTabSz="914400" rtl="1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469848"/>
            <a:ext cx="4546848" cy="1143000"/>
          </a:xfrm>
        </p:spPr>
        <p:txBody>
          <a:bodyPr/>
          <a:lstStyle/>
          <a:p>
            <a:pPr algn="r" rtl="0"/>
            <a:r>
              <a:rPr lang="fa-IR" dirty="0" smtClean="0">
                <a:latin typeface="+mj-lt"/>
              </a:rPr>
              <a:t>بسم الله الرحمن الرحیم</a:t>
            </a:r>
            <a:endParaRPr lang="fa-IR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sz="3200" dirty="0" smtClean="0"/>
              <a:t>  نقش مذهب در کنترل و پیشگیری از بیماری های روانی</a:t>
            </a:r>
          </a:p>
          <a:p>
            <a:pPr marL="0" indent="0">
              <a:buNone/>
            </a:pPr>
            <a:endParaRPr lang="fa-IR" sz="3200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7814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مقدمه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مکاتب مختلف روان شناسی نگرش متفاوتی در مورد ماهیت انگیزه های اساسی رفتار و ماهیت عوامل اضطراب انگیز دارند که موجب شیوه های روان درمانی متفاوتی شده است.از آنجا که هر یک از این مکاتب از زاویه معین و محدودی به انسان مینگرند نمیتوانند با دید کلی و همه جانبه به انسان نگاه کنند .</a:t>
            </a:r>
          </a:p>
          <a:p>
            <a:r>
              <a:rPr lang="fa-IR" dirty="0" smtClean="0"/>
              <a:t>به همین منظور اخیرا برخی از روانپزشکان و روانشناسان به نقش مذهب هم در پیشگیری و هم در درمان بیماری های روان توجه نموده اند.</a:t>
            </a:r>
          </a:p>
          <a:p>
            <a:endParaRPr lang="fa-IR" dirty="0"/>
          </a:p>
          <a:p>
            <a:r>
              <a:rPr lang="fa-IR" dirty="0" smtClean="0"/>
              <a:t>یونگ(یکی از روانکاوان معروف ):نه نتها مسیحیت بلکه تمام مذاهب انواعی از روان درمانی هستند که رنج های روحی و جسمی ناشی از روح را درمان کرده و بهبود میبخشند.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304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r>
              <a:rPr lang="fa-IR" dirty="0" smtClean="0"/>
              <a:t>گرایش به مذهب به عبارتی داشتن یک پایگاه اعتقادی قوی نسبت به خدا ،موجب احساس آرامش و امنیت فرد معتقد میشود ،علاوه بر آن مذهب پیروان خود را به انجام اعمالی تشویق میکند که این اعمال هم در پیشگیری و هم در درمان بیماری های روان موثرند.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53032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r" rtl="0"/>
            <a:r>
              <a:rPr lang="fa-IR" dirty="0" smtClean="0"/>
              <a:t>الف) اعمال: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fa-IR" dirty="0" smtClean="0"/>
              <a:t>1. نماز: </a:t>
            </a:r>
          </a:p>
          <a:p>
            <a:r>
              <a:rPr lang="fa-IR" dirty="0" smtClean="0"/>
              <a:t>رهایی روح فرد از استرس روزانه و توجه به قدرت مطلق        ایجاد حالتی از آرامش در روان فرد </a:t>
            </a:r>
          </a:p>
          <a:p>
            <a:endParaRPr lang="fa-IR" dirty="0"/>
          </a:p>
          <a:p>
            <a:r>
              <a:rPr lang="fa-IR" dirty="0" smtClean="0"/>
              <a:t>سیل برت:«ما به واسطه ی نماز میتوانیم وارد انبار بزرگی از نشاط عقلانی شویم که در شرایط عادی یارای وصول به آن را نداریم.»</a:t>
            </a:r>
          </a:p>
          <a:p>
            <a:endParaRPr lang="fa-IR" dirty="0" smtClean="0"/>
          </a:p>
          <a:p>
            <a:r>
              <a:rPr lang="fa-IR" dirty="0" smtClean="0"/>
              <a:t>2. دعا و نیایش:</a:t>
            </a:r>
          </a:p>
          <a:p>
            <a:r>
              <a:rPr lang="fa-IR" dirty="0" smtClean="0"/>
              <a:t>باعث تخلیه ی احساسات و رشد امید به آینده در فرد</a:t>
            </a:r>
          </a:p>
          <a:p>
            <a:r>
              <a:rPr lang="fa-IR" dirty="0" smtClean="0"/>
              <a:t>پروفسور والترمان:در هنگام دعا و نیایش درفرد چنان صمیمیتی ایجاد میشود که در هم صحبتی های معمولی با مردم ممکن نیست،سکوت تنهایی رامیشکند،معنای پر دامنه ای پیش نیایش کننده باز میشود.احساسات و عطوفتی که در گفت و گوهای معمولی با مردم ،گرفتار شرمساری و خجالت میشود در اینجا به شکل سپاس گذاری های صمیمانه ،گله مندی های خودمانی و خواهش های دوستانه در می آید و روح آدمی شکفته و باز میشود.</a:t>
            </a:r>
            <a:endParaRPr lang="fa-IR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2483768" y="1700808"/>
            <a:ext cx="504056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25305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الف) اعمال: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3.زکات: </a:t>
            </a:r>
          </a:p>
          <a:p>
            <a:r>
              <a:rPr lang="fa-IR" dirty="0" smtClean="0"/>
              <a:t>سبب ایجاد نوع دوستی و نجات از خودمحوری و خودخواهی و خروج از انزوا</a:t>
            </a:r>
          </a:p>
          <a:p>
            <a:endParaRPr lang="fa-IR" dirty="0"/>
          </a:p>
          <a:p>
            <a:r>
              <a:rPr lang="fa-IR" dirty="0" smtClean="0"/>
              <a:t>4.توبه: </a:t>
            </a:r>
          </a:p>
          <a:p>
            <a:r>
              <a:rPr lang="fa-IR" dirty="0" smtClean="0"/>
              <a:t>یکی از روش های مفید برای درمان احساس گناه است و باعث تقویت روحیه امید انسان میشود.        کاهش اضطراب ناشی از اشتباهات گذشته و خودسازی و مانع از خطاهای مجدد میشود.</a:t>
            </a:r>
            <a:endParaRPr lang="fa-IR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012160" y="4005064"/>
            <a:ext cx="576064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0321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ب) تدابیر اعتقادی: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sz="2800" dirty="0" smtClean="0"/>
              <a:t>1. بهبود روابط اجتماعی:</a:t>
            </a:r>
          </a:p>
          <a:p>
            <a:r>
              <a:rPr lang="fa-IR" dirty="0" smtClean="0"/>
              <a:t>دین فرد را به خروج از انزوا و حضور فعال در جامعه تشویق میکند که این خود لازمه ی سلامت روان است.</a:t>
            </a:r>
          </a:p>
          <a:p>
            <a:endParaRPr lang="fa-IR" dirty="0"/>
          </a:p>
          <a:p>
            <a:r>
              <a:rPr lang="fa-IR" dirty="0" smtClean="0"/>
              <a:t>اختلالاتی که روابط صحیح اجتماعی برقرار نمیکنند شامل: 1-بیماران افسرده  2-بیماران وسواسی  3-اختلالات اضطرابی   4-اسکیزوفرن</a:t>
            </a:r>
          </a:p>
          <a:p>
            <a:endParaRPr lang="fa-IR" dirty="0"/>
          </a:p>
          <a:p>
            <a:r>
              <a:rPr lang="fa-IR" sz="2800" dirty="0" smtClean="0"/>
              <a:t>2</a:t>
            </a:r>
            <a:r>
              <a:rPr lang="fa-IR" dirty="0" smtClean="0"/>
              <a:t>.خوش بینی:</a:t>
            </a:r>
          </a:p>
          <a:p>
            <a:r>
              <a:rPr lang="fa-IR" dirty="0" smtClean="0"/>
              <a:t>دین افراد را به دید مثبت نسبت به وقایع و افراد دعوت میکند که جلوی اختلالات پارانوئیدی و هزیان ها را میگیرد </a:t>
            </a:r>
          </a:p>
          <a:p>
            <a:r>
              <a:rPr lang="fa-IR" dirty="0" smtClean="0"/>
              <a:t>همچنین خوش بینی نسبت به آینده خود فرد     دوری از احساس پوچی و در نهایت جلوگیری از افکار و اقدامات خودکشی</a:t>
            </a:r>
            <a:endParaRPr lang="fa-IR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283968" y="5398577"/>
            <a:ext cx="28803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71073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نداشتن این دیدگاه   دیگران را مسئول مشکلات خود میداند و درونش آکنده از مشکلات و عقده ها است    فرد سرکش، پرخاشگر و افسرده میشود </a:t>
            </a:r>
          </a:p>
          <a:p>
            <a:r>
              <a:rPr lang="fa-IR" dirty="0"/>
              <a:t> </a:t>
            </a:r>
            <a:r>
              <a:rPr lang="fa-IR" dirty="0" smtClean="0"/>
              <a:t>قرآن کریم: </a:t>
            </a:r>
          </a:p>
          <a:p>
            <a:r>
              <a:rPr lang="fa-IR" dirty="0" smtClean="0"/>
              <a:t> «هر کس از توجه و یاد من روی برگرداند زندگی سخت و پر از فشار خواهد        داشت.»</a:t>
            </a:r>
          </a:p>
          <a:p>
            <a:endParaRPr lang="fa-IR" dirty="0"/>
          </a:p>
          <a:p>
            <a:r>
              <a:rPr lang="fa-IR" dirty="0" smtClean="0"/>
              <a:t>3.امیدواری:</a:t>
            </a:r>
          </a:p>
          <a:p>
            <a:r>
              <a:rPr lang="fa-IR" dirty="0" smtClean="0"/>
              <a:t>فرد با ایمان میداند که نتیجه خوب در اثر تلاش خوب حاصل میشود و امید به یاری خدا حس استقامت و بردباری فرد را تقویت میکند.</a:t>
            </a: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2555776" y="620688"/>
            <a:ext cx="59125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600" dirty="0"/>
              <a:t>ب) تدابیر اعتقادی: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3546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0"/>
            <a:r>
              <a:rPr lang="fa-IR" sz="4000" dirty="0"/>
              <a:t>ب) تدابیر اعتقادی:</a:t>
            </a:r>
            <a:r>
              <a:rPr lang="fa-IR" dirty="0"/>
              <a:t/>
            </a:r>
            <a:br>
              <a:rPr lang="fa-IR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/>
          </a:bodyPr>
          <a:lstStyle/>
          <a:p>
            <a:r>
              <a:rPr lang="fa-IR" dirty="0" smtClean="0"/>
              <a:t>4. آرامش خاطر:</a:t>
            </a:r>
          </a:p>
          <a:p>
            <a:r>
              <a:rPr lang="fa-IR" dirty="0" smtClean="0"/>
              <a:t>که در مقابل اضطراب قرار دارد ولازمه تامین بهداشت روان است</a:t>
            </a:r>
            <a:r>
              <a:rPr lang="fa-IR" dirty="0"/>
              <a:t>. </a:t>
            </a:r>
            <a:endParaRPr lang="fa-IR" dirty="0" smtClean="0"/>
          </a:p>
          <a:p>
            <a:r>
              <a:rPr lang="fa-IR" dirty="0" smtClean="0"/>
              <a:t>اضطراب </a:t>
            </a:r>
            <a:r>
              <a:rPr lang="fa-IR" dirty="0"/>
              <a:t>پایه و اساس همه ی بیماری های روانی و بسیاری از بیماری های جسمی است.و از حالات عدم تعادل روانی در انسان است</a:t>
            </a:r>
            <a:r>
              <a:rPr lang="fa-IR" dirty="0" smtClean="0"/>
              <a:t>.</a:t>
            </a:r>
          </a:p>
          <a:p>
            <a:r>
              <a:rPr lang="fa-IR" dirty="0" smtClean="0"/>
              <a:t>انسان فطرتا در جست و جوی آرامش است.</a:t>
            </a:r>
          </a:p>
          <a:p>
            <a:r>
              <a:rPr lang="fa-IR" dirty="0" smtClean="0"/>
              <a:t>آرامش درونی فقط زمانی حاصل میشود که انسان در درون خودش احساس تعارض نکند و تکلیفش با خودش مشخص باشدو شک و تردید و اضطراب را از خود دور سازد.</a:t>
            </a:r>
          </a:p>
          <a:p>
            <a:endParaRPr lang="fa-IR" dirty="0" smtClean="0"/>
          </a:p>
          <a:p>
            <a:r>
              <a:rPr lang="fa-IR" dirty="0" smtClean="0"/>
              <a:t>مذهب تکلیف تمایلات و نحوه رسیدن به آنها و نحوه ی رفتار در موقعیت های مختلف را به انسان نشان میدهد تا این تعارض روانی و درونی ایجاد نشود و شخصیت ثابت فرد متزلزل نشود.</a:t>
            </a:r>
          </a:p>
        </p:txBody>
      </p:sp>
    </p:spTree>
    <p:extLst>
      <p:ext uri="{BB962C8B-B14F-4D97-AF65-F5344CB8AC3E}">
        <p14:creationId xmlns:p14="http://schemas.microsoft.com/office/powerpoint/2010/main" val="22843082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r" rtl="0"/>
            <a:r>
              <a:rPr lang="fa-IR" dirty="0"/>
              <a:t>ب) تدابیر اعتقادی: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5. خودباوری:</a:t>
            </a:r>
          </a:p>
          <a:p>
            <a:r>
              <a:rPr lang="fa-IR" dirty="0" smtClean="0"/>
              <a:t>با انجام برنامه ها و اصول دین فرد به یک شخصیت سالم تبدیل میشود که مقبول دیگران و به تبع مقبول خود میشود      ایجاد خودباوری و مانع از ایجاد خود کم بینی      افزایش تلاش و اراده فرد </a:t>
            </a:r>
          </a:p>
          <a:p>
            <a:endParaRPr lang="fa-IR" dirty="0"/>
          </a:p>
          <a:p>
            <a:r>
              <a:rPr lang="fa-IR" dirty="0" smtClean="0"/>
              <a:t>    انسان در شرایط بحران به خدا روی می آورد و زمانی که پرستار با بیمار و همراهش روبه رو میشود،آنان در این شرایط قرار دارند ، پرستار میتواند با استفاده از فاکتورها و ظرافت های مذهب برای کاهش اضطراب و جلب اعتماد آنان استفاده کند،مثلا امیدواری ،آرامش خاطر و ... را در بیمار تقویت کند.</a:t>
            </a:r>
            <a:endParaRPr lang="fa-IR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3851920" y="2636912"/>
            <a:ext cx="360040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804248" y="3068960"/>
            <a:ext cx="360040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Quad Arrow Callout 7"/>
          <p:cNvSpPr/>
          <p:nvPr/>
        </p:nvSpPr>
        <p:spPr>
          <a:xfrm>
            <a:off x="8100392" y="3611153"/>
            <a:ext cx="432048" cy="504056"/>
          </a:xfrm>
          <a:prstGeom prst="quadArrowCallou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2232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137</TotalTime>
  <Words>785</Words>
  <Application>Microsoft Office PowerPoint</Application>
  <PresentationFormat>On-screen Show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Thatch</vt:lpstr>
      <vt:lpstr>بسم الله الرحمن الرحیم</vt:lpstr>
      <vt:lpstr>مقدمه </vt:lpstr>
      <vt:lpstr>PowerPoint Presentation</vt:lpstr>
      <vt:lpstr>الف) اعمال:</vt:lpstr>
      <vt:lpstr>الف) اعمال:</vt:lpstr>
      <vt:lpstr>ب) تدابیر اعتقادی:</vt:lpstr>
      <vt:lpstr>PowerPoint Presentation</vt:lpstr>
      <vt:lpstr>ب) تدابیر اعتقادی: </vt:lpstr>
      <vt:lpstr>ب) تدابیر اعتقادی:</vt:lpstr>
    </vt:vector>
  </TitlesOfParts>
  <Company>Novin Pendar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Novin Pendar</dc:creator>
  <cp:lastModifiedBy>Windows User</cp:lastModifiedBy>
  <cp:revision>16</cp:revision>
  <dcterms:created xsi:type="dcterms:W3CDTF">2016-12-24T11:46:10Z</dcterms:created>
  <dcterms:modified xsi:type="dcterms:W3CDTF">2020-05-01T22:25:19Z</dcterms:modified>
</cp:coreProperties>
</file>