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84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3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2" autoAdjust="0"/>
    <p:restoredTop sz="94660"/>
  </p:normalViewPr>
  <p:slideViewPr>
    <p:cSldViewPr snapToGrid="0">
      <p:cViewPr varScale="1">
        <p:scale>
          <a:sx n="66" d="100"/>
          <a:sy n="66" d="100"/>
        </p:scale>
        <p:origin x="-88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020529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458596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268198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207305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981137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11961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467154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77798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042578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051501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663443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515735"/>
      </p:ext>
    </p:extLst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5527965"/>
      </p:ext>
    </p:extLst>
  </p:cSld>
  <p:clrMapOvr>
    <a:masterClrMapping/>
  </p:clrMapOvr>
  <p:transition spd="slow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246113"/>
      </p:ext>
    </p:extLst>
  </p:cSld>
  <p:clrMapOvr>
    <a:masterClrMapping/>
  </p:clrMapOvr>
  <p:transition spd="slow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587268"/>
      </p:ext>
    </p:extLst>
  </p:cSld>
  <p:clrMapOvr>
    <a:masterClrMapping/>
  </p:clrMapOvr>
  <p:transition spd="slow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059981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E2197-66D3-4985-866A-221D56CCEF58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22AFF9-6EC5-48F5-92A3-D6B5F78D0E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52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ransition spd="slow">
    <p:randomBar dir="vert"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692323"/>
            <a:ext cx="8725973" cy="4349040"/>
          </a:xfrm>
        </p:spPr>
        <p:txBody>
          <a:bodyPr/>
          <a:lstStyle/>
          <a:p>
            <a:pPr algn="ctr"/>
            <a:r>
              <a:rPr lang="fa-IR" dirty="0" smtClean="0"/>
              <a:t>بسم ا... الرحمان الرحیم</a:t>
            </a:r>
          </a:p>
          <a:p>
            <a:pPr algn="ctr"/>
            <a:r>
              <a:rPr lang="fa-IR" dirty="0" smtClean="0"/>
              <a:t>مبانی نظری معماری</a:t>
            </a:r>
          </a:p>
          <a:p>
            <a:pPr algn="ctr"/>
            <a:r>
              <a:rPr lang="fa-IR" dirty="0" smtClean="0"/>
              <a:t>موضوع:فضا در </a:t>
            </a:r>
            <a:r>
              <a:rPr lang="fa-IR" dirty="0" smtClean="0"/>
              <a:t>معماری</a:t>
            </a: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384662144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8972" y="769322"/>
            <a:ext cx="5812310" cy="54764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857" y="769322"/>
            <a:ext cx="8596668" cy="388077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800" dirty="0" smtClean="0"/>
              <a:t>مقدمه:</a:t>
            </a:r>
          </a:p>
          <a:p>
            <a:pPr marL="0" indent="0" algn="r">
              <a:buNone/>
            </a:pPr>
            <a:endParaRPr lang="fa-IR" sz="2800" dirty="0" smtClean="0"/>
          </a:p>
        </p:txBody>
      </p:sp>
    </p:spTree>
    <p:extLst>
      <p:ext uri="{BB962C8B-B14F-4D97-AF65-F5344CB8AC3E}">
        <p14:creationId xmlns:p14="http://schemas.microsoft.com/office/powerpoint/2010/main" val="3471988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30326" y="609600"/>
            <a:ext cx="6008641" cy="568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1401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35595" y="1569263"/>
            <a:ext cx="6497058" cy="393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8734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04784" y="1780965"/>
            <a:ext cx="6143463" cy="372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180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3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609600"/>
            <a:ext cx="8596668" cy="3880773"/>
          </a:xfrm>
        </p:spPr>
        <p:txBody>
          <a:bodyPr/>
          <a:lstStyle/>
          <a:p>
            <a:pPr algn="r"/>
            <a:r>
              <a:rPr lang="fa-IR" dirty="0" smtClean="0"/>
              <a:t>اکنون باید به این پرسش ها پاسخ دهیم که:</a:t>
            </a:r>
          </a:p>
          <a:p>
            <a:pPr algn="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19320" y="1270000"/>
            <a:ext cx="5589860" cy="8942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19320" y="2246855"/>
            <a:ext cx="5714200" cy="115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3915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6075" y="881214"/>
            <a:ext cx="5760140" cy="542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3897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2907" y="1631852"/>
            <a:ext cx="6365522" cy="430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0875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74209" y="859808"/>
            <a:ext cx="5962757" cy="5618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203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96914" y="314452"/>
            <a:ext cx="4094397" cy="634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9161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fa-IR" dirty="0" smtClean="0"/>
              <a:t>انواع فضا:</a:t>
            </a:r>
          </a:p>
          <a:p>
            <a:pPr algn="r"/>
            <a:endParaRPr lang="fa-IR" dirty="0" smtClean="0"/>
          </a:p>
          <a:p>
            <a:pPr algn="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101" y="1270000"/>
            <a:ext cx="5132229" cy="499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0912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04436" y="1742201"/>
            <a:ext cx="5827884" cy="392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386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5590" y="402038"/>
            <a:ext cx="4530637" cy="63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9789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15151" y="1026942"/>
            <a:ext cx="4873541" cy="5247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8310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3928" y="609600"/>
            <a:ext cx="5132229" cy="2320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84877" y="609600"/>
            <a:ext cx="5258371" cy="601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9259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48051" y="1695163"/>
            <a:ext cx="5726472" cy="3854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3657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41231" y="2254739"/>
            <a:ext cx="5959570" cy="396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3922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3029" y="1173707"/>
            <a:ext cx="5601996" cy="480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7576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7109" y="379456"/>
            <a:ext cx="5486400" cy="605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2794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54311" y="1379216"/>
            <a:ext cx="6301566" cy="3984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6941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7289" y="309348"/>
            <a:ext cx="4717431" cy="634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8422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6674" y="457251"/>
            <a:ext cx="5035818" cy="610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0030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56366" y="1930400"/>
            <a:ext cx="6063313" cy="299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660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</TotalTime>
  <Words>26</Words>
  <Application>Microsoft Office PowerPoint</Application>
  <PresentationFormat>Custom</PresentationFormat>
  <Paragraphs>6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Windows User</cp:lastModifiedBy>
  <cp:revision>15</cp:revision>
  <dcterms:created xsi:type="dcterms:W3CDTF">2015-05-23T11:36:54Z</dcterms:created>
  <dcterms:modified xsi:type="dcterms:W3CDTF">2020-05-13T12:07:29Z</dcterms:modified>
</cp:coreProperties>
</file>