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60" r:id="rId4"/>
    <p:sldId id="259" r:id="rId5"/>
    <p:sldId id="265" r:id="rId6"/>
    <p:sldId id="261" r:id="rId7"/>
    <p:sldId id="262" r:id="rId8"/>
    <p:sldId id="263" r:id="rId9"/>
    <p:sldId id="264" r:id="rId10"/>
    <p:sldId id="266" r:id="rId1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0DFD651-8D67-4CAA-8671-B60C65A291EE}" type="datetimeFigureOut">
              <a:rPr lang="fa-IR" smtClean="0"/>
              <a:t>17/09/1441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E07AED0-3570-44C1-9F9D-35B6B938E014}"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E07AED0-3570-44C1-9F9D-35B6B938E014}" type="slidenum">
              <a:rPr lang="fa-IR" smtClean="0"/>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E07AED0-3570-44C1-9F9D-35B6B938E014}" type="slidenum">
              <a:rPr lang="fa-IR" smtClean="0"/>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E07AED0-3570-44C1-9F9D-35B6B938E014}" type="slidenum">
              <a:rPr lang="fa-IR" smtClean="0"/>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5E07AED0-3570-44C1-9F9D-35B6B938E014}"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5E07AED0-3570-44C1-9F9D-35B6B938E014}" type="slidenum">
              <a:rPr lang="fa-IR" smtClean="0"/>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5E07AED0-3570-44C1-9F9D-35B6B938E014}"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0DFD651-8D67-4CAA-8671-B60C65A291EE}" type="datetimeFigureOut">
              <a:rPr lang="fa-IR" smtClean="0"/>
              <a:t>17/09/1441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E07AED0-3570-44C1-9F9D-35B6B938E014}"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0DFD651-8D67-4CAA-8671-B60C65A291EE}" type="datetimeFigureOut">
              <a:rPr lang="fa-IR" smtClean="0"/>
              <a:t>17/09/1441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E07AED0-3570-44C1-9F9D-35B6B938E014}" type="slidenum">
              <a:rPr lang="fa-IR" smtClean="0"/>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E07AED0-3570-44C1-9F9D-35B6B938E014}"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DFD651-8D67-4CAA-8671-B60C65A291EE}" type="datetimeFigureOut">
              <a:rPr lang="fa-IR" smtClean="0"/>
              <a:t>17/09/1441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E07AED0-3570-44C1-9F9D-35B6B938E014}"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0DFD651-8D67-4CAA-8671-B60C65A291EE}" type="datetimeFigureOut">
              <a:rPr lang="fa-IR" smtClean="0"/>
              <a:t>17/09/1441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E07AED0-3570-44C1-9F9D-35B6B938E014}"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32656"/>
            <a:ext cx="7772400" cy="1470025"/>
          </a:xfrm>
        </p:spPr>
        <p:txBody>
          <a:bodyPr>
            <a:normAutofit/>
          </a:bodyPr>
          <a:lstStyle/>
          <a:p>
            <a:pPr algn="ctr"/>
            <a:r>
              <a:rPr lang="fa-IR" sz="3600" dirty="0" smtClean="0"/>
              <a:t>بنام خدا</a:t>
            </a:r>
            <a:endParaRPr lang="fa-IR" sz="3600" dirty="0"/>
          </a:p>
        </p:txBody>
      </p:sp>
      <p:sp>
        <p:nvSpPr>
          <p:cNvPr id="3" name="Subtitle 2"/>
          <p:cNvSpPr>
            <a:spLocks noGrp="1"/>
          </p:cNvSpPr>
          <p:nvPr>
            <p:ph type="subTitle" idx="1"/>
          </p:nvPr>
        </p:nvSpPr>
        <p:spPr>
          <a:xfrm>
            <a:off x="1371600" y="1988840"/>
            <a:ext cx="6400800" cy="3649960"/>
          </a:xfrm>
        </p:spPr>
        <p:txBody>
          <a:bodyPr/>
          <a:lstStyle/>
          <a:p>
            <a:r>
              <a:rPr lang="fa-IR" sz="4400" dirty="0" smtClean="0">
                <a:solidFill>
                  <a:schemeClr val="tx1"/>
                </a:solidFill>
              </a:rPr>
              <a:t>موضوع:تاریخچه ی سلول های خورشیدی </a:t>
            </a:r>
          </a:p>
          <a:p>
            <a:endParaRPr lang="fa-IR" sz="4400" dirty="0" smtClean="0">
              <a:solidFill>
                <a:schemeClr val="tx1"/>
              </a:solidFill>
            </a:endParaRPr>
          </a:p>
        </p:txBody>
      </p:sp>
    </p:spTree>
    <p:extLst>
      <p:ext uri="{BB962C8B-B14F-4D97-AF65-F5344CB8AC3E}">
        <p14:creationId xmlns:p14="http://schemas.microsoft.com/office/powerpoint/2010/main" val="86403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1.سلول خورشیدی چیست؟</a:t>
            </a:r>
          </a:p>
          <a:p>
            <a:r>
              <a:rPr lang="fa-IR" dirty="0" smtClean="0"/>
              <a:t>2.تاریخچه.</a:t>
            </a:r>
          </a:p>
          <a:p>
            <a:r>
              <a:rPr lang="fa-IR" dirty="0" smtClean="0"/>
              <a:t>3.</a:t>
            </a:r>
            <a:r>
              <a:rPr lang="fa-IR" dirty="0" smtClean="0">
                <a:effectLst/>
              </a:rPr>
              <a:t> علل احتياج به سلول خورشيدي.</a:t>
            </a:r>
          </a:p>
          <a:p>
            <a:r>
              <a:rPr lang="fa-IR" dirty="0" smtClean="0"/>
              <a:t>4. انواع سلول های خورشیدی.</a:t>
            </a:r>
          </a:p>
          <a:p>
            <a:r>
              <a:rPr lang="fa-IR" dirty="0" smtClean="0"/>
              <a:t>5.</a:t>
            </a:r>
            <a:r>
              <a:rPr lang="fa-IR" dirty="0" smtClean="0">
                <a:effectLst/>
              </a:rPr>
              <a:t> مواد سازنده سلول هاي خورشيدي.</a:t>
            </a:r>
          </a:p>
          <a:p>
            <a:r>
              <a:rPr lang="fa-IR" dirty="0" smtClean="0"/>
              <a:t>6.</a:t>
            </a:r>
            <a:r>
              <a:rPr lang="fa-IR" dirty="0" smtClean="0">
                <a:effectLst/>
              </a:rPr>
              <a:t> ساخت سلول خورشيد در ايران.</a:t>
            </a:r>
            <a:endParaRPr lang="fa-IR" dirty="0"/>
          </a:p>
        </p:txBody>
      </p:sp>
      <p:sp>
        <p:nvSpPr>
          <p:cNvPr id="2" name="Title 1"/>
          <p:cNvSpPr>
            <a:spLocks noGrp="1"/>
          </p:cNvSpPr>
          <p:nvPr>
            <p:ph type="title"/>
          </p:nvPr>
        </p:nvSpPr>
        <p:spPr/>
        <p:txBody>
          <a:bodyPr/>
          <a:lstStyle/>
          <a:p>
            <a:pPr algn="r"/>
            <a:r>
              <a:rPr lang="fa-IR" dirty="0" smtClean="0"/>
              <a:t>فهرست مطالب:</a:t>
            </a:r>
            <a:endParaRPr lang="fa-IR" dirty="0"/>
          </a:p>
        </p:txBody>
      </p:sp>
    </p:spTree>
    <p:extLst>
      <p:ext uri="{BB962C8B-B14F-4D97-AF65-F5344CB8AC3E}">
        <p14:creationId xmlns:p14="http://schemas.microsoft.com/office/powerpoint/2010/main" val="11478166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sz="3200" dirty="0" smtClean="0">
                <a:effectLst/>
              </a:rPr>
              <a:t>سلول‌ها ي خورشيدي وسائلي هستند كه انرژي خورشيدي را مستقيماً به الكتريسته تبديل مي كنند، يا مستقيماً از طريق اثر فتوولتايي و يا به طور غيرمستقيم انرژي خورشيدي به گرما يا انرژي شيميايي تبديل مي كنند.</a:t>
            </a:r>
          </a:p>
          <a:p>
            <a:endParaRPr lang="fa-IR" dirty="0"/>
          </a:p>
        </p:txBody>
      </p:sp>
      <p:sp>
        <p:nvSpPr>
          <p:cNvPr id="2" name="Title 1"/>
          <p:cNvSpPr>
            <a:spLocks noGrp="1"/>
          </p:cNvSpPr>
          <p:nvPr>
            <p:ph type="title"/>
          </p:nvPr>
        </p:nvSpPr>
        <p:spPr/>
        <p:txBody>
          <a:bodyPr/>
          <a:lstStyle/>
          <a:p>
            <a:pPr algn="r"/>
            <a:r>
              <a:rPr lang="fa-IR" dirty="0" smtClean="0"/>
              <a:t>سلول خورشیدی چیست</a:t>
            </a:r>
            <a:endParaRPr lang="fa-IR" dirty="0"/>
          </a:p>
        </p:txBody>
      </p:sp>
    </p:spTree>
    <p:extLst>
      <p:ext uri="{BB962C8B-B14F-4D97-AF65-F5344CB8AC3E}">
        <p14:creationId xmlns:p14="http://schemas.microsoft.com/office/powerpoint/2010/main" val="18949304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a:bodyPr>
          <a:lstStyle/>
          <a:p>
            <a:r>
              <a:rPr lang="fa-IR" dirty="0" smtClean="0">
                <a:effectLst/>
              </a:rPr>
              <a:t>سلول‌هاي خورشيدي ميانه دهة‌ 1950 در دسترس بوده‌اند ولي، زماني كه دانشمند فرانسوي ، (بكرل) كشف كرد كه با تاباندن نور به برخي محلولهاي شيميايي ويژه يك جريان الكتريكي توليد مي شود. تحقيق علمي اثر فتوولتايي سال 1839 شروع شد.</a:t>
            </a:r>
          </a:p>
          <a:p>
            <a:r>
              <a:rPr lang="fa-IR" dirty="0" smtClean="0">
                <a:effectLst/>
              </a:rPr>
              <a:t/>
            </a:r>
            <a:br>
              <a:rPr lang="fa-IR" dirty="0" smtClean="0">
                <a:effectLst/>
              </a:rPr>
            </a:br>
            <a:r>
              <a:rPr lang="fa-IR" dirty="0" smtClean="0">
                <a:effectLst/>
              </a:rPr>
              <a:t>يك درك عميق‌تر علمي، در سال 1905 توسط انيشتين و در سال1930 به وسيله اسكاتكي فراهم شد و لازم بود سلول‌هاي خورشيدي كارآمد ساخته‌شود. در سال 1954 يك سلول خورشيدي سيليسيمي كه 6% از انرژي خورشيد را به الكتريسيته تبديل مي كرد به وسيله پيرسون و فولر ساخته شد، اين نوع باطري از 1958در شاتل هاي فضايي به كار رفت.</a:t>
            </a:r>
            <a:endParaRPr lang="fa-IR" dirty="0" smtClean="0"/>
          </a:p>
          <a:p>
            <a:endParaRPr lang="fa-IR" dirty="0"/>
          </a:p>
        </p:txBody>
      </p:sp>
      <p:sp>
        <p:nvSpPr>
          <p:cNvPr id="2" name="Title 1"/>
          <p:cNvSpPr>
            <a:spLocks noGrp="1"/>
          </p:cNvSpPr>
          <p:nvPr>
            <p:ph type="title"/>
          </p:nvPr>
        </p:nvSpPr>
        <p:spPr>
          <a:xfrm>
            <a:off x="467544" y="188640"/>
            <a:ext cx="8229600" cy="936104"/>
          </a:xfrm>
        </p:spPr>
        <p:txBody>
          <a:bodyPr/>
          <a:lstStyle/>
          <a:p>
            <a:pPr algn="r"/>
            <a:r>
              <a:rPr lang="fa-IR" dirty="0" smtClean="0"/>
              <a:t>تاریخچه</a:t>
            </a:r>
            <a:endParaRPr lang="fa-IR" dirty="0"/>
          </a:p>
        </p:txBody>
      </p:sp>
    </p:spTree>
    <p:extLst>
      <p:ext uri="{BB962C8B-B14F-4D97-AF65-F5344CB8AC3E}">
        <p14:creationId xmlns:p14="http://schemas.microsoft.com/office/powerpoint/2010/main" val="13345960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932" y="620688"/>
            <a:ext cx="3773738" cy="5631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0670" y="620688"/>
            <a:ext cx="4032448" cy="5631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34920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fa-IR" dirty="0" smtClean="0">
                <a:effectLst/>
              </a:rPr>
              <a:t>توسعه ‌سلولهاي خورشيدي براي مقاصد زير است:</a:t>
            </a:r>
            <a:br>
              <a:rPr lang="fa-IR" dirty="0" smtClean="0">
                <a:effectLst/>
              </a:rPr>
            </a:br>
            <a:r>
              <a:rPr lang="fa-IR" dirty="0" smtClean="0">
                <a:effectLst/>
              </a:rPr>
              <a:t/>
            </a:r>
            <a:br>
              <a:rPr lang="fa-IR" dirty="0" smtClean="0">
                <a:effectLst/>
              </a:rPr>
            </a:br>
            <a:r>
              <a:rPr lang="fa-IR" dirty="0" smtClean="0">
                <a:effectLst/>
              </a:rPr>
              <a:t>1- احتياج داشتن به منابع الكتريسته مناسب براي مكان‌هاي دور از شبكة‌ برق اصلي</a:t>
            </a:r>
            <a:br>
              <a:rPr lang="fa-IR" dirty="0" smtClean="0">
                <a:effectLst/>
              </a:rPr>
            </a:br>
            <a:r>
              <a:rPr lang="fa-IR" dirty="0" smtClean="0">
                <a:effectLst/>
              </a:rPr>
              <a:t/>
            </a:r>
            <a:br>
              <a:rPr lang="fa-IR" dirty="0" smtClean="0">
                <a:effectLst/>
              </a:rPr>
            </a:br>
            <a:r>
              <a:rPr lang="fa-IR" dirty="0" smtClean="0">
                <a:effectLst/>
              </a:rPr>
              <a:t>2- پمپ كردن آب</a:t>
            </a:r>
            <a:br>
              <a:rPr lang="fa-IR" dirty="0" smtClean="0">
                <a:effectLst/>
              </a:rPr>
            </a:br>
            <a:r>
              <a:rPr lang="fa-IR" dirty="0" smtClean="0">
                <a:effectLst/>
              </a:rPr>
              <a:t/>
            </a:r>
            <a:br>
              <a:rPr lang="fa-IR" dirty="0" smtClean="0">
                <a:effectLst/>
              </a:rPr>
            </a:br>
            <a:r>
              <a:rPr lang="fa-IR" dirty="0" smtClean="0">
                <a:effectLst/>
              </a:rPr>
              <a:t>3- فانوس برج‌ها</a:t>
            </a:r>
            <a:br>
              <a:rPr lang="fa-IR" dirty="0" smtClean="0">
                <a:effectLst/>
              </a:rPr>
            </a:br>
            <a:r>
              <a:rPr lang="fa-IR" dirty="0" smtClean="0">
                <a:effectLst/>
              </a:rPr>
              <a:t/>
            </a:r>
            <a:br>
              <a:rPr lang="fa-IR" dirty="0" smtClean="0">
                <a:effectLst/>
              </a:rPr>
            </a:br>
            <a:r>
              <a:rPr lang="fa-IR" dirty="0" smtClean="0">
                <a:effectLst/>
              </a:rPr>
              <a:t>4- ماشين‌حساب‌ها و دوربين‌هاي عكاسي</a:t>
            </a:r>
            <a:br>
              <a:rPr lang="fa-IR" dirty="0" smtClean="0">
                <a:effectLst/>
              </a:rPr>
            </a:br>
            <a:r>
              <a:rPr lang="fa-IR" dirty="0" smtClean="0">
                <a:effectLst/>
              </a:rPr>
              <a:t/>
            </a:r>
            <a:br>
              <a:rPr lang="fa-IR" dirty="0" smtClean="0">
                <a:effectLst/>
              </a:rPr>
            </a:br>
            <a:r>
              <a:rPr lang="fa-IR" dirty="0" smtClean="0">
                <a:effectLst/>
              </a:rPr>
              <a:t>5- احتياج داشتن به توان تجديدشدني و قابل حمل</a:t>
            </a:r>
            <a:endParaRPr lang="fa-IR" dirty="0"/>
          </a:p>
        </p:txBody>
      </p:sp>
      <p:sp>
        <p:nvSpPr>
          <p:cNvPr id="2" name="Title 1"/>
          <p:cNvSpPr>
            <a:spLocks noGrp="1"/>
          </p:cNvSpPr>
          <p:nvPr>
            <p:ph type="title"/>
          </p:nvPr>
        </p:nvSpPr>
        <p:spPr>
          <a:xfrm>
            <a:off x="457200" y="274638"/>
            <a:ext cx="8229600" cy="1066130"/>
          </a:xfrm>
        </p:spPr>
        <p:txBody>
          <a:bodyPr>
            <a:normAutofit/>
          </a:bodyPr>
          <a:lstStyle/>
          <a:p>
            <a:pPr algn="r"/>
            <a:r>
              <a:rPr lang="fa-IR" dirty="0" smtClean="0">
                <a:effectLst/>
              </a:rPr>
              <a:t>علل احتياج به سلول خورشيدي</a:t>
            </a:r>
            <a:endParaRPr lang="fa-IR" dirty="0"/>
          </a:p>
        </p:txBody>
      </p:sp>
    </p:spTree>
    <p:extLst>
      <p:ext uri="{BB962C8B-B14F-4D97-AF65-F5344CB8AC3E}">
        <p14:creationId xmlns:p14="http://schemas.microsoft.com/office/powerpoint/2010/main" val="11606938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effectLst/>
              </a:rPr>
              <a:t>سه نوع سلول بلوري وجود دارد:</a:t>
            </a:r>
          </a:p>
          <a:p>
            <a:endParaRPr lang="fa-IR" dirty="0" smtClean="0">
              <a:effectLst/>
            </a:endParaRPr>
          </a:p>
          <a:p>
            <a:r>
              <a:rPr lang="fa-IR" dirty="0" smtClean="0"/>
              <a:t>1-</a:t>
            </a:r>
            <a:r>
              <a:rPr lang="fa-IR" dirty="0" smtClean="0">
                <a:effectLst/>
              </a:rPr>
              <a:t> سلول هاي تك‌بلوري</a:t>
            </a:r>
          </a:p>
          <a:p>
            <a:r>
              <a:rPr lang="fa-IR" dirty="0" smtClean="0"/>
              <a:t>2-</a:t>
            </a:r>
            <a:r>
              <a:rPr lang="fa-IR" dirty="0" smtClean="0">
                <a:effectLst/>
              </a:rPr>
              <a:t> سلول‌هاي چندبلوري</a:t>
            </a:r>
          </a:p>
          <a:p>
            <a:r>
              <a:rPr lang="fa-IR" dirty="0" smtClean="0"/>
              <a:t>3-</a:t>
            </a:r>
            <a:r>
              <a:rPr lang="fa-IR" dirty="0" smtClean="0">
                <a:effectLst/>
              </a:rPr>
              <a:t> سلول های بي شكل</a:t>
            </a:r>
            <a:endParaRPr lang="fa-IR" dirty="0"/>
          </a:p>
        </p:txBody>
      </p:sp>
      <p:sp>
        <p:nvSpPr>
          <p:cNvPr id="2" name="Title 1"/>
          <p:cNvSpPr>
            <a:spLocks noGrp="1"/>
          </p:cNvSpPr>
          <p:nvPr>
            <p:ph type="title"/>
          </p:nvPr>
        </p:nvSpPr>
        <p:spPr/>
        <p:txBody>
          <a:bodyPr/>
          <a:lstStyle/>
          <a:p>
            <a:pPr algn="r"/>
            <a:r>
              <a:rPr lang="fa-IR" dirty="0" smtClean="0"/>
              <a:t>انواع سلول های خورشیدی</a:t>
            </a:r>
            <a:endParaRPr lang="fa-IR" dirty="0"/>
          </a:p>
        </p:txBody>
      </p:sp>
    </p:spTree>
    <p:extLst>
      <p:ext uri="{BB962C8B-B14F-4D97-AF65-F5344CB8AC3E}">
        <p14:creationId xmlns:p14="http://schemas.microsoft.com/office/powerpoint/2010/main" val="31810305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effectLst/>
              </a:rPr>
              <a:t>ماده اي كه سلولهاي خورشيدي از آنها ساخته مي شود سيليكون و آرسينورگاليم هستند. سلولهايي كه از سيليكون ساخته مي شوند از لحاظ تئوري بازده ماكزيمم حدود 22 درصد دارند. ولي بازده عملي آن حدود 15 تا 18 درصد است. در صورتي كه بازده سلولها يي كه از آرسينورگاليم ساخته مي شود بازده عملي آنها بيشتر از 20 درصد است.</a:t>
            </a:r>
            <a:br>
              <a:rPr lang="fa-IR" dirty="0" smtClean="0">
                <a:effectLst/>
              </a:rPr>
            </a:br>
            <a:r>
              <a:rPr lang="fa-IR" dirty="0" smtClean="0">
                <a:effectLst/>
              </a:rPr>
              <a:t/>
            </a:r>
            <a:br>
              <a:rPr lang="fa-IR" dirty="0" smtClean="0">
                <a:effectLst/>
              </a:rPr>
            </a:br>
            <a:endParaRPr lang="fa-IR" dirty="0"/>
          </a:p>
        </p:txBody>
      </p:sp>
      <p:sp>
        <p:nvSpPr>
          <p:cNvPr id="2" name="Title 1"/>
          <p:cNvSpPr>
            <a:spLocks noGrp="1"/>
          </p:cNvSpPr>
          <p:nvPr>
            <p:ph type="title"/>
          </p:nvPr>
        </p:nvSpPr>
        <p:spPr/>
        <p:txBody>
          <a:bodyPr/>
          <a:lstStyle/>
          <a:p>
            <a:pPr algn="r"/>
            <a:r>
              <a:rPr lang="fa-IR" dirty="0" smtClean="0">
                <a:effectLst/>
              </a:rPr>
              <a:t>مواد سازنده سلول هاي خورشيدي</a:t>
            </a:r>
            <a:endParaRPr lang="fa-IR" dirty="0"/>
          </a:p>
        </p:txBody>
      </p:sp>
    </p:spTree>
    <p:extLst>
      <p:ext uri="{BB962C8B-B14F-4D97-AF65-F5344CB8AC3E}">
        <p14:creationId xmlns:p14="http://schemas.microsoft.com/office/powerpoint/2010/main" val="38621744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effectLst/>
              </a:rPr>
              <a:t>شركت توليد فيبرنوري و برق خورشيدي(متعلق به شركت مخابرات ايران)</a:t>
            </a:r>
            <a:br>
              <a:rPr lang="fa-IR" dirty="0" smtClean="0">
                <a:effectLst/>
              </a:rPr>
            </a:br>
            <a:r>
              <a:rPr lang="fa-IR" dirty="0" smtClean="0">
                <a:effectLst/>
              </a:rPr>
              <a:t>در اواخر سال 1367 و بعد از راه اندازی کارخانه توليد کابل نوری يزد طرح توجيهی فنی و اقتصادی توليد فيبر نوری در داخل کشوربه مسئولين امر در وزارت پست و تلگراف و تلفن ارائه شد . اين طرح در سال 1368 به تصويب رسيد و مقرر شد شرکتی به اين منظور تشکيل و اجرای طرح مذکور به عنوان هدف اصلی آن تعيين شود .</a:t>
            </a:r>
            <a:endParaRPr lang="fa-IR" dirty="0"/>
          </a:p>
        </p:txBody>
      </p:sp>
      <p:sp>
        <p:nvSpPr>
          <p:cNvPr id="2" name="Title 1"/>
          <p:cNvSpPr>
            <a:spLocks noGrp="1"/>
          </p:cNvSpPr>
          <p:nvPr>
            <p:ph type="title"/>
          </p:nvPr>
        </p:nvSpPr>
        <p:spPr/>
        <p:txBody>
          <a:bodyPr/>
          <a:lstStyle/>
          <a:p>
            <a:pPr algn="r"/>
            <a:r>
              <a:rPr lang="fa-IR" dirty="0" smtClean="0">
                <a:effectLst/>
              </a:rPr>
              <a:t>ساخت سلول خورشيد در ايران</a:t>
            </a:r>
            <a:endParaRPr lang="fa-IR" dirty="0"/>
          </a:p>
        </p:txBody>
      </p:sp>
    </p:spTree>
    <p:extLst>
      <p:ext uri="{BB962C8B-B14F-4D97-AF65-F5344CB8AC3E}">
        <p14:creationId xmlns:p14="http://schemas.microsoft.com/office/powerpoint/2010/main" val="6706797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76672"/>
            <a:ext cx="8229600" cy="5530619"/>
          </a:xfrm>
        </p:spPr>
        <p:txBody>
          <a:bodyPr>
            <a:normAutofit/>
          </a:bodyPr>
          <a:lstStyle/>
          <a:p>
            <a:pPr algn="ctr"/>
            <a:endParaRPr lang="fa-IR" sz="9600" dirty="0" smtClean="0"/>
          </a:p>
          <a:p>
            <a:pPr algn="ctr"/>
            <a:r>
              <a:rPr lang="fa-IR" sz="9600" dirty="0" smtClean="0"/>
              <a:t>با تشکر</a:t>
            </a:r>
            <a:endParaRPr lang="fa-IR" sz="9600" dirty="0"/>
          </a:p>
        </p:txBody>
      </p:sp>
    </p:spTree>
    <p:extLst>
      <p:ext uri="{BB962C8B-B14F-4D97-AF65-F5344CB8AC3E}">
        <p14:creationId xmlns:p14="http://schemas.microsoft.com/office/powerpoint/2010/main" val="252259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148</TotalTime>
  <Words>257</Words>
  <Application>Microsoft Office PowerPoint</Application>
  <PresentationFormat>On-screen Show (4:3)</PresentationFormat>
  <Paragraphs>28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Concourse</vt:lpstr>
      <vt:lpstr>بنام خدا</vt:lpstr>
      <vt:lpstr>فهرست مطالب:</vt:lpstr>
      <vt:lpstr>سلول خورشیدی چیست</vt:lpstr>
      <vt:lpstr>تاریخچه</vt:lpstr>
      <vt:lpstr>PowerPoint Presentation</vt:lpstr>
      <vt:lpstr>علل احتياج به سلول خورشيدي</vt:lpstr>
      <vt:lpstr>انواع سلول های خورشیدی</vt:lpstr>
      <vt:lpstr>مواد سازنده سلول هاي خورشيدي</vt:lpstr>
      <vt:lpstr>ساخت سلول خورشيد در ايران</vt:lpstr>
      <vt:lpstr>PowerPoint Presentation</vt:lpstr>
    </vt:vector>
  </TitlesOfParts>
  <Company>Novin Pendar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NIMA</dc:creator>
  <cp:lastModifiedBy>Windows User</cp:lastModifiedBy>
  <cp:revision>13</cp:revision>
  <dcterms:created xsi:type="dcterms:W3CDTF">2016-12-11T19:18:52Z</dcterms:created>
  <dcterms:modified xsi:type="dcterms:W3CDTF">2020-05-09T02:10:20Z</dcterms:modified>
</cp:coreProperties>
</file>