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1"/>
  </p:sldMasterIdLst>
  <p:sldIdLst>
    <p:sldId id="260" r:id="rId2"/>
    <p:sldId id="259" r:id="rId3"/>
    <p:sldId id="261" r:id="rId4"/>
    <p:sldId id="262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44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205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319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020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294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34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7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715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35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001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64260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305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43004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213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5327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752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64F35-6B2F-4A9E-BF94-050428E233D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0A570C2-14F0-4B6A-B768-0A2D0544426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47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  <p:sldLayoutId id="2147483877" r:id="rId12"/>
    <p:sldLayoutId id="2147483878" r:id="rId13"/>
    <p:sldLayoutId id="2147483879" r:id="rId14"/>
    <p:sldLayoutId id="2147483880" r:id="rId15"/>
    <p:sldLayoutId id="21474838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970481A-4A35-430F-8FD3-1819CD158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57" y="556591"/>
            <a:ext cx="8030817" cy="547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223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D8CAB8-7D99-4217-94AF-CBBD192F5493}"/>
              </a:ext>
            </a:extLst>
          </p:cNvPr>
          <p:cNvSpPr txBox="1"/>
          <p:nvPr/>
        </p:nvSpPr>
        <p:spPr>
          <a:xfrm>
            <a:off x="463826" y="1590260"/>
            <a:ext cx="8984973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3200" dirty="0">
                <a:solidFill>
                  <a:schemeClr val="accent1">
                    <a:lumMod val="50000"/>
                  </a:schemeClr>
                </a:solidFill>
              </a:rPr>
              <a:t>موضوع:انشا</a:t>
            </a:r>
          </a:p>
          <a:p>
            <a:pPr algn="r" rtl="1"/>
            <a:endParaRPr lang="fa-IR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endParaRPr lang="fa-IR" sz="32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r" rtl="1"/>
            <a:endParaRPr lang="fa-IR" sz="32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r" rtl="1"/>
            <a:endParaRPr lang="fa-IR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endParaRPr lang="fa-IR" sz="32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endParaRPr lang="fa-IR" dirty="0"/>
          </a:p>
          <a:p>
            <a:pPr algn="r" rtl="1"/>
            <a:endParaRPr lang="fa-IR" dirty="0"/>
          </a:p>
          <a:p>
            <a:pPr algn="r" rtl="1"/>
            <a:endParaRPr lang="fa-IR" dirty="0"/>
          </a:p>
          <a:p>
            <a:pPr algn="r" rtl="1"/>
            <a:endParaRPr lang="fa-IR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952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FF49725-0657-4AC9-A00B-00CF0382A28E}"/>
              </a:ext>
            </a:extLst>
          </p:cNvPr>
          <p:cNvSpPr txBox="1"/>
          <p:nvPr/>
        </p:nvSpPr>
        <p:spPr>
          <a:xfrm>
            <a:off x="92764" y="172278"/>
            <a:ext cx="993913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/>
              <a:t>   بوگونلرده ایستدیمیز خوشلیخ لار و برنامه ریزلیخ لریمیز اتفاق دوشمدی و نابود اولدی و</a:t>
            </a:r>
            <a:r>
              <a:rPr lang="fa-IR" dirty="0"/>
              <a:t> </a:t>
            </a:r>
            <a:r>
              <a:rPr lang="fa-IR" sz="2400" dirty="0"/>
              <a:t>هامیمیز اولریمیزده گالدیخ و نوروز تعطیلاتیمیزی اوده قالدیخ و بیر یره گتمدوخ 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algn="just" rtl="1"/>
            <a:r>
              <a:rPr lang="fa-IR" sz="2400" dirty="0"/>
              <a:t>   بو گوندکی اولان چتینلیخ لار یاشایشیمیز ده ایرانین اداملارینا و دونیانین اداملاریناچتین لشدی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fa-IR" sz="2400" dirty="0"/>
              <a:t>هامی اداملار ایستیردی نوروز بایرامیندا  سفرگدلر و عزیز لرینین یانیندا خوش اولسونلار اما بو ویروس باعیث اولدی ارامش دونیادان گدی و گویمادی بو اتفاق دوشه و خانیواده لری بیربیرینن اوزاخ توشتی</a:t>
            </a:r>
            <a:r>
              <a:rPr lang="fa-IR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ی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 .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شاید بو اتفاقدان اونجه ده بعضی ادامالار اوده گالیردیلار اما بو محدودیت لر 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بوایشی چوخ زر الدی و اداملار اولرینده زر یاشیلار و اوزجون دیلار اما شایدبو 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اتفاقین بی  یاخجیلیخ لری ده وار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بو زامان دا دونیانین اداملارین فکری فقط و فقط کرونا ویریسو اولوپ دی اما او 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اداملارکی پول لاری یوخدی و در امد لری دستفوروش لوخ دی اصلا کرونانین اهمیتی یوخدی و فیکیر لری زندجانلیخ لارینین هزینسی دی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fa-IR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   </a:t>
            </a:r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بی دلیلی چی دونیا دا ایرانلیلار اشیح چیخیر بو دو کی اونا ایشلماخ و پول گازانماخ ویروس دان موهوم تر دی و اوز اوزونه دییر چی فرق المز اولم یا گالام و</a:t>
            </a:r>
          </a:p>
          <a:p>
            <a:pPr algn="r" rtl="1"/>
            <a:r>
              <a:rPr lang="fa-IR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یاشاماخ اونا ارزشی یوخدی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</a:p>
          <a:p>
            <a:pPr algn="r" rtl="1"/>
            <a:endParaRPr lang="fa-I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/>
            <a:endParaRPr lang="fa-IR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r" rtl="1"/>
            <a:endParaRPr lang="fa-IR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r" rtl="1"/>
            <a:r>
              <a:rPr lang="fa-IR" sz="2400" dirty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57181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0DB6A43-EF63-49AF-B695-2E82981EE41A}"/>
              </a:ext>
            </a:extLst>
          </p:cNvPr>
          <p:cNvSpPr txBox="1"/>
          <p:nvPr/>
        </p:nvSpPr>
        <p:spPr>
          <a:xfrm>
            <a:off x="-530086" y="238539"/>
            <a:ext cx="101909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400" dirty="0"/>
              <a:t>   بو گچن ایل ایرانا و ایرانین مردمونا چوخ پیس عیلیدی اما الاهین لوطفیله</a:t>
            </a:r>
          </a:p>
          <a:p>
            <a:pPr algn="r" rtl="1"/>
            <a:r>
              <a:rPr lang="fa-IR" sz="2400" dirty="0"/>
              <a:t>بو عیل گچن ایلی دن یاخجی اولاجاخ و هامی اداملارا برکت و شادلیخ ورجخ</a:t>
            </a:r>
          </a:p>
          <a:p>
            <a:pPr algn="r" rtl="1"/>
            <a:r>
              <a:rPr lang="fa-IR" sz="2400" dirty="0"/>
              <a:t>و الاه دان اداملارین همیشه شاد اولماسینی ایستیرم و بو عیلین چوخ یاخجی اولاجانا اومیدیم وار</a:t>
            </a:r>
            <a:r>
              <a:rPr lang="fa-IR" sz="24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50969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D765CF5-DAC5-408F-9271-AA1507AF7715}"/>
              </a:ext>
            </a:extLst>
          </p:cNvPr>
          <p:cNvSpPr txBox="1"/>
          <p:nvPr/>
        </p:nvSpPr>
        <p:spPr>
          <a:xfrm>
            <a:off x="808383" y="2292626"/>
            <a:ext cx="8454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6000" dirty="0">
                <a:solidFill>
                  <a:schemeClr val="accent6">
                    <a:lumMod val="50000"/>
                  </a:schemeClr>
                </a:solidFill>
              </a:rPr>
              <a:t>از توجه شما سپاس گزارم</a:t>
            </a:r>
            <a:endParaRPr lang="en-US" sz="6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66217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349</TotalTime>
  <Words>237</Words>
  <Application>Microsoft Office PowerPoint</Application>
  <PresentationFormat>Custom</PresentationFormat>
  <Paragraphs>26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Windows User</cp:lastModifiedBy>
  <cp:revision>18</cp:revision>
  <dcterms:created xsi:type="dcterms:W3CDTF">2020-03-26T12:52:43Z</dcterms:created>
  <dcterms:modified xsi:type="dcterms:W3CDTF">2020-06-04T06:48:49Z</dcterms:modified>
</cp:coreProperties>
</file>