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D9616C-CEE0-4C2B-B768-C02EDB356BE6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630D931-93D0-4704-BD09-A066563AA12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110_Besmellah" pitchFamily="2" charset="0"/>
              </a:rPr>
              <a:t>بسم الله الرحمن الرحیم</a:t>
            </a: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110_Besmellah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en-U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a-I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موضوع : نواحی صنعتی مهم ایران</a:t>
            </a:r>
            <a:endParaRPr lang="en-US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8796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fa-IR" sz="32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هر کارخانه برای تولید کالا به مواد اولیه نیاز دارد.مواد اولیه را به کارخانه می برند.در کارخانه ، کارگران با کمک ماسین آلات تغییراتی بوجود می آورند و آن هارا به کالای مورد نیاز ، تبدیل می کنند. به این فعالیت </a:t>
            </a:r>
            <a:r>
              <a:rPr lang="fa-IR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صنعت </a:t>
            </a:r>
            <a:r>
              <a:rPr lang="fa-IR" sz="32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می گوییم</a:t>
            </a:r>
            <a:r>
              <a:rPr lang="fa-IR" sz="28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n-US" sz="2800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صنعت چیست ؟</a:t>
            </a:r>
            <a:endParaRPr lang="en-US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8796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fa-IR" sz="28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ی کالا های که از آن ها استفاده می کنیم از منابع طبیعی بدست می آیند. همچنین می دانید که منابع طبیعی انواع مختلفی دارد ، مانند : نفت ، گاز ،سنگ های معدنی ، خاک وگیاهان</a:t>
            </a:r>
            <a:endParaRPr lang="en-US" sz="2800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منابع طبیعی چیست ؟</a:t>
            </a:r>
            <a:endParaRPr lang="en-U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23667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fa-IR" sz="320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صنایع مادر کالا هایی تولید می کنند که مردم به طور مستقیم از آن ها خریداری و استفاده نمی کنند.</a:t>
            </a:r>
            <a:endParaRPr lang="en-US" sz="3200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صنایع مادر چیست؟</a:t>
            </a:r>
            <a:endParaRPr lang="en-U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1652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fa-IR" sz="2800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صنایع مصرفی کالا ها هایی تولید می کنند که برعکس صنایع مادر است و مردم به طور از آن ها خریداری و استفاده می کنند.</a:t>
            </a:r>
            <a:endParaRPr lang="en-US" sz="2800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صنایع مصرفی چیست ؟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28596" y="1397000"/>
          <a:ext cx="8143932" cy="4818084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71966"/>
                <a:gridCol w="4071966"/>
              </a:tblGrid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مادر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مصرفی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پتروشیمی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قند</a:t>
                      </a:r>
                      <a:r>
                        <a:rPr lang="fa-IR" baseline="0" dirty="0" smtClean="0">
                          <a:solidFill>
                            <a:srgbClr val="FF0000"/>
                          </a:solidFill>
                        </a:rPr>
                        <a:t> وشکر</a:t>
                      </a:r>
                    </a:p>
                    <a:p>
                      <a:pPr algn="ctr"/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ذوب آهن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فرش</a:t>
                      </a:r>
                      <a:r>
                        <a:rPr lang="fa-IR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فولاد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کفش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ماشین سازی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پارچه</a:t>
                      </a:r>
                      <a:r>
                        <a:rPr lang="fa-IR" baseline="0" dirty="0" smtClean="0">
                          <a:solidFill>
                            <a:srgbClr val="FF0000"/>
                          </a:solidFill>
                        </a:rPr>
                        <a:t> بافی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03014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</a:t>
                      </a:r>
                      <a:r>
                        <a:rPr lang="fa-IR" baseline="0" dirty="0" smtClean="0">
                          <a:solidFill>
                            <a:srgbClr val="FF0000"/>
                          </a:solidFill>
                        </a:rPr>
                        <a:t> آهن آلات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rgbClr val="FF0000"/>
                          </a:solidFill>
                        </a:rPr>
                        <a:t>صنایع اتومبیل سازی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714356"/>
            <a:ext cx="7851648" cy="2486044"/>
          </a:xfrm>
        </p:spPr>
        <p:txBody>
          <a:bodyPr>
            <a:noAutofit/>
          </a:bodyPr>
          <a:lstStyle/>
          <a:p>
            <a:pPr algn="ctr"/>
            <a:r>
              <a:rPr lang="fa-IR" sz="19900" dirty="0" smtClean="0"/>
              <a:t>پایان</a:t>
            </a:r>
            <a:endParaRPr lang="en-US" sz="19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</TotalTime>
  <Words>189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بسم الله الرحمن الرحیم</vt:lpstr>
      <vt:lpstr>هر کارخانه برای تولید کالا به مواد اولیه نیاز دارد.مواد اولیه را به کارخانه می برند.در کارخانه ، کارگران با کمک ماسین آلات تغییراتی بوجود می آورند و آن هارا به کالای مورد نیاز ، تبدیل می کنند. به این فعالیت صنعت می گوییم.</vt:lpstr>
      <vt:lpstr>همه ی کالا های که از آن ها استفاده می کنیم از منابع طبیعی بدست می آیند. همچنین می دانید که منابع طبیعی انواع مختلفی دارد ، مانند : نفت ، گاز ،سنگ های معدنی ، خاک وگیاهان</vt:lpstr>
      <vt:lpstr>صنایع مادر کالا هایی تولید می کنند که مردم به طور مستقیم از آن ها خریداری و استفاده نمی کنند.</vt:lpstr>
      <vt:lpstr>صنایع مصرفی کالا ها هایی تولید می کنند که برعکس صنایع مادر است و مردم به طور از آن ها خریداری و استفاده می کنند.</vt:lpstr>
      <vt:lpstr>PowerPoint Presentation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a</dc:creator>
  <cp:lastModifiedBy>Windows User</cp:lastModifiedBy>
  <cp:revision>12</cp:revision>
  <dcterms:created xsi:type="dcterms:W3CDTF">2015-12-07T17:03:34Z</dcterms:created>
  <dcterms:modified xsi:type="dcterms:W3CDTF">2020-04-10T00:20:10Z</dcterms:modified>
</cp:coreProperties>
</file>