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notesMasterIdLst>
    <p:notesMasterId r:id="rId22"/>
  </p:notesMasterIdLst>
  <p:handoutMasterIdLst>
    <p:handoutMasterId r:id="rId23"/>
  </p:handoutMasterIdLst>
  <p:sldIdLst>
    <p:sldId id="278" r:id="rId2"/>
    <p:sldId id="256" r:id="rId3"/>
    <p:sldId id="259" r:id="rId4"/>
    <p:sldId id="260" r:id="rId5"/>
    <p:sldId id="261" r:id="rId6"/>
    <p:sldId id="262" r:id="rId7"/>
    <p:sldId id="263" r:id="rId8"/>
    <p:sldId id="275" r:id="rId9"/>
    <p:sldId id="271" r:id="rId10"/>
    <p:sldId id="257" r:id="rId11"/>
    <p:sldId id="258" r:id="rId12"/>
    <p:sldId id="264" r:id="rId13"/>
    <p:sldId id="265" r:id="rId14"/>
    <p:sldId id="276" r:id="rId15"/>
    <p:sldId id="277" r:id="rId16"/>
    <p:sldId id="273" r:id="rId17"/>
    <p:sldId id="272" r:id="rId18"/>
    <p:sldId id="267" r:id="rId19"/>
    <p:sldId id="268" r:id="rId20"/>
    <p:sldId id="269" r:id="rId21"/>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7" d="100"/>
          <a:sy n="67" d="100"/>
        </p:scale>
        <p:origin x="104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fontAlgn="auto">
              <a:spcBef>
                <a:spcPts val="0"/>
              </a:spcBef>
              <a:spcAft>
                <a:spcPts val="0"/>
              </a:spcAft>
              <a:defRPr sz="1200" smtClean="0">
                <a:latin typeface="+mn-lt"/>
                <a:cs typeface="+mn-cs"/>
              </a:defRPr>
            </a:lvl1pPr>
          </a:lstStyle>
          <a:p>
            <a:pPr>
              <a:defRPr/>
            </a:pPr>
            <a:fld id="{4000AB96-F887-4C7E-8F93-B29D22A76BA0}" type="datetimeFigureOut">
              <a:rPr lang="fa-IR"/>
              <a:pPr>
                <a:defRPr/>
              </a:pPr>
              <a:t>14/01/1445</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fontAlgn="auto">
              <a:spcBef>
                <a:spcPts val="0"/>
              </a:spcBef>
              <a:spcAft>
                <a:spcPts val="0"/>
              </a:spcAft>
              <a:defRPr sz="1200">
                <a:latin typeface="+mn-lt"/>
                <a:cs typeface="+mn-cs"/>
              </a:defRPr>
            </a:lvl1pPr>
          </a:lstStyle>
          <a:p>
            <a:pPr>
              <a:defRPr/>
            </a:pPr>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algn="l">
              <a:defRPr sz="1200">
                <a:latin typeface="Calibri" panose="020F0502020204030204" pitchFamily="34" charset="0"/>
              </a:defRPr>
            </a:lvl1pPr>
          </a:lstStyle>
          <a:p>
            <a:fld id="{8BF4340B-D8E4-45FE-8194-4CCA4356A533}" type="slidenum">
              <a:rPr lang="fa-IR"/>
              <a:pPr/>
              <a:t>‹#›</a:t>
            </a:fld>
            <a:endParaRPr lang="fa-IR"/>
          </a:p>
        </p:txBody>
      </p:sp>
    </p:spTree>
    <p:extLst>
      <p:ext uri="{BB962C8B-B14F-4D97-AF65-F5344CB8AC3E}">
        <p14:creationId xmlns:p14="http://schemas.microsoft.com/office/powerpoint/2010/main" val="21347464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fontAlgn="auto">
              <a:spcBef>
                <a:spcPts val="0"/>
              </a:spcBef>
              <a:spcAft>
                <a:spcPts val="0"/>
              </a:spcAft>
              <a:defRPr sz="1200" smtClean="0">
                <a:latin typeface="+mn-lt"/>
                <a:cs typeface="+mn-cs"/>
              </a:defRPr>
            </a:lvl1pPr>
          </a:lstStyle>
          <a:p>
            <a:pPr>
              <a:defRPr/>
            </a:pPr>
            <a:fld id="{8EA14DA2-E5A6-4008-82B7-B8484A35B143}" type="datetimeFigureOut">
              <a:rPr lang="fa-IR"/>
              <a:pPr>
                <a:defRPr/>
              </a:pPr>
              <a:t>14/01/1445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fontAlgn="auto">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algn="l">
              <a:defRPr sz="1200">
                <a:latin typeface="Calibri" panose="020F0502020204030204" pitchFamily="34" charset="0"/>
              </a:defRPr>
            </a:lvl1pPr>
          </a:lstStyle>
          <a:p>
            <a:fld id="{6ECCE111-24E7-4BA0-81B5-B825BA2E917C}" type="slidenum">
              <a:rPr lang="fa-IR"/>
              <a:pPr/>
              <a:t>‹#›</a:t>
            </a:fld>
            <a:endParaRPr lang="fa-IR"/>
          </a:p>
        </p:txBody>
      </p:sp>
    </p:spTree>
    <p:extLst>
      <p:ext uri="{BB962C8B-B14F-4D97-AF65-F5344CB8AC3E}">
        <p14:creationId xmlns:p14="http://schemas.microsoft.com/office/powerpoint/2010/main" val="2266258719"/>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D35F3CBB-8D17-44E7-8646-0F69DAA4D701}" type="slidenum">
              <a:rPr lang="fa-IR">
                <a:latin typeface="Calibri" panose="020F0502020204030204" pitchFamily="34" charset="0"/>
                <a:cs typeface="Arial" panose="020B0604020202020204" pitchFamily="34" charset="0"/>
              </a:rPr>
              <a:pPr/>
              <a:t>2</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43909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cs typeface="Arial" panose="020B0604020202020204" pitchFamily="34" charset="0"/>
            </a:endParaRPr>
          </a:p>
        </p:txBody>
      </p:sp>
    </p:spTree>
    <p:extLst>
      <p:ext uri="{BB962C8B-B14F-4D97-AF65-F5344CB8AC3E}">
        <p14:creationId xmlns:p14="http://schemas.microsoft.com/office/powerpoint/2010/main" val="790786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cs typeface="Arial" panose="020B0604020202020204" pitchFamily="34" charset="0"/>
            </a:endParaRPr>
          </a:p>
        </p:txBody>
      </p:sp>
    </p:spTree>
    <p:extLst>
      <p:ext uri="{BB962C8B-B14F-4D97-AF65-F5344CB8AC3E}">
        <p14:creationId xmlns:p14="http://schemas.microsoft.com/office/powerpoint/2010/main" val="3773469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cs typeface="Arial" panose="020B0604020202020204" pitchFamily="34" charset="0"/>
            </a:endParaRPr>
          </a:p>
        </p:txBody>
      </p:sp>
    </p:spTree>
    <p:extLst>
      <p:ext uri="{BB962C8B-B14F-4D97-AF65-F5344CB8AC3E}">
        <p14:creationId xmlns:p14="http://schemas.microsoft.com/office/powerpoint/2010/main" val="3122966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cs typeface="Arial" panose="020B0604020202020204" pitchFamily="34" charset="0"/>
            </a:endParaRPr>
          </a:p>
        </p:txBody>
      </p:sp>
    </p:spTree>
    <p:extLst>
      <p:ext uri="{BB962C8B-B14F-4D97-AF65-F5344CB8AC3E}">
        <p14:creationId xmlns:p14="http://schemas.microsoft.com/office/powerpoint/2010/main" val="888013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cs typeface="Arial" panose="020B0604020202020204" pitchFamily="34" charset="0"/>
            </a:endParaRPr>
          </a:p>
        </p:txBody>
      </p:sp>
    </p:spTree>
    <p:extLst>
      <p:ext uri="{BB962C8B-B14F-4D97-AF65-F5344CB8AC3E}">
        <p14:creationId xmlns:p14="http://schemas.microsoft.com/office/powerpoint/2010/main" val="292398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F186B262-A916-43E0-864C-433B880F97E5}" type="slidenum">
              <a:rPr lang="fa-IR">
                <a:latin typeface="Calibri" panose="020F0502020204030204" pitchFamily="34" charset="0"/>
                <a:cs typeface="Arial" panose="020B0604020202020204" pitchFamily="34" charset="0"/>
              </a:rPr>
              <a:pPr/>
              <a:t>8</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96854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CE7C99DF-5AEE-4587-A732-D112362117C8}" type="slidenum">
              <a:rPr lang="fa-IR">
                <a:latin typeface="Calibri" panose="020F0502020204030204" pitchFamily="34" charset="0"/>
                <a:cs typeface="Arial" panose="020B0604020202020204" pitchFamily="34" charset="0"/>
              </a:rPr>
              <a:pPr/>
              <a:t>9</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57024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27C366B4-E169-4004-AB6B-6CF663346F19}" type="slidenum">
              <a:rPr lang="fa-IR">
                <a:latin typeface="Calibri" panose="020F0502020204030204" pitchFamily="34" charset="0"/>
                <a:cs typeface="Arial" panose="020B0604020202020204" pitchFamily="34" charset="0"/>
              </a:rPr>
              <a:pPr/>
              <a:t>10</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8417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67ADC2CA-4E61-4A55-9D73-9C35B1E6C817}" type="slidenum">
              <a:rPr lang="fa-IR">
                <a:latin typeface="Calibri" panose="020F0502020204030204" pitchFamily="34" charset="0"/>
                <a:cs typeface="Arial" panose="020B0604020202020204" pitchFamily="34" charset="0"/>
              </a:rPr>
              <a:pPr/>
              <a:t>11</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4768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FA4A9779-159F-4808-9473-6FF6CC618879}" type="slidenum">
              <a:rPr lang="fa-IR">
                <a:latin typeface="Calibri" panose="020F0502020204030204" pitchFamily="34" charset="0"/>
                <a:cs typeface="Arial" panose="020B0604020202020204" pitchFamily="34" charset="0"/>
              </a:rPr>
              <a:pPr/>
              <a:t>12</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1567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A7B000FD-E4B1-4F0B-82BC-BA4FB2903F86}" type="slidenum">
              <a:rPr lang="fa-IR">
                <a:latin typeface="Calibri" panose="020F0502020204030204" pitchFamily="34" charset="0"/>
                <a:cs typeface="Arial" panose="020B0604020202020204" pitchFamily="34" charset="0"/>
              </a:rPr>
              <a:pPr/>
              <a:t>13</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16865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6AE66BE2-E947-476E-A7BD-E13CD3A2BDC2}" type="slidenum">
              <a:rPr lang="fa-IR">
                <a:latin typeface="Calibri" panose="020F0502020204030204" pitchFamily="34" charset="0"/>
                <a:cs typeface="Arial" panose="020B0604020202020204" pitchFamily="34" charset="0"/>
              </a:rPr>
              <a:pPr/>
              <a:t>14</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3623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DA636A9A-2076-4CB6-AC9B-10B8288F622D}" type="slidenum">
              <a:rPr lang="fa-IR">
                <a:latin typeface="Calibri" panose="020F0502020204030204" pitchFamily="34" charset="0"/>
                <a:cs typeface="Arial" panose="020B0604020202020204" pitchFamily="34" charset="0"/>
              </a:rPr>
              <a:pPr/>
              <a:t>15</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1459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2BF0516B-AF36-4944-9E0C-A422A32610F1}" type="slidenum">
              <a:rPr lang="fa-IR">
                <a:latin typeface="Calibri" panose="020F0502020204030204" pitchFamily="34" charset="0"/>
                <a:cs typeface="Arial" panose="020B0604020202020204" pitchFamily="34" charset="0"/>
              </a:rPr>
              <a:pPr/>
              <a:t>16</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40535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2D5FDF3B-2ED9-4A83-A7B2-21A00B3D40E2}" type="slidenum">
              <a:rPr lang="fa-IR">
                <a:latin typeface="Calibri" panose="020F0502020204030204" pitchFamily="34" charset="0"/>
                <a:cs typeface="Arial" panose="020B0604020202020204" pitchFamily="34" charset="0"/>
              </a:rPr>
              <a:pPr/>
              <a:t>17</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59496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72572A0C-D7CE-49BF-9D2A-D70A4AE2372A}" type="slidenum">
              <a:rPr lang="fa-IR">
                <a:latin typeface="Calibri" panose="020F0502020204030204" pitchFamily="34" charset="0"/>
                <a:cs typeface="Arial" panose="020B0604020202020204" pitchFamily="34" charset="0"/>
              </a:rPr>
              <a:pPr/>
              <a:t>18</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55551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F11D1425-3694-48B1-A484-376C0F71BBE1}" type="slidenum">
              <a:rPr lang="fa-IR">
                <a:latin typeface="Calibri" panose="020F0502020204030204" pitchFamily="34" charset="0"/>
                <a:cs typeface="Arial" panose="020B0604020202020204" pitchFamily="34" charset="0"/>
              </a:rPr>
              <a:pPr/>
              <a:t>19</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29827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fld id="{736D153D-000C-43E3-91C6-D3988917070C}" type="slidenum">
              <a:rPr lang="fa-IR">
                <a:latin typeface="Calibri" panose="020F0502020204030204" pitchFamily="34" charset="0"/>
                <a:cs typeface="Arial" panose="020B0604020202020204" pitchFamily="34" charset="0"/>
              </a:rPr>
              <a:pPr/>
              <a:t>20</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84514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en-US" smtClean="0"/>
              <a:t>Click to edit Master title style</a:t>
            </a:r>
            <a:endParaRPr lang="en-US"/>
          </a:p>
        </p:txBody>
      </p:sp>
      <p:sp>
        <p:nvSpPr>
          <p:cNvPr id="15" name="Date Placeholder 27"/>
          <p:cNvSpPr>
            <a:spLocks noGrp="1"/>
          </p:cNvSpPr>
          <p:nvPr>
            <p:ph type="dt" sz="half" idx="10"/>
          </p:nvPr>
        </p:nvSpPr>
        <p:spPr/>
        <p:txBody>
          <a:bodyPr/>
          <a:lstStyle>
            <a:lvl1pPr>
              <a:defRPr/>
            </a:lvl1pPr>
          </a:lstStyle>
          <a:p>
            <a:pPr>
              <a:defRPr/>
            </a:pPr>
            <a:fld id="{42C34EB2-1427-4397-A089-A8634CDA4900}" type="datetime8">
              <a:rPr lang="fa-IR"/>
              <a:pPr>
                <a:defRPr/>
              </a:pPr>
              <a:t>31 ژوئيه 23</a:t>
            </a:fld>
            <a:endParaRPr lang="fa-IR"/>
          </a:p>
        </p:txBody>
      </p:sp>
      <p:sp>
        <p:nvSpPr>
          <p:cNvPr id="16" name="Footer Placeholder 16"/>
          <p:cNvSpPr>
            <a:spLocks noGrp="1"/>
          </p:cNvSpPr>
          <p:nvPr>
            <p:ph type="ftr" sz="quarter" idx="11"/>
          </p:nvPr>
        </p:nvSpPr>
        <p:spPr/>
        <p:txBody>
          <a:bodyPr/>
          <a:lstStyle>
            <a:lvl1pPr>
              <a:defRPr/>
            </a:lvl1pPr>
          </a:lstStyle>
          <a:p>
            <a:pPr>
              <a:defRPr/>
            </a:pPr>
            <a:r>
              <a:rPr lang="fa-IR"/>
              <a:t>مهدويت</a:t>
            </a:r>
          </a:p>
        </p:txBody>
      </p:sp>
      <p:sp>
        <p:nvSpPr>
          <p:cNvPr id="17" name="Slide Number Placeholder 28"/>
          <p:cNvSpPr>
            <a:spLocks noGrp="1"/>
          </p:cNvSpPr>
          <p:nvPr>
            <p:ph type="sldNum" sz="quarter" idx="12"/>
          </p:nvPr>
        </p:nvSpPr>
        <p:spPr>
          <a:xfrm>
            <a:off x="4343400" y="2198688"/>
            <a:ext cx="457200" cy="441325"/>
          </a:xfrm>
        </p:spPr>
        <p:txBody>
          <a:bodyPr/>
          <a:lstStyle>
            <a:lvl1pPr>
              <a:defRPr/>
            </a:lvl1pPr>
          </a:lstStyle>
          <a:p>
            <a:fld id="{734D5628-032E-4FE4-B360-4E4D7F11B98C}" type="slidenum">
              <a:rPr lang="fa-IR"/>
              <a:pPr/>
              <a:t>‹#›</a:t>
            </a:fld>
            <a:endParaRPr lang="fa-IR"/>
          </a:p>
        </p:txBody>
      </p:sp>
      <p:sp>
        <p:nvSpPr>
          <p:cNvPr id="18" name="Rectangle 17"/>
          <p:cNvSpPr/>
          <p:nvPr userDrawn="1"/>
        </p:nvSpPr>
        <p:spPr>
          <a:xfrm>
            <a:off x="-200949" y="-57001"/>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115411529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lang="en-US" smtClean="0"/>
              <a:t>Click to edit Master title style</a:t>
            </a:r>
            <a:endParaRPr lang="en-US"/>
          </a:p>
        </p:txBody>
      </p:sp>
      <p:sp>
        <p:nvSpPr>
          <p:cNvPr id="8" name="Content Placeholder 7"/>
          <p:cNvSpPr>
            <a:spLocks noGrp="1"/>
          </p:cNvSpPr>
          <p:nvPr>
            <p:ph sz="quarter" idx="1"/>
          </p:nvPr>
        </p:nvSpPr>
        <p:spPr>
          <a:xfrm>
            <a:off x="301752" y="1527048"/>
            <a:ext cx="850392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207A64E-6945-457F-94F6-71131B21EF97}" type="datetime8">
              <a:rPr lang="fa-IR"/>
              <a:pPr>
                <a:defRPr/>
              </a:pPr>
              <a:t>31 ژوئيه 23</a:t>
            </a:fld>
            <a:endParaRPr lang="fa-IR"/>
          </a:p>
        </p:txBody>
      </p:sp>
      <p:sp>
        <p:nvSpPr>
          <p:cNvPr id="5" name="Footer Placeholder 4"/>
          <p:cNvSpPr>
            <a:spLocks noGrp="1"/>
          </p:cNvSpPr>
          <p:nvPr>
            <p:ph type="ftr" sz="quarter" idx="11"/>
          </p:nvPr>
        </p:nvSpPr>
        <p:spPr/>
        <p:txBody>
          <a:bodyPr/>
          <a:lstStyle>
            <a:lvl1pPr>
              <a:defRPr/>
            </a:lvl1pPr>
          </a:lstStyle>
          <a:p>
            <a:pPr>
              <a:defRPr/>
            </a:pPr>
            <a:r>
              <a:rPr lang="fa-IR"/>
              <a:t>مهدويت</a:t>
            </a:r>
          </a:p>
        </p:txBody>
      </p:sp>
      <p:sp>
        <p:nvSpPr>
          <p:cNvPr id="6" name="Slide Number Placeholder 5"/>
          <p:cNvSpPr>
            <a:spLocks noGrp="1"/>
          </p:cNvSpPr>
          <p:nvPr>
            <p:ph type="sldNum" sz="quarter" idx="12"/>
          </p:nvPr>
        </p:nvSpPr>
        <p:spPr>
          <a:xfrm>
            <a:off x="4362450" y="1027113"/>
            <a:ext cx="457200" cy="441325"/>
          </a:xfrm>
        </p:spPr>
        <p:txBody>
          <a:bodyPr/>
          <a:lstStyle>
            <a:lvl1pPr>
              <a:defRPr/>
            </a:lvl1pPr>
          </a:lstStyle>
          <a:p>
            <a:fld id="{B4411C3E-1361-48E2-80BD-DBDB679F2118}" type="slidenum">
              <a:rPr lang="fa-IR"/>
              <a:pPr/>
              <a:t>‹#›</a:t>
            </a:fld>
            <a:endParaRPr lang="fa-IR"/>
          </a:p>
        </p:txBody>
      </p:sp>
    </p:spTree>
    <p:extLst>
      <p:ext uri="{BB962C8B-B14F-4D97-AF65-F5344CB8AC3E}">
        <p14:creationId xmlns:p14="http://schemas.microsoft.com/office/powerpoint/2010/main" val="3075306491"/>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en-US" smtClean="0"/>
              <a:t>Click to edit Master title style</a:t>
            </a:r>
            <a:endParaRPr lang="en-US"/>
          </a:p>
        </p:txBody>
      </p:sp>
      <p:sp>
        <p:nvSpPr>
          <p:cNvPr id="15" name="Footer Placeholder 4"/>
          <p:cNvSpPr>
            <a:spLocks noGrp="1"/>
          </p:cNvSpPr>
          <p:nvPr>
            <p:ph type="ftr" sz="quarter" idx="10"/>
          </p:nvPr>
        </p:nvSpPr>
        <p:spPr/>
        <p:txBody>
          <a:bodyPr/>
          <a:lstStyle>
            <a:lvl1pPr>
              <a:defRPr/>
            </a:lvl1pPr>
          </a:lstStyle>
          <a:p>
            <a:pPr>
              <a:defRPr/>
            </a:pPr>
            <a:r>
              <a:rPr lang="fa-IR"/>
              <a:t>مهدويت</a:t>
            </a:r>
          </a:p>
        </p:txBody>
      </p:sp>
      <p:sp>
        <p:nvSpPr>
          <p:cNvPr id="16" name="Date Placeholder 3"/>
          <p:cNvSpPr>
            <a:spLocks noGrp="1"/>
          </p:cNvSpPr>
          <p:nvPr>
            <p:ph type="dt" sz="half" idx="11"/>
          </p:nvPr>
        </p:nvSpPr>
        <p:spPr/>
        <p:txBody>
          <a:bodyPr/>
          <a:lstStyle>
            <a:lvl1pPr>
              <a:defRPr/>
            </a:lvl1pPr>
          </a:lstStyle>
          <a:p>
            <a:pPr>
              <a:defRPr/>
            </a:pPr>
            <a:fld id="{2BEF1EED-4CED-4E57-8592-DCEF75EE7F5C}" type="datetime8">
              <a:rPr lang="fa-IR"/>
              <a:pPr>
                <a:defRPr/>
              </a:pPr>
              <a:t>31 ژوئيه 23</a:t>
            </a:fld>
            <a:endParaRPr lang="fa-IR"/>
          </a:p>
        </p:txBody>
      </p:sp>
      <p:sp>
        <p:nvSpPr>
          <p:cNvPr id="17" name="Slide Number Placeholder 5"/>
          <p:cNvSpPr>
            <a:spLocks noGrp="1"/>
          </p:cNvSpPr>
          <p:nvPr>
            <p:ph type="sldNum" sz="quarter" idx="12"/>
          </p:nvPr>
        </p:nvSpPr>
        <p:spPr>
          <a:xfrm>
            <a:off x="4343400" y="2198688"/>
            <a:ext cx="457200" cy="441325"/>
          </a:xfrm>
        </p:spPr>
        <p:txBody>
          <a:bodyPr/>
          <a:lstStyle>
            <a:lvl1pPr>
              <a:defRPr/>
            </a:lvl1pPr>
          </a:lstStyle>
          <a:p>
            <a:fld id="{2C31E56F-F095-4C15-B7A6-4955CA0EC022}" type="slidenum">
              <a:rPr lang="fa-IR"/>
              <a:pPr/>
              <a:t>‹#›</a:t>
            </a:fld>
            <a:endParaRPr lang="fa-IR"/>
          </a:p>
        </p:txBody>
      </p:sp>
    </p:spTree>
    <p:extLst>
      <p:ext uri="{BB962C8B-B14F-4D97-AF65-F5344CB8AC3E}">
        <p14:creationId xmlns:p14="http://schemas.microsoft.com/office/powerpoint/2010/main" val="247355988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5" name="Straight Connector 4"/>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1752" y="228600"/>
            <a:ext cx="8534400" cy="758952"/>
          </a:xfrm>
        </p:spPr>
        <p:txBody>
          <a:bodyPr/>
          <a:lstStyle/>
          <a:p>
            <a:r>
              <a:rPr lang="en-US" smtClean="0"/>
              <a:t>Click to edit Master title style</a:t>
            </a:r>
            <a:endParaRPr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a:xfrm>
            <a:off x="5791200" y="6410325"/>
            <a:ext cx="3044825" cy="365125"/>
          </a:xfrm>
        </p:spPr>
        <p:txBody>
          <a:bodyPr/>
          <a:lstStyle>
            <a:lvl1pPr>
              <a:defRPr/>
            </a:lvl1pPr>
          </a:lstStyle>
          <a:p>
            <a:pPr>
              <a:defRPr/>
            </a:pPr>
            <a:fld id="{37D18A2F-E8E2-4AED-BB84-8679F3A5D72D}" type="datetime8">
              <a:rPr lang="fa-IR"/>
              <a:pPr>
                <a:defRPr/>
              </a:pPr>
              <a:t>31 ژوئيه 23</a:t>
            </a:fld>
            <a:endParaRPr lang="fa-IR"/>
          </a:p>
        </p:txBody>
      </p:sp>
      <p:sp>
        <p:nvSpPr>
          <p:cNvPr id="7" name="Footer Placeholder 5"/>
          <p:cNvSpPr>
            <a:spLocks noGrp="1"/>
          </p:cNvSpPr>
          <p:nvPr>
            <p:ph type="ftr" sz="quarter" idx="11"/>
          </p:nvPr>
        </p:nvSpPr>
        <p:spPr/>
        <p:txBody>
          <a:bodyPr/>
          <a:lstStyle>
            <a:lvl1pPr>
              <a:defRPr/>
            </a:lvl1pPr>
          </a:lstStyle>
          <a:p>
            <a:pPr>
              <a:defRPr/>
            </a:pPr>
            <a:r>
              <a:rPr lang="fa-IR"/>
              <a:t>مهدويت</a:t>
            </a:r>
          </a:p>
        </p:txBody>
      </p:sp>
      <p:sp>
        <p:nvSpPr>
          <p:cNvPr id="8" name="Slide Number Placeholder 6"/>
          <p:cNvSpPr>
            <a:spLocks noGrp="1"/>
          </p:cNvSpPr>
          <p:nvPr>
            <p:ph type="sldNum" sz="quarter" idx="12"/>
          </p:nvPr>
        </p:nvSpPr>
        <p:spPr/>
        <p:txBody>
          <a:bodyPr/>
          <a:lstStyle>
            <a:lvl1pPr>
              <a:defRPr/>
            </a:lvl1pPr>
          </a:lstStyle>
          <a:p>
            <a:fld id="{5551D17C-714A-4888-8259-632532776E63}" type="slidenum">
              <a:rPr lang="fa-IR"/>
              <a:pPr/>
              <a:t>‹#›</a:t>
            </a:fld>
            <a:endParaRPr lang="fa-IR"/>
          </a:p>
        </p:txBody>
      </p:sp>
    </p:spTree>
    <p:extLst>
      <p:ext uri="{BB962C8B-B14F-4D97-AF65-F5344CB8AC3E}">
        <p14:creationId xmlns:p14="http://schemas.microsoft.com/office/powerpoint/2010/main" val="967733125"/>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Rectangle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Straight Connector 13"/>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5" name="Rectangle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6" name="Oval 15"/>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Oval 1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4" name="Content Placeholder 23"/>
          <p:cNvSpPr>
            <a:spLocks noGrp="1"/>
          </p:cNvSpPr>
          <p:nvPr>
            <p:ph sz="quarter" idx="2"/>
          </p:nvPr>
        </p:nvSpPr>
        <p:spPr>
          <a:xfrm>
            <a:off x="301752" y="2471383"/>
            <a:ext cx="4041648" cy="381840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6" name="Content Placeholder 25"/>
          <p:cNvSpPr>
            <a:spLocks noGrp="1"/>
          </p:cNvSpPr>
          <p:nvPr>
            <p:ph sz="quarter" idx="4"/>
          </p:nvPr>
        </p:nvSpPr>
        <p:spPr>
          <a:xfrm>
            <a:off x="4800600" y="2471383"/>
            <a:ext cx="4038600" cy="38221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3" name="Title 22"/>
          <p:cNvSpPr>
            <a:spLocks noGrp="1"/>
          </p:cNvSpPr>
          <p:nvPr>
            <p:ph type="title"/>
          </p:nvPr>
        </p:nvSpPr>
        <p:spPr/>
        <p:txBody>
          <a:bodyPr rtlCol="0"/>
          <a:lstStyle/>
          <a:p>
            <a:r>
              <a:rPr lang="en-US" smtClean="0"/>
              <a:t>Click to edit Master title style</a:t>
            </a:r>
            <a:endParaRPr lang="en-US"/>
          </a:p>
        </p:txBody>
      </p:sp>
      <p:sp>
        <p:nvSpPr>
          <p:cNvPr id="18" name="Date Placeholder 6"/>
          <p:cNvSpPr>
            <a:spLocks noGrp="1"/>
          </p:cNvSpPr>
          <p:nvPr>
            <p:ph type="dt" sz="half" idx="10"/>
          </p:nvPr>
        </p:nvSpPr>
        <p:spPr/>
        <p:txBody>
          <a:bodyPr/>
          <a:lstStyle>
            <a:lvl1pPr>
              <a:defRPr/>
            </a:lvl1pPr>
          </a:lstStyle>
          <a:p>
            <a:pPr>
              <a:defRPr/>
            </a:pPr>
            <a:fld id="{C9C67FFE-30E3-4004-B2D5-49B8EC0F5994}" type="datetime8">
              <a:rPr lang="fa-IR"/>
              <a:pPr>
                <a:defRPr/>
              </a:pPr>
              <a:t>31 ژوئيه 23</a:t>
            </a:fld>
            <a:endParaRPr lang="fa-IR"/>
          </a:p>
        </p:txBody>
      </p:sp>
      <p:sp>
        <p:nvSpPr>
          <p:cNvPr id="19" name="Footer Placeholder 7"/>
          <p:cNvSpPr>
            <a:spLocks noGrp="1"/>
          </p:cNvSpPr>
          <p:nvPr>
            <p:ph type="ftr" sz="quarter" idx="11"/>
          </p:nvPr>
        </p:nvSpPr>
        <p:spPr>
          <a:xfrm>
            <a:off x="304800" y="6410325"/>
            <a:ext cx="3581400" cy="365125"/>
          </a:xfrm>
        </p:spPr>
        <p:txBody>
          <a:bodyPr/>
          <a:lstStyle>
            <a:lvl1pPr>
              <a:defRPr/>
            </a:lvl1pPr>
          </a:lstStyle>
          <a:p>
            <a:pPr>
              <a:defRPr/>
            </a:pPr>
            <a:r>
              <a:rPr lang="fa-IR"/>
              <a:t>مهدويت</a:t>
            </a:r>
          </a:p>
        </p:txBody>
      </p:sp>
      <p:sp>
        <p:nvSpPr>
          <p:cNvPr id="20" name="Slide Number Placeholder 8"/>
          <p:cNvSpPr>
            <a:spLocks noGrp="1"/>
          </p:cNvSpPr>
          <p:nvPr>
            <p:ph type="sldNum" sz="quarter" idx="12"/>
          </p:nvPr>
        </p:nvSpPr>
        <p:spPr>
          <a:xfrm>
            <a:off x="4343400" y="1042988"/>
            <a:ext cx="457200" cy="441325"/>
          </a:xfrm>
        </p:spPr>
        <p:txBody>
          <a:bodyPr/>
          <a:lstStyle>
            <a:lvl1pPr>
              <a:defRPr/>
            </a:lvl1pPr>
          </a:lstStyle>
          <a:p>
            <a:fld id="{F1C62E1C-9A6D-48FF-9A11-BE0889C36EEA}" type="slidenum">
              <a:rPr lang="fa-IR"/>
              <a:pPr/>
              <a:t>‹#›</a:t>
            </a:fld>
            <a:endParaRPr lang="fa-IR"/>
          </a:p>
        </p:txBody>
      </p:sp>
    </p:spTree>
    <p:extLst>
      <p:ext uri="{BB962C8B-B14F-4D97-AF65-F5344CB8AC3E}">
        <p14:creationId xmlns:p14="http://schemas.microsoft.com/office/powerpoint/2010/main" val="2660252814"/>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035426C9-1C27-47B9-A326-22AEE31C0B70}" type="datetime8">
              <a:rPr lang="fa-IR"/>
              <a:pPr>
                <a:defRPr/>
              </a:pPr>
              <a:t>31 ژوئيه 23</a:t>
            </a:fld>
            <a:endParaRPr lang="fa-IR"/>
          </a:p>
        </p:txBody>
      </p:sp>
      <p:sp>
        <p:nvSpPr>
          <p:cNvPr id="4" name="Footer Placeholder 3"/>
          <p:cNvSpPr>
            <a:spLocks noGrp="1"/>
          </p:cNvSpPr>
          <p:nvPr>
            <p:ph type="ftr" sz="quarter" idx="11"/>
          </p:nvPr>
        </p:nvSpPr>
        <p:spPr/>
        <p:txBody>
          <a:bodyPr/>
          <a:lstStyle>
            <a:lvl1pPr>
              <a:defRPr/>
            </a:lvl1pPr>
          </a:lstStyle>
          <a:p>
            <a:pPr>
              <a:defRPr/>
            </a:pPr>
            <a:r>
              <a:rPr lang="fa-IR"/>
              <a:t>مهدويت</a:t>
            </a:r>
          </a:p>
        </p:txBody>
      </p:sp>
      <p:sp>
        <p:nvSpPr>
          <p:cNvPr id="5" name="Slide Number Placeholder 4"/>
          <p:cNvSpPr>
            <a:spLocks noGrp="1"/>
          </p:cNvSpPr>
          <p:nvPr>
            <p:ph type="sldNum" sz="quarter" idx="12"/>
          </p:nvPr>
        </p:nvSpPr>
        <p:spPr>
          <a:xfrm>
            <a:off x="4343400" y="1036638"/>
            <a:ext cx="457200" cy="441325"/>
          </a:xfrm>
        </p:spPr>
        <p:txBody>
          <a:bodyPr/>
          <a:lstStyle>
            <a:lvl1pPr>
              <a:defRPr/>
            </a:lvl1pPr>
          </a:lstStyle>
          <a:p>
            <a:fld id="{105F3518-D37A-43B6-A6B3-1B9ABFF20DE5}" type="slidenum">
              <a:rPr lang="fa-IR"/>
              <a:pPr/>
              <a:t>‹#›</a:t>
            </a:fld>
            <a:endParaRPr lang="fa-IR"/>
          </a:p>
        </p:txBody>
      </p:sp>
    </p:spTree>
    <p:extLst>
      <p:ext uri="{BB962C8B-B14F-4D97-AF65-F5344CB8AC3E}">
        <p14:creationId xmlns:p14="http://schemas.microsoft.com/office/powerpoint/2010/main" val="1842607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3" name="Rectangle 2"/>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4" name="Rectangle 3"/>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8" name="Date Placeholder 1"/>
          <p:cNvSpPr>
            <a:spLocks noGrp="1"/>
          </p:cNvSpPr>
          <p:nvPr>
            <p:ph type="dt" sz="half" idx="10"/>
          </p:nvPr>
        </p:nvSpPr>
        <p:spPr/>
        <p:txBody>
          <a:bodyPr/>
          <a:lstStyle>
            <a:lvl1pPr>
              <a:defRPr/>
            </a:lvl1pPr>
          </a:lstStyle>
          <a:p>
            <a:pPr>
              <a:defRPr/>
            </a:pPr>
            <a:fld id="{ED31DF5C-B070-4444-A725-687909AE8B8E}" type="datetime8">
              <a:rPr lang="fa-IR"/>
              <a:pPr>
                <a:defRPr/>
              </a:pPr>
              <a:t>31 ژوئيه 23</a:t>
            </a:fld>
            <a:endParaRPr lang="fa-IR"/>
          </a:p>
        </p:txBody>
      </p:sp>
      <p:sp>
        <p:nvSpPr>
          <p:cNvPr id="9" name="Footer Placeholder 2"/>
          <p:cNvSpPr>
            <a:spLocks noGrp="1"/>
          </p:cNvSpPr>
          <p:nvPr>
            <p:ph type="ftr" sz="quarter" idx="11"/>
          </p:nvPr>
        </p:nvSpPr>
        <p:spPr/>
        <p:txBody>
          <a:bodyPr/>
          <a:lstStyle>
            <a:lvl1pPr>
              <a:defRPr/>
            </a:lvl1pPr>
          </a:lstStyle>
          <a:p>
            <a:pPr>
              <a:defRPr/>
            </a:pPr>
            <a:r>
              <a:rPr lang="fa-IR"/>
              <a:t>مهدويت</a:t>
            </a:r>
          </a:p>
        </p:txBody>
      </p:sp>
      <p:sp>
        <p:nvSpPr>
          <p:cNvPr id="10" name="Slide Number Placeholder 3"/>
          <p:cNvSpPr>
            <a:spLocks noGrp="1"/>
          </p:cNvSpPr>
          <p:nvPr>
            <p:ph type="sldNum" sz="quarter" idx="12"/>
          </p:nvPr>
        </p:nvSpPr>
        <p:spPr>
          <a:xfrm>
            <a:off x="4267200" y="6324600"/>
            <a:ext cx="609600" cy="441325"/>
          </a:xfrm>
        </p:spPr>
        <p:txBody>
          <a:bodyPr/>
          <a:lstStyle>
            <a:lvl1pPr>
              <a:defRPr>
                <a:solidFill>
                  <a:srgbClr val="FFFFFF"/>
                </a:solidFill>
              </a:defRPr>
            </a:lvl1pPr>
          </a:lstStyle>
          <a:p>
            <a:fld id="{181B4A2E-6CFE-4A99-8519-71FAAC60CD32}" type="slidenum">
              <a:rPr lang="fa-IR"/>
              <a:pPr/>
              <a:t>‹#›</a:t>
            </a:fld>
            <a:endParaRPr lang="fa-IR"/>
          </a:p>
        </p:txBody>
      </p:sp>
    </p:spTree>
    <p:extLst>
      <p:ext uri="{BB962C8B-B14F-4D97-AF65-F5344CB8AC3E}">
        <p14:creationId xmlns:p14="http://schemas.microsoft.com/office/powerpoint/2010/main" val="2219684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20" name="Content Placeholder 19"/>
          <p:cNvSpPr>
            <a:spLocks noGrp="1"/>
          </p:cNvSpPr>
          <p:nvPr>
            <p:ph sz="quarter" idx="1"/>
          </p:nvPr>
        </p:nvSpPr>
        <p:spPr>
          <a:xfrm>
            <a:off x="3124200" y="685800"/>
            <a:ext cx="56388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Slide Number Placeholder 6"/>
          <p:cNvSpPr>
            <a:spLocks noGrp="1"/>
          </p:cNvSpPr>
          <p:nvPr>
            <p:ph type="sldNum" sz="quarter" idx="10"/>
          </p:nvPr>
        </p:nvSpPr>
        <p:spPr>
          <a:xfrm>
            <a:off x="1371600" y="312738"/>
            <a:ext cx="457200" cy="441325"/>
          </a:xfrm>
        </p:spPr>
        <p:txBody>
          <a:bodyPr/>
          <a:lstStyle>
            <a:lvl1pPr>
              <a:defRPr/>
            </a:lvl1pPr>
          </a:lstStyle>
          <a:p>
            <a:fld id="{97D01BA9-B487-4D0A-AE49-9689CBF1017F}" type="slidenum">
              <a:rPr lang="fa-IR"/>
              <a:pPr/>
              <a:t>‹#›</a:t>
            </a:fld>
            <a:endParaRPr lang="fa-IR"/>
          </a:p>
        </p:txBody>
      </p:sp>
      <p:sp>
        <p:nvSpPr>
          <p:cNvPr id="17" name="Date Placeholder 4"/>
          <p:cNvSpPr>
            <a:spLocks noGrp="1"/>
          </p:cNvSpPr>
          <p:nvPr>
            <p:ph type="dt" sz="half" idx="11"/>
          </p:nvPr>
        </p:nvSpPr>
        <p:spPr/>
        <p:txBody>
          <a:bodyPr/>
          <a:lstStyle>
            <a:lvl1pPr>
              <a:defRPr/>
            </a:lvl1pPr>
          </a:lstStyle>
          <a:p>
            <a:pPr>
              <a:defRPr/>
            </a:pPr>
            <a:fld id="{6D709581-821B-440F-9915-6ADF2DC6B494}" type="datetime8">
              <a:rPr lang="fa-IR"/>
              <a:pPr>
                <a:defRPr/>
              </a:pPr>
              <a:t>31 ژوئيه 23</a:t>
            </a:fld>
            <a:endParaRPr lang="fa-IR"/>
          </a:p>
        </p:txBody>
      </p:sp>
      <p:sp>
        <p:nvSpPr>
          <p:cNvPr id="18" name="Footer Placeholder 5"/>
          <p:cNvSpPr>
            <a:spLocks noGrp="1"/>
          </p:cNvSpPr>
          <p:nvPr>
            <p:ph type="ftr" sz="quarter" idx="12"/>
          </p:nvPr>
        </p:nvSpPr>
        <p:spPr>
          <a:xfrm>
            <a:off x="301625" y="6410325"/>
            <a:ext cx="3382963" cy="366713"/>
          </a:xfrm>
        </p:spPr>
        <p:txBody>
          <a:bodyPr/>
          <a:lstStyle>
            <a:lvl1pPr>
              <a:defRPr/>
            </a:lvl1pPr>
          </a:lstStyle>
          <a:p>
            <a:pPr>
              <a:defRPr/>
            </a:pPr>
            <a:r>
              <a:rPr lang="fa-IR"/>
              <a:t>مهدويت</a:t>
            </a:r>
          </a:p>
        </p:txBody>
      </p:sp>
    </p:spTree>
    <p:extLst>
      <p:ext uri="{BB962C8B-B14F-4D97-AF65-F5344CB8AC3E}">
        <p14:creationId xmlns:p14="http://schemas.microsoft.com/office/powerpoint/2010/main" val="277664047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Rectangle 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16" name="Slide Number Placeholder 6"/>
          <p:cNvSpPr>
            <a:spLocks noGrp="1"/>
          </p:cNvSpPr>
          <p:nvPr>
            <p:ph type="sldNum" sz="quarter" idx="10"/>
          </p:nvPr>
        </p:nvSpPr>
        <p:spPr>
          <a:xfrm>
            <a:off x="1371600" y="312738"/>
            <a:ext cx="457200" cy="441325"/>
          </a:xfrm>
        </p:spPr>
        <p:txBody>
          <a:bodyPr/>
          <a:lstStyle>
            <a:lvl1pPr>
              <a:defRPr/>
            </a:lvl1pPr>
          </a:lstStyle>
          <a:p>
            <a:fld id="{B3850341-3D89-4526-AD15-DB9755798C83}" type="slidenum">
              <a:rPr lang="fa-IR"/>
              <a:pPr/>
              <a:t>‹#›</a:t>
            </a:fld>
            <a:endParaRPr lang="fa-IR"/>
          </a:p>
        </p:txBody>
      </p:sp>
      <p:sp>
        <p:nvSpPr>
          <p:cNvPr id="17" name="Date Placeholder 4"/>
          <p:cNvSpPr>
            <a:spLocks noGrp="1"/>
          </p:cNvSpPr>
          <p:nvPr>
            <p:ph type="dt" sz="half" idx="11"/>
          </p:nvPr>
        </p:nvSpPr>
        <p:spPr>
          <a:xfrm>
            <a:off x="5788025" y="6405563"/>
            <a:ext cx="3044825" cy="365125"/>
          </a:xfrm>
        </p:spPr>
        <p:txBody>
          <a:bodyPr/>
          <a:lstStyle>
            <a:lvl1pPr>
              <a:defRPr/>
            </a:lvl1pPr>
          </a:lstStyle>
          <a:p>
            <a:pPr>
              <a:defRPr/>
            </a:pPr>
            <a:fld id="{FB98E664-9717-4268-B4C9-8BD0A810F4D1}" type="datetime8">
              <a:rPr lang="fa-IR"/>
              <a:pPr>
                <a:defRPr/>
              </a:pPr>
              <a:t>31 ژوئيه 23</a:t>
            </a:fld>
            <a:endParaRPr lang="fa-IR"/>
          </a:p>
        </p:txBody>
      </p:sp>
      <p:sp>
        <p:nvSpPr>
          <p:cNvPr id="18" name="Footer Placeholder 5"/>
          <p:cNvSpPr>
            <a:spLocks noGrp="1"/>
          </p:cNvSpPr>
          <p:nvPr>
            <p:ph type="ftr" sz="quarter" idx="12"/>
          </p:nvPr>
        </p:nvSpPr>
        <p:spPr>
          <a:xfrm>
            <a:off x="301625" y="6410325"/>
            <a:ext cx="3584575" cy="366713"/>
          </a:xfrm>
        </p:spPr>
        <p:txBody>
          <a:bodyPr/>
          <a:lstStyle>
            <a:lvl1pPr>
              <a:defRPr/>
            </a:lvl1pPr>
          </a:lstStyle>
          <a:p>
            <a:pPr>
              <a:defRPr/>
            </a:pPr>
            <a:r>
              <a:rPr lang="fa-IR"/>
              <a:t>مهدويت</a:t>
            </a:r>
          </a:p>
        </p:txBody>
      </p:sp>
    </p:spTree>
    <p:extLst>
      <p:ext uri="{BB962C8B-B14F-4D97-AF65-F5344CB8AC3E}">
        <p14:creationId xmlns:p14="http://schemas.microsoft.com/office/powerpoint/2010/main" val="96302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39DD297-63E9-4E4B-B167-000066A4E6A0}" type="datetime8">
              <a:rPr lang="fa-IR"/>
              <a:pPr>
                <a:defRPr/>
              </a:pPr>
              <a:t>31 ژوئيه 23</a:t>
            </a:fld>
            <a:endParaRPr lang="fa-IR"/>
          </a:p>
        </p:txBody>
      </p:sp>
      <p:sp>
        <p:nvSpPr>
          <p:cNvPr id="5" name="Footer Placeholder 4"/>
          <p:cNvSpPr>
            <a:spLocks noGrp="1"/>
          </p:cNvSpPr>
          <p:nvPr>
            <p:ph type="ftr" sz="quarter" idx="11"/>
          </p:nvPr>
        </p:nvSpPr>
        <p:spPr/>
        <p:txBody>
          <a:bodyPr/>
          <a:lstStyle>
            <a:lvl1pPr>
              <a:defRPr/>
            </a:lvl1pPr>
          </a:lstStyle>
          <a:p>
            <a:pPr>
              <a:defRPr/>
            </a:pPr>
            <a:r>
              <a:rPr lang="fa-IR"/>
              <a:t>مهدويت</a:t>
            </a:r>
          </a:p>
        </p:txBody>
      </p:sp>
      <p:sp>
        <p:nvSpPr>
          <p:cNvPr id="6" name="Slide Number Placeholder 5"/>
          <p:cNvSpPr>
            <a:spLocks noGrp="1"/>
          </p:cNvSpPr>
          <p:nvPr>
            <p:ph type="sldNum" sz="quarter" idx="12"/>
          </p:nvPr>
        </p:nvSpPr>
        <p:spPr/>
        <p:txBody>
          <a:bodyPr/>
          <a:lstStyle>
            <a:lvl1pPr>
              <a:defRPr/>
            </a:lvl1pPr>
          </a:lstStyle>
          <a:p>
            <a:fld id="{27232809-D60A-4650-8859-62419F4F6692}" type="slidenum">
              <a:rPr lang="fa-IR"/>
              <a:pPr/>
              <a:t>‹#›</a:t>
            </a:fld>
            <a:endParaRPr lang="fa-IR"/>
          </a:p>
        </p:txBody>
      </p:sp>
    </p:spTree>
    <p:extLst>
      <p:ext uri="{BB962C8B-B14F-4D97-AF65-F5344CB8AC3E}">
        <p14:creationId xmlns:p14="http://schemas.microsoft.com/office/powerpoint/2010/main" val="2267593462"/>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Oval 10"/>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Oval 11"/>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lang="en-US" smtClean="0"/>
              <a:t>Click to edit Master title style</a:t>
            </a:r>
            <a:endParaRPr lang="en-US"/>
          </a:p>
        </p:txBody>
      </p:sp>
      <p:sp>
        <p:nvSpPr>
          <p:cNvPr id="13" name="Slide Number Placeholder 5"/>
          <p:cNvSpPr>
            <a:spLocks noGrp="1"/>
          </p:cNvSpPr>
          <p:nvPr>
            <p:ph type="sldNum" sz="quarter" idx="10"/>
          </p:nvPr>
        </p:nvSpPr>
        <p:spPr>
          <a:xfrm>
            <a:off x="6915150" y="3009900"/>
            <a:ext cx="457200" cy="441325"/>
          </a:xfrm>
        </p:spPr>
        <p:txBody>
          <a:bodyPr/>
          <a:lstStyle>
            <a:lvl1pPr>
              <a:defRPr/>
            </a:lvl1pPr>
          </a:lstStyle>
          <a:p>
            <a:fld id="{26359688-C8D9-4BE3-864F-5E3E5ECDEA76}" type="slidenum">
              <a:rPr lang="fa-IR"/>
              <a:pPr/>
              <a:t>‹#›</a:t>
            </a:fld>
            <a:endParaRPr lang="fa-IR"/>
          </a:p>
        </p:txBody>
      </p:sp>
      <p:sp>
        <p:nvSpPr>
          <p:cNvPr id="14" name="Date Placeholder 3"/>
          <p:cNvSpPr>
            <a:spLocks noGrp="1"/>
          </p:cNvSpPr>
          <p:nvPr>
            <p:ph type="dt" sz="half" idx="11"/>
          </p:nvPr>
        </p:nvSpPr>
        <p:spPr/>
        <p:txBody>
          <a:bodyPr/>
          <a:lstStyle>
            <a:lvl1pPr>
              <a:defRPr/>
            </a:lvl1pPr>
          </a:lstStyle>
          <a:p>
            <a:pPr>
              <a:defRPr/>
            </a:pPr>
            <a:fld id="{D37105A0-6101-4A4B-B8E4-D5EA66F8EA92}" type="datetime8">
              <a:rPr lang="fa-IR"/>
              <a:pPr>
                <a:defRPr/>
              </a:pPr>
              <a:t>31 ژوئيه 23</a:t>
            </a:fld>
            <a:endParaRPr lang="fa-IR"/>
          </a:p>
        </p:txBody>
      </p:sp>
      <p:sp>
        <p:nvSpPr>
          <p:cNvPr id="15" name="Footer Placeholder 4"/>
          <p:cNvSpPr>
            <a:spLocks noGrp="1"/>
          </p:cNvSpPr>
          <p:nvPr>
            <p:ph type="ftr" sz="quarter" idx="12"/>
          </p:nvPr>
        </p:nvSpPr>
        <p:spPr/>
        <p:txBody>
          <a:bodyPr/>
          <a:lstStyle>
            <a:lvl1pPr>
              <a:defRPr/>
            </a:lvl1pPr>
          </a:lstStyle>
          <a:p>
            <a:pPr>
              <a:defRPr/>
            </a:pPr>
            <a:r>
              <a:rPr lang="fa-IR"/>
              <a:t>مهدويت</a:t>
            </a:r>
          </a:p>
        </p:txBody>
      </p:sp>
    </p:spTree>
    <p:extLst>
      <p:ext uri="{BB962C8B-B14F-4D97-AF65-F5344CB8AC3E}">
        <p14:creationId xmlns:p14="http://schemas.microsoft.com/office/powerpoint/2010/main" val="3286329365"/>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1"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51575"/>
            <a:ext cx="2133600" cy="476250"/>
          </a:xfrm>
        </p:spPr>
        <p:txBody>
          <a:bodyPr/>
          <a:lstStyle>
            <a:lvl1pPr>
              <a:defRPr/>
            </a:lvl1pPr>
          </a:lstStyle>
          <a:p>
            <a:endParaRPr lang="en-US" altLang="fa-IR"/>
          </a:p>
        </p:txBody>
      </p:sp>
      <p:sp>
        <p:nvSpPr>
          <p:cNvPr id="4" name="Slide Number Placeholder 3"/>
          <p:cNvSpPr>
            <a:spLocks noGrp="1"/>
          </p:cNvSpPr>
          <p:nvPr>
            <p:ph type="sldNum" sz="quarter" idx="11"/>
          </p:nvPr>
        </p:nvSpPr>
        <p:spPr>
          <a:xfrm>
            <a:off x="6553200" y="6248400"/>
            <a:ext cx="2133600" cy="476250"/>
          </a:xfrm>
        </p:spPr>
        <p:txBody>
          <a:bodyPr/>
          <a:lstStyle>
            <a:lvl1pPr>
              <a:defRPr/>
            </a:lvl1pPr>
          </a:lstStyle>
          <a:p>
            <a:fld id="{59ED06A6-6BC0-4EBC-9B10-CAC57A818CC3}" type="slidenum">
              <a:rPr lang="en-US" altLang="fa-IR"/>
              <a:pPr/>
              <a:t>‹#›</a:t>
            </a:fld>
            <a:endParaRPr lang="en-US" altLang="fa-IR"/>
          </a:p>
        </p:txBody>
      </p:sp>
      <p:sp>
        <p:nvSpPr>
          <p:cNvPr id="5" name="Footer Placeholder 4"/>
          <p:cNvSpPr>
            <a:spLocks noGrp="1"/>
          </p:cNvSpPr>
          <p:nvPr>
            <p:ph type="ftr" sz="quarter" idx="12"/>
          </p:nvPr>
        </p:nvSpPr>
        <p:spPr>
          <a:xfrm>
            <a:off x="3124201" y="6248400"/>
            <a:ext cx="2895600" cy="476250"/>
          </a:xfrm>
        </p:spPr>
        <p:txBody>
          <a:bodyPr/>
          <a:lstStyle>
            <a:lvl1pPr>
              <a:defRPr/>
            </a:lvl1pPr>
          </a:lstStyle>
          <a:p>
            <a:endParaRPr lang="en-US" altLang="fa-IR"/>
          </a:p>
        </p:txBody>
      </p:sp>
    </p:spTree>
    <p:extLst>
      <p:ext uri="{BB962C8B-B14F-4D97-AF65-F5344CB8AC3E}">
        <p14:creationId xmlns:p14="http://schemas.microsoft.com/office/powerpoint/2010/main" val="1737243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6"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Date Placeholder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smtClean="0">
                <a:solidFill>
                  <a:srgbClr val="FFFFFF"/>
                </a:solidFill>
                <a:latin typeface="+mn-lt"/>
                <a:cs typeface="+mn-cs"/>
              </a:defRPr>
            </a:lvl1pPr>
          </a:lstStyle>
          <a:p>
            <a:pPr>
              <a:defRPr/>
            </a:pPr>
            <a:fld id="{BC430EFD-3E73-42A4-90F9-8C5517C561FF}" type="datetime8">
              <a:rPr lang="fa-IR"/>
              <a:pPr>
                <a:defRPr/>
              </a:pPr>
              <a:t>31 ژوئيه 23</a:t>
            </a:fld>
            <a:endParaRPr lang="fa-IR"/>
          </a:p>
        </p:txBody>
      </p:sp>
      <p:sp>
        <p:nvSpPr>
          <p:cNvPr id="3" name="Footer Placeholder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200" smtClean="0">
                <a:solidFill>
                  <a:srgbClr val="FFFFFF"/>
                </a:solidFill>
                <a:latin typeface="+mn-lt"/>
                <a:cs typeface="+mn-cs"/>
              </a:defRPr>
            </a:lvl1pPr>
          </a:lstStyle>
          <a:p>
            <a:pPr>
              <a:defRPr/>
            </a:pPr>
            <a:r>
              <a:rPr lang="fa-IR"/>
              <a:t>مهدويت</a:t>
            </a:r>
          </a:p>
        </p:txBody>
      </p:sp>
      <p:sp>
        <p:nvSpPr>
          <p:cNvPr id="8" name="Rectangle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Oval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4343400" y="1039813"/>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a:defRPr sz="1600">
                <a:solidFill>
                  <a:srgbClr val="7B9899"/>
                </a:solidFill>
                <a:latin typeface="Georgia" panose="02040502050405020303" pitchFamily="18" charset="0"/>
                <a:cs typeface="Times New Roman" panose="02020603050405020304" pitchFamily="18" charset="0"/>
              </a:defRPr>
            </a:lvl1pPr>
          </a:lstStyle>
          <a:p>
            <a:fld id="{EAB9BC9B-6CED-4FD5-9279-6A02349F6C7C}" type="slidenum">
              <a:rPr lang="fa-IR"/>
              <a:pPr/>
              <a:t>‹#›</a:t>
            </a:fld>
            <a:endParaRPr lang="fa-IR"/>
          </a:p>
        </p:txBody>
      </p:sp>
      <p:sp>
        <p:nvSpPr>
          <p:cNvPr id="1038" name="Title Placeholder 21"/>
          <p:cNvSpPr>
            <a:spLocks noGrp="1"/>
          </p:cNvSpPr>
          <p:nvPr>
            <p:ph type="title"/>
          </p:nvPr>
        </p:nvSpPr>
        <p:spPr bwMode="auto">
          <a:xfrm>
            <a:off x="301625" y="228600"/>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9" name="Text Placeholder 12"/>
          <p:cNvSpPr>
            <a:spLocks noGrp="1"/>
          </p:cNvSpPr>
          <p:nvPr>
            <p:ph type="body" idx="1"/>
          </p:nvPr>
        </p:nvSpPr>
        <p:spPr bwMode="auto">
          <a:xfrm>
            <a:off x="301625" y="1524000"/>
            <a:ext cx="8534400"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 name="Rectangle 19"/>
          <p:cNvSpPr/>
          <p:nvPr userDrawn="1"/>
        </p:nvSpPr>
        <p:spPr>
          <a:xfrm>
            <a:off x="-200949" y="-57001"/>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Lst>
  <p:hf sldNum="0" hdr="0" dt="0"/>
  <p:txStyles>
    <p:titleStyle>
      <a:lvl1pPr algn="ctr" rtl="1" fontAlgn="base">
        <a:spcBef>
          <a:spcPct val="0"/>
        </a:spcBef>
        <a:spcAft>
          <a:spcPct val="0"/>
        </a:spcAft>
        <a:defRPr sz="3300" kern="1200">
          <a:solidFill>
            <a:srgbClr val="7B9899"/>
          </a:solidFill>
          <a:latin typeface="+mj-lt"/>
          <a:ea typeface="+mj-ea"/>
          <a:cs typeface="+mj-cs"/>
        </a:defRPr>
      </a:lvl1pPr>
      <a:lvl2pPr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2pPr>
      <a:lvl3pPr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3pPr>
      <a:lvl4pPr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4pPr>
      <a:lvl5pPr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5pPr>
      <a:lvl6pPr marL="457200"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6pPr>
      <a:lvl7pPr marL="914400"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7pPr>
      <a:lvl8pPr marL="1371600"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8pPr>
      <a:lvl9pPr marL="1828800" algn="ctr" rtl="1" fontAlgn="base">
        <a:spcBef>
          <a:spcPct val="0"/>
        </a:spcBef>
        <a:spcAft>
          <a:spcPct val="0"/>
        </a:spcAft>
        <a:defRPr sz="3300">
          <a:solidFill>
            <a:srgbClr val="7B9899"/>
          </a:solidFill>
          <a:latin typeface="Georgia" panose="02040502050405020303" pitchFamily="18" charset="0"/>
          <a:cs typeface="Arial" panose="020B0604020202020204" pitchFamily="34" charset="0"/>
        </a:defRPr>
      </a:lvl9pPr>
    </p:titleStyle>
    <p:bodyStyle>
      <a:lvl1pPr marL="273050" indent="-273050" algn="r" rtl="1" fontAlgn="base">
        <a:spcBef>
          <a:spcPct val="20000"/>
        </a:spcBef>
        <a:spcAft>
          <a:spcPct val="0"/>
        </a:spcAft>
        <a:buClr>
          <a:schemeClr val="accent1"/>
        </a:buClr>
        <a:buSzPct val="85000"/>
        <a:buFont typeface="Wingdings 2" panose="05020102010507070707" pitchFamily="18" charset="2"/>
        <a:buChar char=""/>
        <a:defRPr sz="2700" kern="1200">
          <a:solidFill>
            <a:schemeClr val="tx1"/>
          </a:solidFill>
          <a:latin typeface="+mn-lt"/>
          <a:ea typeface="+mn-ea"/>
          <a:cs typeface="+mn-cs"/>
        </a:defRPr>
      </a:lvl1pPr>
      <a:lvl2pPr marL="547688" indent="-273050" algn="r" rtl="1" fontAlgn="base">
        <a:spcBef>
          <a:spcPct val="20000"/>
        </a:spcBef>
        <a:spcAft>
          <a:spcPct val="0"/>
        </a:spcAft>
        <a:buClr>
          <a:schemeClr val="accent2"/>
        </a:buClr>
        <a:buSzPct val="70000"/>
        <a:buFont typeface="Wingdings" panose="05000000000000000000" pitchFamily="2" charset="2"/>
        <a:buChar char=""/>
        <a:defRPr sz="2200" kern="1200">
          <a:solidFill>
            <a:schemeClr val="tx2"/>
          </a:solidFill>
          <a:latin typeface="+mn-lt"/>
          <a:ea typeface="+mn-ea"/>
          <a:cs typeface="+mn-cs"/>
        </a:defRPr>
      </a:lvl2pPr>
      <a:lvl3pPr marL="822325" indent="-228600" algn="r" rtl="1" fontAlgn="base">
        <a:spcBef>
          <a:spcPct val="20000"/>
        </a:spcBef>
        <a:spcAft>
          <a:spcPct val="0"/>
        </a:spcAft>
        <a:buClr>
          <a:srgbClr val="8CADAE"/>
        </a:buClr>
        <a:buSzPct val="75000"/>
        <a:buFont typeface="Wingdings 2" panose="05020102010507070707" pitchFamily="18" charset="2"/>
        <a:buChar char=""/>
        <a:defRPr sz="2000" kern="1200">
          <a:solidFill>
            <a:schemeClr val="tx1"/>
          </a:solidFill>
          <a:latin typeface="+mn-lt"/>
          <a:ea typeface="+mn-ea"/>
          <a:cs typeface="+mn-cs"/>
        </a:defRPr>
      </a:lvl3pPr>
      <a:lvl4pPr marL="1096963" indent="-228600" algn="r" rtl="1" fontAlgn="base">
        <a:spcBef>
          <a:spcPct val="20000"/>
        </a:spcBef>
        <a:spcAft>
          <a:spcPct val="0"/>
        </a:spcAft>
        <a:buClr>
          <a:srgbClr val="8C7B70"/>
        </a:buClr>
        <a:buSzPct val="70000"/>
        <a:buFont typeface="Wingdings" panose="05000000000000000000" pitchFamily="2" charset="2"/>
        <a:buChar char=""/>
        <a:defRPr sz="2000" kern="1200">
          <a:solidFill>
            <a:schemeClr val="tx2"/>
          </a:solidFill>
          <a:latin typeface="+mn-lt"/>
          <a:ea typeface="+mn-ea"/>
          <a:cs typeface="+mn-cs"/>
        </a:defRPr>
      </a:lvl4pPr>
      <a:lvl5pPr marL="1371600" indent="-228600" algn="r" rtl="1" fontAlgn="base">
        <a:spcBef>
          <a:spcPct val="20000"/>
        </a:spcBef>
        <a:spcAft>
          <a:spcPct val="0"/>
        </a:spcAft>
        <a:buClr>
          <a:srgbClr val="8FB08C"/>
        </a:buClr>
        <a:buChar char="•"/>
        <a:defRPr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838629" y="639910"/>
            <a:ext cx="7329829" cy="5751784"/>
          </a:xfrm>
          <a:prstGeom prst="rect">
            <a:avLst/>
          </a:prstGeom>
          <a:noFill/>
          <a:ln w="9525">
            <a:noFill/>
            <a:miter lim="800000"/>
            <a:headEnd/>
            <a:tailEnd/>
          </a:ln>
        </p:spPr>
      </p:pic>
    </p:spTree>
    <p:extLst>
      <p:ext uri="{BB962C8B-B14F-4D97-AF65-F5344CB8AC3E}">
        <p14:creationId xmlns:p14="http://schemas.microsoft.com/office/powerpoint/2010/main" val="22314455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819400"/>
            <a:ext cx="6400800" cy="2769840"/>
          </a:xfrm>
        </p:spPr>
        <p:txBody>
          <a:bodyPr>
            <a:normAutofit fontScale="70000" lnSpcReduction="20000"/>
          </a:bodyPr>
          <a:lstStyle/>
          <a:p>
            <a:pPr fontAlgn="auto">
              <a:spcAft>
                <a:spcPts val="0"/>
              </a:spcAft>
              <a:buFont typeface="Wingdings 2"/>
              <a:buNone/>
              <a:defRPr/>
            </a:pPr>
            <a:r>
              <a:rPr lang="fa-IR" sz="8800" dirty="0" smtClean="0"/>
              <a:t>مهدويت </a:t>
            </a:r>
          </a:p>
          <a:p>
            <a:pPr fontAlgn="auto">
              <a:spcAft>
                <a:spcPts val="0"/>
              </a:spcAft>
              <a:buFont typeface="Wingdings 2"/>
              <a:buNone/>
              <a:defRPr/>
            </a:pPr>
            <a:r>
              <a:rPr lang="fa-IR" sz="8800" dirty="0" smtClean="0"/>
              <a:t>و</a:t>
            </a:r>
          </a:p>
          <a:p>
            <a:pPr fontAlgn="auto">
              <a:spcAft>
                <a:spcPts val="0"/>
              </a:spcAft>
              <a:buFont typeface="Wingdings 2"/>
              <a:buNone/>
              <a:defRPr/>
            </a:pPr>
            <a:r>
              <a:rPr lang="fa-IR" sz="8800" dirty="0" smtClean="0"/>
              <a:t>آخرالزمان</a:t>
            </a:r>
            <a:endParaRPr lang="fa-IR" sz="8800" dirty="0"/>
          </a:p>
        </p:txBody>
      </p:sp>
      <p:sp>
        <p:nvSpPr>
          <p:cNvPr id="14339" name="Title 1"/>
          <p:cNvSpPr>
            <a:spLocks noGrp="1"/>
          </p:cNvSpPr>
          <p:nvPr>
            <p:ph type="ctrTitle"/>
          </p:nvPr>
        </p:nvSpPr>
        <p:spPr/>
        <p:txBody>
          <a:bodyPr/>
          <a:lstStyle/>
          <a:p>
            <a:r>
              <a:rPr lang="fa-IR" sz="8000" smtClean="0"/>
              <a:t>الهم عجل لوليك الفرج</a:t>
            </a:r>
          </a:p>
        </p:txBody>
      </p:sp>
      <p:sp>
        <p:nvSpPr>
          <p:cNvPr id="14340"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88"/>
            <a:ext cx="8115300" cy="838200"/>
          </a:xfrm>
        </p:spPr>
        <p:txBody>
          <a:bodyPr>
            <a:normAutofit/>
          </a:bodyPr>
          <a:lstStyle/>
          <a:p>
            <a:pPr algn="r" fontAlgn="auto">
              <a:spcAft>
                <a:spcPts val="0"/>
              </a:spcAft>
              <a:defRPr/>
            </a:pPr>
            <a:r>
              <a:rPr lang="fa-IR" dirty="0" smtClean="0">
                <a:solidFill>
                  <a:schemeClr val="tx2">
                    <a:satMod val="130000"/>
                  </a:schemeClr>
                </a:solidFill>
                <a:cs typeface="B Titr" pitchFamily="2" charset="-78"/>
              </a:rPr>
              <a:t>منابع ومئاخذ</a:t>
            </a:r>
            <a:endParaRPr lang="fa-IR" dirty="0">
              <a:solidFill>
                <a:schemeClr val="tx2">
                  <a:satMod val="130000"/>
                </a:schemeClr>
              </a:solidFill>
              <a:cs typeface="B Titr" pitchFamily="2" charset="-78"/>
            </a:endParaRPr>
          </a:p>
        </p:txBody>
      </p:sp>
      <p:sp>
        <p:nvSpPr>
          <p:cNvPr id="15363" name="Content Placeholder 2"/>
          <p:cNvSpPr>
            <a:spLocks noGrp="1"/>
          </p:cNvSpPr>
          <p:nvPr>
            <p:ph sz="quarter" idx="1"/>
          </p:nvPr>
        </p:nvSpPr>
        <p:spPr>
          <a:xfrm>
            <a:off x="304800" y="1285875"/>
            <a:ext cx="8686800" cy="4794250"/>
          </a:xfrm>
        </p:spPr>
        <p:txBody>
          <a:bodyPr/>
          <a:lstStyle/>
          <a:p>
            <a:pPr marL="652463" indent="-571500">
              <a:buFont typeface="Wingdings" panose="05000000000000000000" pitchFamily="2" charset="2"/>
              <a:buChar char="ü"/>
            </a:pPr>
            <a:r>
              <a:rPr lang="fa-IR" sz="2000" b="1" smtClean="0">
                <a:cs typeface="B Traffic" panose="00000400000000000000" pitchFamily="2" charset="-78"/>
              </a:rPr>
              <a:t>قرآن كريم</a:t>
            </a:r>
          </a:p>
          <a:p>
            <a:pPr marL="652463" indent="-571500">
              <a:buFont typeface="Wingdings" panose="05000000000000000000" pitchFamily="2" charset="2"/>
              <a:buChar char="ü"/>
            </a:pPr>
            <a:r>
              <a:rPr lang="fa-IR" sz="2000" b="1" smtClean="0">
                <a:cs typeface="B Traffic" panose="00000400000000000000" pitchFamily="2" charset="-78"/>
              </a:rPr>
              <a:t>انجيل برنابا </a:t>
            </a:r>
          </a:p>
          <a:p>
            <a:pPr marL="652463" indent="-571500">
              <a:buFont typeface="Wingdings" panose="05000000000000000000" pitchFamily="2" charset="2"/>
              <a:buChar char="ü"/>
            </a:pPr>
            <a:r>
              <a:rPr lang="fa-IR" sz="2000" b="1" smtClean="0">
                <a:cs typeface="B Traffic" panose="00000400000000000000" pitchFamily="2" charset="-78"/>
              </a:rPr>
              <a:t>انجيل يوهنا</a:t>
            </a:r>
          </a:p>
          <a:p>
            <a:pPr marL="652463" indent="-571500">
              <a:buFont typeface="Wingdings" panose="05000000000000000000" pitchFamily="2" charset="2"/>
              <a:buChar char="ü"/>
            </a:pPr>
            <a:r>
              <a:rPr lang="fa-IR" sz="2000" b="1" smtClean="0">
                <a:cs typeface="B Traffic" panose="00000400000000000000" pitchFamily="2" charset="-78"/>
              </a:rPr>
              <a:t>تورات</a:t>
            </a:r>
          </a:p>
          <a:p>
            <a:pPr marL="652463" indent="-571500">
              <a:buFont typeface="Wingdings" panose="05000000000000000000" pitchFamily="2" charset="2"/>
              <a:buChar char="ü"/>
            </a:pPr>
            <a:r>
              <a:rPr lang="fa-IR" sz="2000" b="1" smtClean="0">
                <a:cs typeface="B Traffic" panose="00000400000000000000" pitchFamily="2" charset="-78"/>
              </a:rPr>
              <a:t>زبور</a:t>
            </a:r>
          </a:p>
          <a:p>
            <a:pPr marL="652463" indent="-571500">
              <a:buFont typeface="Wingdings" panose="05000000000000000000" pitchFamily="2" charset="2"/>
              <a:buChar char="ü"/>
            </a:pPr>
            <a:r>
              <a:rPr lang="fa-IR" sz="2000" b="1" smtClean="0">
                <a:cs typeface="B Traffic" panose="00000400000000000000" pitchFamily="2" charset="-78"/>
              </a:rPr>
              <a:t>نهج البلاغه</a:t>
            </a:r>
          </a:p>
          <a:p>
            <a:pPr marL="652463" indent="-571500">
              <a:buFont typeface="Wingdings" panose="05000000000000000000" pitchFamily="2" charset="2"/>
              <a:buChar char="ü"/>
            </a:pPr>
            <a:r>
              <a:rPr lang="fa-IR" sz="2000" b="1" smtClean="0">
                <a:cs typeface="B Traffic" panose="00000400000000000000" pitchFamily="2" charset="-78"/>
              </a:rPr>
              <a:t>تاريخ طبري</a:t>
            </a:r>
          </a:p>
          <a:p>
            <a:pPr marL="652463" indent="-571500">
              <a:buFont typeface="Wingdings" panose="05000000000000000000" pitchFamily="2" charset="2"/>
              <a:buChar char="ü"/>
            </a:pPr>
            <a:r>
              <a:rPr lang="fa-IR" sz="2000" b="1" smtClean="0">
                <a:cs typeface="B Traffic" panose="00000400000000000000" pitchFamily="2" charset="-78"/>
              </a:rPr>
              <a:t>تفسير الميزان (علامه طباطبايي)</a:t>
            </a:r>
          </a:p>
          <a:p>
            <a:pPr marL="652463" indent="-571500">
              <a:buFont typeface="Wingdings" panose="05000000000000000000" pitchFamily="2" charset="2"/>
              <a:buChar char="ü"/>
            </a:pPr>
            <a:r>
              <a:rPr lang="fa-IR" sz="2000" b="1" smtClean="0">
                <a:cs typeface="B Traffic" panose="00000400000000000000" pitchFamily="2" charset="-78"/>
              </a:rPr>
              <a:t>تفسير مجمع البيان</a:t>
            </a:r>
          </a:p>
          <a:p>
            <a:pPr marL="652463" indent="-571500">
              <a:buFont typeface="Wingdings" panose="05000000000000000000" pitchFamily="2" charset="2"/>
              <a:buChar char="ü"/>
            </a:pPr>
            <a:r>
              <a:rPr lang="fa-IR" sz="2000" b="1" smtClean="0">
                <a:cs typeface="B Traffic" panose="00000400000000000000" pitchFamily="2" charset="-78"/>
              </a:rPr>
              <a:t>بحار الانوار</a:t>
            </a:r>
          </a:p>
          <a:p>
            <a:pPr marL="652463" indent="-571500">
              <a:buFont typeface="Wingdings" panose="05000000000000000000" pitchFamily="2" charset="2"/>
              <a:buChar char="ü"/>
            </a:pPr>
            <a:r>
              <a:rPr lang="fa-IR" sz="2000" b="1" smtClean="0">
                <a:cs typeface="B Traffic" panose="00000400000000000000" pitchFamily="2" charset="-78"/>
              </a:rPr>
              <a:t>مفاتيح الجنان</a:t>
            </a:r>
          </a:p>
          <a:p>
            <a:pPr marL="652463" indent="-571500">
              <a:buFont typeface="Wingdings" panose="05000000000000000000" pitchFamily="2" charset="2"/>
              <a:buChar char="ü"/>
            </a:pPr>
            <a:r>
              <a:rPr lang="fa-IR" sz="2000" b="1" smtClean="0">
                <a:cs typeface="B Traffic" panose="00000400000000000000" pitchFamily="2" charset="-78"/>
              </a:rPr>
              <a:t>جنگ جهاني چهارم (دكتر حسن عباسي)</a:t>
            </a:r>
          </a:p>
          <a:p>
            <a:pPr marL="652463" indent="-571500">
              <a:buFont typeface="Wingdings" panose="05000000000000000000" pitchFamily="2" charset="2"/>
              <a:buChar char="ü"/>
            </a:pPr>
            <a:r>
              <a:rPr lang="fa-IR" sz="2000" b="1" smtClean="0">
                <a:cs typeface="B Traffic" panose="00000400000000000000" pitchFamily="2" charset="-78"/>
              </a:rPr>
              <a:t>سلسله دروس دشمن شناسي (حجة الاسلام مهدي طائب)</a:t>
            </a:r>
          </a:p>
          <a:p>
            <a:pPr marL="652463" indent="-571500">
              <a:buFont typeface="Wingdings" panose="05000000000000000000" pitchFamily="2" charset="2"/>
              <a:buChar char="ü"/>
            </a:pPr>
            <a:r>
              <a:rPr lang="fa-IR" sz="2000" b="1" smtClean="0">
                <a:cs typeface="B Traffic" panose="00000400000000000000" pitchFamily="2" charset="-78"/>
              </a:rPr>
              <a:t>سلسه دروس جريان شناسي (حجة الاسلام مهدي طائب)</a:t>
            </a:r>
          </a:p>
        </p:txBody>
      </p:sp>
      <p:sp>
        <p:nvSpPr>
          <p:cNvPr id="15364" name="Footer Placeholder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endParaRPr lang="fa-IR">
              <a:solidFill>
                <a:schemeClr val="tx2">
                  <a:satMod val="130000"/>
                </a:schemeClr>
              </a:solidFill>
            </a:endParaRPr>
          </a:p>
        </p:txBody>
      </p:sp>
      <p:sp>
        <p:nvSpPr>
          <p:cNvPr id="16387"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3" name="Content Placeholder 2"/>
          <p:cNvSpPr>
            <a:spLocks noGrp="1"/>
          </p:cNvSpPr>
          <p:nvPr>
            <p:ph sz="quarter" idx="1"/>
          </p:nvPr>
        </p:nvSpPr>
        <p:spPr>
          <a:xfrm>
            <a:off x="301625" y="1527175"/>
            <a:ext cx="8504238" cy="4572000"/>
          </a:xfrm>
        </p:spPr>
        <p:txBody>
          <a:bodyPr>
            <a:noAutofit/>
          </a:bodyPr>
          <a:lstStyle/>
          <a:p>
            <a:pPr marL="653796" indent="-571500" fontAlgn="auto">
              <a:spcAft>
                <a:spcPts val="0"/>
              </a:spcAft>
              <a:buFont typeface="Wingdings" pitchFamily="2" charset="2"/>
              <a:buChar char="ü"/>
              <a:defRPr/>
            </a:pPr>
            <a:r>
              <a:rPr lang="fa-IR" sz="2100" b="1" dirty="0" smtClean="0">
                <a:cs typeface="B Traffic" pitchFamily="2" charset="-78"/>
              </a:rPr>
              <a:t>يهوديان مخفي و فرقه بكتاشي (عبدالله شهبازي )</a:t>
            </a:r>
          </a:p>
          <a:p>
            <a:pPr marL="653796" indent="-571500" fontAlgn="auto">
              <a:spcAft>
                <a:spcPts val="0"/>
              </a:spcAft>
              <a:buFont typeface="Wingdings" pitchFamily="2" charset="2"/>
              <a:buChar char="ü"/>
              <a:defRPr/>
            </a:pPr>
            <a:r>
              <a:rPr lang="fa-IR" sz="2100" b="1" dirty="0" smtClean="0">
                <a:cs typeface="B Traffic" pitchFamily="2" charset="-78"/>
              </a:rPr>
              <a:t>صهيونيسم و جنبش روشنگري يهود(عبدالله شهبازي )</a:t>
            </a:r>
          </a:p>
          <a:p>
            <a:pPr marL="653796" indent="-571500" fontAlgn="auto">
              <a:spcAft>
                <a:spcPts val="0"/>
              </a:spcAft>
              <a:buFont typeface="Wingdings" pitchFamily="2" charset="2"/>
              <a:buChar char="ü"/>
              <a:defRPr/>
            </a:pPr>
            <a:r>
              <a:rPr lang="fa-IR" sz="2100" b="1" dirty="0" smtClean="0">
                <a:cs typeface="B Traffic" pitchFamily="2" charset="-78"/>
              </a:rPr>
              <a:t>دنيا بازيچه يهود  (آيت الله العظمي سيد محمد حسيني شيرازي )</a:t>
            </a:r>
          </a:p>
          <a:p>
            <a:pPr marL="653796" indent="-571500" fontAlgn="auto">
              <a:spcAft>
                <a:spcPts val="0"/>
              </a:spcAft>
              <a:buFont typeface="Wingdings" pitchFamily="2" charset="2"/>
              <a:buChar char="ü"/>
              <a:defRPr/>
            </a:pPr>
            <a:r>
              <a:rPr lang="fa-IR" sz="2100" b="1" dirty="0" smtClean="0">
                <a:cs typeface="B Traffic" pitchFamily="2" charset="-78"/>
              </a:rPr>
              <a:t>زندگاني حضرت رسول (سيد هاشم رسولي محلاتي )</a:t>
            </a:r>
          </a:p>
          <a:p>
            <a:pPr marL="653796" indent="-571500" fontAlgn="auto">
              <a:spcAft>
                <a:spcPts val="0"/>
              </a:spcAft>
              <a:buFont typeface="Wingdings" pitchFamily="2" charset="2"/>
              <a:buChar char="ü"/>
              <a:defRPr/>
            </a:pPr>
            <a:r>
              <a:rPr lang="fa-IR" sz="2100" b="1" dirty="0" smtClean="0">
                <a:cs typeface="B Traffic" pitchFamily="2" charset="-78"/>
              </a:rPr>
              <a:t>شيعه  (علي تهراني)</a:t>
            </a:r>
          </a:p>
          <a:p>
            <a:pPr marL="596646" indent="-514350" fontAlgn="auto">
              <a:spcAft>
                <a:spcPts val="0"/>
              </a:spcAft>
              <a:buFont typeface="Wingdings" pitchFamily="2" charset="2"/>
              <a:buChar char="ü"/>
              <a:defRPr/>
            </a:pPr>
            <a:r>
              <a:rPr lang="fa-IR" sz="2100" b="1" dirty="0" smtClean="0">
                <a:cs typeface="B Traffic" pitchFamily="2" charset="-78"/>
              </a:rPr>
              <a:t>تروريسم وجنگ (هاوارد زين )</a:t>
            </a:r>
          </a:p>
          <a:p>
            <a:pPr marL="596646" indent="-514350" fontAlgn="auto">
              <a:spcAft>
                <a:spcPts val="0"/>
              </a:spcAft>
              <a:buFont typeface="Wingdings" pitchFamily="2" charset="2"/>
              <a:buChar char="ü"/>
              <a:defRPr/>
            </a:pPr>
            <a:r>
              <a:rPr lang="fa-IR" sz="2100" b="1" dirty="0" smtClean="0">
                <a:cs typeface="B Traffic" pitchFamily="2" charset="-78"/>
              </a:rPr>
              <a:t>آنگاه هدايت شدم (دكتر تيجاني)</a:t>
            </a:r>
          </a:p>
          <a:p>
            <a:pPr marL="596646" indent="-514350" fontAlgn="auto">
              <a:spcAft>
                <a:spcPts val="0"/>
              </a:spcAft>
              <a:buFont typeface="Wingdings" pitchFamily="2" charset="2"/>
              <a:buChar char="ü"/>
              <a:defRPr/>
            </a:pPr>
            <a:r>
              <a:rPr lang="fa-IR" sz="2100" b="1" dirty="0" smtClean="0">
                <a:cs typeface="B Traffic" pitchFamily="2" charset="-78"/>
              </a:rPr>
              <a:t>مسيح يهودي و مفهوم حاكميت اسرائيلي( دكتر مني كاظم )</a:t>
            </a:r>
          </a:p>
          <a:p>
            <a:pPr marL="596646" indent="-514350" fontAlgn="auto">
              <a:spcAft>
                <a:spcPts val="0"/>
              </a:spcAft>
              <a:buFont typeface="Wingdings" pitchFamily="2" charset="2"/>
              <a:buChar char="ü"/>
              <a:defRPr/>
            </a:pPr>
            <a:r>
              <a:rPr lang="fa-IR" sz="2100" b="1" dirty="0" smtClean="0">
                <a:cs typeface="B Traffic" pitchFamily="2" charset="-78"/>
              </a:rPr>
              <a:t>از تلمود (مجلس اعلاي امور اسلامي)</a:t>
            </a:r>
          </a:p>
          <a:p>
            <a:pPr marL="596646" indent="-514350" fontAlgn="auto">
              <a:spcAft>
                <a:spcPts val="0"/>
              </a:spcAft>
              <a:buFont typeface="Wingdings" pitchFamily="2" charset="2"/>
              <a:buChar char="ü"/>
              <a:defRPr/>
            </a:pPr>
            <a:r>
              <a:rPr lang="fa-IR" sz="2100" b="1" dirty="0" smtClean="0">
                <a:cs typeface="B Traffic" pitchFamily="2" charset="-78"/>
              </a:rPr>
              <a:t>مناره اي بر افراشته از صحيح وضعيف (ابن القيم )</a:t>
            </a:r>
          </a:p>
          <a:p>
            <a:pPr marL="596646" indent="-514350" fontAlgn="auto">
              <a:spcAft>
                <a:spcPts val="0"/>
              </a:spcAft>
              <a:buFont typeface="Wingdings" pitchFamily="2" charset="2"/>
              <a:buChar char="ü"/>
              <a:defRPr/>
            </a:pPr>
            <a:r>
              <a:rPr lang="fa-IR" sz="2100" b="1" dirty="0" smtClean="0">
                <a:cs typeface="B Traffic" pitchFamily="2" charset="-78"/>
              </a:rPr>
              <a:t>آرمگدون  نبرد آخر الزمان به روايت مسحيان صهيونيست(محمد النجيري )</a:t>
            </a:r>
            <a:endParaRPr lang="fa-IR" sz="2100" b="1"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endParaRPr lang="fa-IR">
              <a:solidFill>
                <a:schemeClr val="tx2">
                  <a:satMod val="130000"/>
                </a:schemeClr>
              </a:solidFill>
            </a:endParaRPr>
          </a:p>
        </p:txBody>
      </p:sp>
      <p:sp>
        <p:nvSpPr>
          <p:cNvPr id="17411"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3" name="Content Placeholder 2"/>
          <p:cNvSpPr>
            <a:spLocks noGrp="1"/>
          </p:cNvSpPr>
          <p:nvPr>
            <p:ph sz="quarter" idx="1"/>
          </p:nvPr>
        </p:nvSpPr>
        <p:spPr>
          <a:xfrm>
            <a:off x="500063" y="1285875"/>
            <a:ext cx="8643937" cy="5214938"/>
          </a:xfrm>
        </p:spPr>
        <p:txBody>
          <a:bodyPr>
            <a:normAutofit fontScale="70000" lnSpcReduction="20000"/>
          </a:bodyPr>
          <a:lstStyle/>
          <a:p>
            <a:pPr marL="596646" indent="-514350" algn="just" fontAlgn="auto">
              <a:spcAft>
                <a:spcPts val="0"/>
              </a:spcAft>
              <a:buFont typeface="Wingdings" pitchFamily="2" charset="2"/>
              <a:buChar char="ü"/>
              <a:defRPr/>
            </a:pPr>
            <a:endParaRPr lang="fa-IR" b="1" dirty="0" smtClean="0">
              <a:cs typeface="B Traffic" pitchFamily="2" charset="-78"/>
            </a:endParaRPr>
          </a:p>
          <a:p>
            <a:pPr marL="596646" indent="-514350" algn="just" fontAlgn="auto">
              <a:spcAft>
                <a:spcPts val="0"/>
              </a:spcAft>
              <a:buFont typeface="Wingdings" pitchFamily="2" charset="2"/>
              <a:buChar char="ü"/>
              <a:defRPr/>
            </a:pPr>
            <a:r>
              <a:rPr lang="fa-IR" b="1" dirty="0" smtClean="0">
                <a:cs typeface="B Traffic" pitchFamily="2" charset="-78"/>
              </a:rPr>
              <a:t>زرسالاران یهودی و پارسی، استعمار بریتانیا و ایران / جلد1 یهودیان و الیگارشی یهودی</a:t>
            </a:r>
          </a:p>
          <a:p>
            <a:pPr marL="596646" indent="-514350" algn="just" fontAlgn="auto">
              <a:spcAft>
                <a:spcPts val="0"/>
              </a:spcAft>
              <a:buFont typeface="Wingdings" pitchFamily="2" charset="2"/>
              <a:buChar char="ü"/>
              <a:defRPr/>
            </a:pPr>
            <a:r>
              <a:rPr lang="fa-IR" b="1" dirty="0" smtClean="0">
                <a:cs typeface="B Traffic" pitchFamily="2" charset="-78"/>
              </a:rPr>
              <a:t> زرسالاران یهودی و پارسی، استعمار بریتانیا و ایران / جلد2 الیگارشی یهودی و پیدایش زرسالاری جهانی</a:t>
            </a:r>
          </a:p>
          <a:p>
            <a:pPr marL="596646" indent="-514350" algn="just" fontAlgn="auto">
              <a:spcAft>
                <a:spcPts val="0"/>
              </a:spcAft>
              <a:buFont typeface="Wingdings" pitchFamily="2" charset="2"/>
              <a:buChar char="ü"/>
              <a:defRPr/>
            </a:pPr>
            <a:r>
              <a:rPr lang="fa-IR" b="1" dirty="0" smtClean="0">
                <a:cs typeface="B Traffic" pitchFamily="2" charset="-78"/>
              </a:rPr>
              <a:t>زرسالاران یهودی و پارسی، استعمار بریتانیا و ایران / جلد3 آریستوکراسی و غرب جدید</a:t>
            </a:r>
          </a:p>
          <a:p>
            <a:pPr marL="596646" indent="-514350" algn="just" fontAlgn="auto">
              <a:spcAft>
                <a:spcPts val="0"/>
              </a:spcAft>
              <a:buFont typeface="Wingdings" pitchFamily="2" charset="2"/>
              <a:buChar char="ü"/>
              <a:defRPr/>
            </a:pPr>
            <a:r>
              <a:rPr lang="fa-IR" b="1" dirty="0" smtClean="0">
                <a:cs typeface="B Traffic" pitchFamily="2" charset="-78"/>
              </a:rPr>
              <a:t>زرسالاران یهودی و پارسی، استعمار بریتانیا و ایران / جلد4 نخستین تکاپوهای فراماسونری</a:t>
            </a:r>
          </a:p>
          <a:p>
            <a:pPr marL="596646" indent="-514350" algn="just" fontAlgn="auto">
              <a:spcAft>
                <a:spcPts val="0"/>
              </a:spcAft>
              <a:buFont typeface="Wingdings" pitchFamily="2" charset="2"/>
              <a:buChar char="ü"/>
              <a:defRPr/>
            </a:pPr>
            <a:r>
              <a:rPr lang="fa-IR" b="1" dirty="0" smtClean="0">
                <a:cs typeface="B Traffic" pitchFamily="2" charset="-78"/>
              </a:rPr>
              <a:t>زرسالاران یهودی و پارسی، استعمار بریتانیا و ایران / جلد5 آریستو کراسی مالی و فرو پاشی نظام سرمایه داری ( عبد الله شهبازى)</a:t>
            </a:r>
          </a:p>
          <a:p>
            <a:pPr marL="596646" indent="-514350" algn="just" fontAlgn="auto">
              <a:spcAft>
                <a:spcPts val="0"/>
              </a:spcAft>
              <a:buFont typeface="Wingdings" pitchFamily="2" charset="2"/>
              <a:buChar char="ü"/>
              <a:defRPr/>
            </a:pPr>
            <a:r>
              <a:rPr lang="fa-IR" b="1" dirty="0" smtClean="0">
                <a:cs typeface="B Traffic" pitchFamily="2" charset="-78"/>
              </a:rPr>
              <a:t>مسيحيت و جنگ :داستان بنياد گرايي صهيونيستي آمريكا و نزاع بر سر خاورميانه (دكتر رفيق حبيب )</a:t>
            </a:r>
          </a:p>
          <a:p>
            <a:pPr marL="596646" indent="-514350" algn="just" fontAlgn="auto">
              <a:spcAft>
                <a:spcPts val="0"/>
              </a:spcAft>
              <a:buFont typeface="Wingdings" pitchFamily="2" charset="2"/>
              <a:buChar char="ü"/>
              <a:defRPr/>
            </a:pPr>
            <a:r>
              <a:rPr lang="fa-IR" b="1" dirty="0" smtClean="0">
                <a:cs typeface="B Traffic" pitchFamily="2" charset="-78"/>
              </a:rPr>
              <a:t>پرونده اسرائيل تحليلي بر صهيونيسم سياسي (روژه گارودي )</a:t>
            </a:r>
          </a:p>
          <a:p>
            <a:pPr marL="596646" indent="-514350" algn="just" fontAlgn="auto">
              <a:spcAft>
                <a:spcPts val="0"/>
              </a:spcAft>
              <a:buFont typeface="Wingdings" pitchFamily="2" charset="2"/>
              <a:buChar char="ü"/>
              <a:defRPr/>
            </a:pPr>
            <a:r>
              <a:rPr lang="fa-IR" b="1" dirty="0" smtClean="0">
                <a:cs typeface="B Traffic" pitchFamily="2" charset="-78"/>
              </a:rPr>
              <a:t>اسلام دين آينده (روژه گارودي )</a:t>
            </a:r>
          </a:p>
          <a:p>
            <a:pPr marL="596646" indent="-514350" algn="just" fontAlgn="auto">
              <a:spcAft>
                <a:spcPts val="0"/>
              </a:spcAft>
              <a:buFont typeface="Wingdings" pitchFamily="2" charset="2"/>
              <a:buChar char="ü"/>
              <a:defRPr/>
            </a:pPr>
            <a:r>
              <a:rPr lang="fa-IR" b="1" dirty="0" smtClean="0">
                <a:cs typeface="B Traffic" pitchFamily="2" charset="-78"/>
              </a:rPr>
              <a:t>بنياد گرايي انجيلي يا صهيونيسم مسيحي و ديدگاه آمريكايي آن (محمد السماك )</a:t>
            </a:r>
          </a:p>
          <a:p>
            <a:pPr marL="596646" indent="-514350" algn="just" fontAlgn="auto">
              <a:spcAft>
                <a:spcPts val="0"/>
              </a:spcAft>
              <a:buFont typeface="Wingdings" pitchFamily="2" charset="2"/>
              <a:buChar char="ü"/>
              <a:defRPr/>
            </a:pPr>
            <a:r>
              <a:rPr lang="fa-IR" b="1" dirty="0" smtClean="0">
                <a:cs typeface="B Traffic" pitchFamily="2" charset="-78"/>
              </a:rPr>
              <a:t>يوم الله : جنبش هاي بنياد گرادر اديان سه گانه (گيل كيپل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3" name="Content Placeholder 2"/>
          <p:cNvSpPr>
            <a:spLocks noGrp="1"/>
          </p:cNvSpPr>
          <p:nvPr>
            <p:ph sz="quarter" idx="1"/>
          </p:nvPr>
        </p:nvSpPr>
        <p:spPr>
          <a:xfrm>
            <a:off x="301625" y="1527175"/>
            <a:ext cx="8504238" cy="4572000"/>
          </a:xfrm>
        </p:spPr>
        <p:txBody>
          <a:bodyPr>
            <a:normAutofit/>
          </a:bodyPr>
          <a:lstStyle/>
          <a:p>
            <a:pPr marL="596646" indent="-514350" fontAlgn="auto">
              <a:spcAft>
                <a:spcPts val="0"/>
              </a:spcAft>
              <a:buFont typeface="Wingdings" pitchFamily="2" charset="2"/>
              <a:buChar char="ü"/>
              <a:defRPr/>
            </a:pPr>
            <a:r>
              <a:rPr lang="fa-IR" sz="2000" dirty="0" smtClean="0">
                <a:cs typeface="B Traffic" pitchFamily="2" charset="-78"/>
              </a:rPr>
              <a:t>صهيونيسم غير يهودي (رجينا شريف )</a:t>
            </a:r>
          </a:p>
          <a:p>
            <a:pPr marL="596646" indent="-514350" fontAlgn="auto">
              <a:spcAft>
                <a:spcPts val="0"/>
              </a:spcAft>
              <a:buFont typeface="Wingdings" pitchFamily="2" charset="2"/>
              <a:buChar char="ü"/>
              <a:defRPr/>
            </a:pPr>
            <a:r>
              <a:rPr lang="fa-IR" sz="2000" dirty="0" smtClean="0">
                <a:cs typeface="B Traffic" pitchFamily="2" charset="-78"/>
              </a:rPr>
              <a:t>ماهنامه بينا ارگان رسمي انجمن كليميان ايران</a:t>
            </a:r>
          </a:p>
          <a:p>
            <a:pPr marL="596646" indent="-514350" fontAlgn="auto">
              <a:spcAft>
                <a:spcPts val="0"/>
              </a:spcAft>
              <a:buFont typeface="Wingdings" pitchFamily="2" charset="2"/>
              <a:buChar char="ü"/>
              <a:defRPr/>
            </a:pPr>
            <a:r>
              <a:rPr lang="fa-IR" sz="2000" dirty="0" smtClean="0">
                <a:cs typeface="B Traffic" pitchFamily="2" charset="-78"/>
              </a:rPr>
              <a:t>مجموعه آثار شهيد مطهري در خصوص صهيونيسم</a:t>
            </a:r>
          </a:p>
          <a:p>
            <a:pPr marL="596646" indent="-514350" fontAlgn="auto">
              <a:spcAft>
                <a:spcPts val="0"/>
              </a:spcAft>
              <a:buFont typeface="Wingdings" pitchFamily="2" charset="2"/>
              <a:buChar char="ü"/>
              <a:defRPr/>
            </a:pPr>
            <a:r>
              <a:rPr lang="fa-IR" sz="2000" dirty="0" smtClean="0">
                <a:cs typeface="B Traffic" pitchFamily="2" charset="-78"/>
              </a:rPr>
              <a:t>صهيونيسم از زبان رهبران آن (لئون دادياني)</a:t>
            </a:r>
          </a:p>
          <a:p>
            <a:pPr marL="596646" indent="-514350" fontAlgn="auto">
              <a:spcAft>
                <a:spcPts val="0"/>
              </a:spcAft>
              <a:buFont typeface="Wingdings" pitchFamily="2" charset="2"/>
              <a:buChar char="ü"/>
              <a:defRPr/>
            </a:pPr>
            <a:r>
              <a:rPr lang="fa-IR" sz="2000" dirty="0" smtClean="0">
                <a:cs typeface="B Traffic" pitchFamily="2" charset="-78"/>
              </a:rPr>
              <a:t>گنج نهوفته در رسوائي هاي تلمود (دكتر آگست راهلنگ )</a:t>
            </a:r>
          </a:p>
          <a:p>
            <a:pPr marL="596646" indent="-514350" fontAlgn="auto">
              <a:spcAft>
                <a:spcPts val="0"/>
              </a:spcAft>
              <a:buFont typeface="Wingdings" pitchFamily="2" charset="2"/>
              <a:buChar char="ü"/>
              <a:defRPr/>
            </a:pPr>
            <a:r>
              <a:rPr lang="fa-IR" sz="2000" dirty="0" smtClean="0">
                <a:cs typeface="B Traffic" pitchFamily="2" charset="-78"/>
              </a:rPr>
              <a:t>آيا ميان بازگشت يهود و دومين ظهور مسيح رابطه اي وجود دارد (كشيش اكرام لمعي)</a:t>
            </a:r>
          </a:p>
          <a:p>
            <a:pPr marL="596646" indent="-514350" fontAlgn="auto">
              <a:spcAft>
                <a:spcPts val="0"/>
              </a:spcAft>
              <a:buFont typeface="Wingdings" pitchFamily="2" charset="2"/>
              <a:buChar char="ü"/>
              <a:defRPr/>
            </a:pPr>
            <a:r>
              <a:rPr lang="fa-IR" sz="2000" dirty="0" smtClean="0">
                <a:cs typeface="B Traffic" pitchFamily="2" charset="-78"/>
              </a:rPr>
              <a:t>تاريخ صهيونيسم (ناهوم سوكولوف )</a:t>
            </a:r>
          </a:p>
          <a:p>
            <a:pPr marL="365760" indent="-283464" fontAlgn="auto">
              <a:spcAft>
                <a:spcPts val="0"/>
              </a:spcAft>
              <a:buFont typeface="Wingdings" pitchFamily="2" charset="2"/>
              <a:buChar char="ü"/>
              <a:defRPr/>
            </a:pPr>
            <a:r>
              <a:rPr lang="fa-IR" sz="2000" dirty="0" smtClean="0">
                <a:cs typeface="B Traffic" pitchFamily="2" charset="-78"/>
              </a:rPr>
              <a:t>آرماگدون : آخرين اطلاعيه جهان اسلام (امين محمد جمال الدين )</a:t>
            </a:r>
          </a:p>
          <a:p>
            <a:pPr marL="596646" indent="-514350" fontAlgn="auto">
              <a:spcAft>
                <a:spcPts val="0"/>
              </a:spcAft>
              <a:buFont typeface="Wingdings" pitchFamily="2" charset="2"/>
              <a:buChar char="ü"/>
              <a:defRPr/>
            </a:pPr>
            <a:r>
              <a:rPr lang="fa-IR" sz="2000" dirty="0" smtClean="0">
                <a:cs typeface="B Traffic" pitchFamily="2" charset="-78"/>
              </a:rPr>
              <a:t>بازي شيطان ”پروژه امپراتوري آمريكا – چگونه ايالات متحده زنجير از پاي اسلام بنياد گرا گشود ” (رابرت دريفوس)</a:t>
            </a:r>
          </a:p>
          <a:p>
            <a:pPr marL="596646" indent="-514350" fontAlgn="auto">
              <a:spcAft>
                <a:spcPts val="0"/>
              </a:spcAft>
              <a:buFont typeface="Wingdings" pitchFamily="2" charset="2"/>
              <a:buChar char="ü"/>
              <a:defRPr/>
            </a:pPr>
            <a:r>
              <a:rPr lang="fa-IR" sz="2000" dirty="0" smtClean="0">
                <a:cs typeface="B Traffic" pitchFamily="2" charset="-78"/>
              </a:rPr>
              <a:t>راز گسترش تمدن اسلام در اروپا-آيا شمشير عثماني عامل اصلي گسترش اسلام در اروپا بوده است (عبدالله شهبازي)</a:t>
            </a:r>
          </a:p>
          <a:p>
            <a:pPr marL="365760" indent="-283464" fontAlgn="auto">
              <a:spcAft>
                <a:spcPts val="0"/>
              </a:spcAft>
              <a:buFont typeface="Wingdings" pitchFamily="2" charset="2"/>
              <a:buChar char="ü"/>
              <a:defRPr/>
            </a:pPr>
            <a:endParaRPr lang="fa-IR" sz="2000" dirty="0" smtClean="0">
              <a:cs typeface="B Traffic" pitchFamily="2" charset="-78"/>
            </a:endParaRPr>
          </a:p>
          <a:p>
            <a:pPr marL="365760" indent="-283464" fontAlgn="auto">
              <a:spcAft>
                <a:spcPts val="0"/>
              </a:spcAft>
              <a:buFont typeface="Wingdings" pitchFamily="2" charset="2"/>
              <a:buChar char="ü"/>
              <a:defRPr/>
            </a:pPr>
            <a:endParaRPr lang="fa-IR" sz="20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endParaRPr lang="fa-IR">
              <a:solidFill>
                <a:schemeClr val="tx2">
                  <a:satMod val="130000"/>
                </a:schemeClr>
              </a:solidFill>
            </a:endParaRPr>
          </a:p>
        </p:txBody>
      </p:sp>
      <p:sp>
        <p:nvSpPr>
          <p:cNvPr id="19459" name="Footer Placeholder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3" name="Content Placeholder 2"/>
          <p:cNvSpPr>
            <a:spLocks noGrp="1"/>
          </p:cNvSpPr>
          <p:nvPr>
            <p:ph sz="quarter" idx="1"/>
          </p:nvPr>
        </p:nvSpPr>
        <p:spPr>
          <a:xfrm>
            <a:off x="571500" y="1447800"/>
            <a:ext cx="8572500" cy="4800600"/>
          </a:xfrm>
        </p:spPr>
        <p:txBody>
          <a:bodyPr>
            <a:normAutofit fontScale="92500" lnSpcReduction="10000"/>
          </a:bodyPr>
          <a:lstStyle/>
          <a:p>
            <a:pPr marL="596646" indent="-514350" fontAlgn="auto">
              <a:spcAft>
                <a:spcPts val="0"/>
              </a:spcAft>
              <a:buFont typeface="Wingdings" pitchFamily="2" charset="2"/>
              <a:buChar char="ü"/>
              <a:defRPr/>
            </a:pPr>
            <a:r>
              <a:rPr lang="fa-IR" dirty="0" smtClean="0">
                <a:cs typeface="B Traffic" pitchFamily="2" charset="-78"/>
              </a:rPr>
              <a:t>چرا پروتكل هاي بزرگان يهود جعلي است ؟(عبدالله شهبازي )</a:t>
            </a:r>
          </a:p>
          <a:p>
            <a:pPr marL="596646" indent="-514350" fontAlgn="auto">
              <a:spcAft>
                <a:spcPts val="0"/>
              </a:spcAft>
              <a:buFont typeface="Wingdings" pitchFamily="2" charset="2"/>
              <a:buChar char="ü"/>
              <a:defRPr/>
            </a:pPr>
            <a:r>
              <a:rPr lang="fa-IR" dirty="0" smtClean="0">
                <a:cs typeface="B Traffic" pitchFamily="2" charset="-78"/>
              </a:rPr>
              <a:t>درباره يهود ( كارل ماركس – برنو بوئر)</a:t>
            </a:r>
          </a:p>
          <a:p>
            <a:pPr marL="596646" indent="-514350" fontAlgn="auto">
              <a:spcAft>
                <a:spcPts val="0"/>
              </a:spcAft>
              <a:buFont typeface="Wingdings" pitchFamily="2" charset="2"/>
              <a:buChar char="ü"/>
              <a:defRPr/>
            </a:pPr>
            <a:r>
              <a:rPr lang="fa-IR" dirty="0" smtClean="0">
                <a:cs typeface="B Traffic" pitchFamily="2" charset="-78"/>
              </a:rPr>
              <a:t>جستارهايي از تاريخ بهايي گري در ايران (عبدالله شهبازي )</a:t>
            </a:r>
          </a:p>
          <a:p>
            <a:pPr marL="596646" indent="-514350" fontAlgn="auto">
              <a:spcAft>
                <a:spcPts val="0"/>
              </a:spcAft>
              <a:buFont typeface="Wingdings" pitchFamily="2" charset="2"/>
              <a:buChar char="ü"/>
              <a:defRPr/>
            </a:pPr>
            <a:r>
              <a:rPr lang="fa-IR" dirty="0" smtClean="0">
                <a:cs typeface="B Traffic" pitchFamily="2" charset="-78"/>
              </a:rPr>
              <a:t>نقطه الكاف (ميرزا جاني كاشاني)</a:t>
            </a:r>
          </a:p>
          <a:p>
            <a:pPr marL="596646" indent="-514350" fontAlgn="auto">
              <a:spcAft>
                <a:spcPts val="0"/>
              </a:spcAft>
              <a:buFont typeface="Wingdings" pitchFamily="2" charset="2"/>
              <a:buChar char="ü"/>
              <a:defRPr/>
            </a:pPr>
            <a:r>
              <a:rPr lang="fa-IR" dirty="0" smtClean="0">
                <a:cs typeface="B Traffic" pitchFamily="2" charset="-78"/>
              </a:rPr>
              <a:t>150 صحابه ساختگي (علامه سيد مرتضي عسگري)</a:t>
            </a:r>
          </a:p>
          <a:p>
            <a:pPr marL="596646" indent="-514350" fontAlgn="auto">
              <a:spcAft>
                <a:spcPts val="0"/>
              </a:spcAft>
              <a:buFont typeface="Wingdings" pitchFamily="2" charset="2"/>
              <a:buChar char="ü"/>
              <a:defRPr/>
            </a:pPr>
            <a:r>
              <a:rPr lang="fa-IR" dirty="0" smtClean="0">
                <a:cs typeface="B Traffic" pitchFamily="2" charset="-78"/>
              </a:rPr>
              <a:t>عبد الله بن سبا (علامه سيد مرتضي عسگري)</a:t>
            </a:r>
          </a:p>
          <a:p>
            <a:pPr marL="596646" indent="-514350" fontAlgn="auto">
              <a:spcAft>
                <a:spcPts val="0"/>
              </a:spcAft>
              <a:buFont typeface="Wingdings" pitchFamily="2" charset="2"/>
              <a:buChar char="ü"/>
              <a:defRPr/>
            </a:pPr>
            <a:r>
              <a:rPr lang="fa-IR" dirty="0" smtClean="0">
                <a:cs typeface="B Traffic" pitchFamily="2" charset="-78"/>
              </a:rPr>
              <a:t>نقش عايشه در تاريخ اسلام (علامه سيد مرتضي عسگري)</a:t>
            </a:r>
          </a:p>
          <a:p>
            <a:pPr marL="596646" indent="-514350" fontAlgn="auto">
              <a:spcAft>
                <a:spcPts val="0"/>
              </a:spcAft>
              <a:buFont typeface="Wingdings" pitchFamily="2" charset="2"/>
              <a:buChar char="ü"/>
              <a:defRPr/>
            </a:pPr>
            <a:r>
              <a:rPr lang="fa-IR" dirty="0" smtClean="0">
                <a:cs typeface="B Traffic" pitchFamily="2" charset="-78"/>
              </a:rPr>
              <a:t>احاديث و ام المؤمنين عايشه (علامه سيد مرتضي عسگري)</a:t>
            </a:r>
          </a:p>
          <a:p>
            <a:pPr marL="596646" indent="-514350" fontAlgn="auto">
              <a:spcAft>
                <a:spcPts val="0"/>
              </a:spcAft>
              <a:buFont typeface="Wingdings" pitchFamily="2" charset="2"/>
              <a:buChar char="ü"/>
              <a:defRPr/>
            </a:pPr>
            <a:r>
              <a:rPr lang="fa-IR" dirty="0" smtClean="0">
                <a:cs typeface="B Traffic" pitchFamily="2" charset="-78"/>
              </a:rPr>
              <a:t>قلعه حيوانات (جورج ارول )</a:t>
            </a:r>
          </a:p>
          <a:p>
            <a:pPr marL="596646" indent="-514350" fontAlgn="auto">
              <a:spcAft>
                <a:spcPts val="0"/>
              </a:spcAft>
              <a:buFont typeface="Wingdings" pitchFamily="2" charset="2"/>
              <a:buChar char="ü"/>
              <a:defRPr/>
            </a:pPr>
            <a:r>
              <a:rPr lang="fa-IR" dirty="0" smtClean="0">
                <a:cs typeface="B Traffic" pitchFamily="2" charset="-78"/>
              </a:rPr>
              <a:t>خاندان سعودي را بشناسيم(ناصرالسعيد)</a:t>
            </a:r>
          </a:p>
          <a:p>
            <a:pPr marL="596646" indent="-514350" fontAlgn="auto">
              <a:spcAft>
                <a:spcPts val="0"/>
              </a:spcAft>
              <a:buFont typeface="Wingdings" pitchFamily="2" charset="2"/>
              <a:buChar char="ü"/>
              <a:defRPr/>
            </a:pPr>
            <a:r>
              <a:rPr lang="fa-IR" dirty="0" smtClean="0">
                <a:cs typeface="B Traffic" pitchFamily="2" charset="-78"/>
              </a:rPr>
              <a:t>............................................</a:t>
            </a:r>
          </a:p>
          <a:p>
            <a:pPr marL="596646" indent="-514350" fontAlgn="auto">
              <a:spcAft>
                <a:spcPts val="0"/>
              </a:spcAft>
              <a:buFont typeface="Wingdings" pitchFamily="2" charset="2"/>
              <a:buChar char="ü"/>
              <a:defRPr/>
            </a:pPr>
            <a:endParaRPr lang="fa-IR" dirty="0" smtClean="0">
              <a:cs typeface="B Traffic" pitchFamily="2" charset="-78"/>
            </a:endParaRPr>
          </a:p>
          <a:p>
            <a:pPr marL="596646" indent="-514350" fontAlgn="auto">
              <a:spcAft>
                <a:spcPts val="0"/>
              </a:spcAft>
              <a:buFont typeface="Wingdings" pitchFamily="2" charset="2"/>
              <a:buChar char="ü"/>
              <a:defRPr/>
            </a:pPr>
            <a:endParaRPr lang="fa-IR" dirty="0" smtClean="0">
              <a:cs typeface="B Traffic" pitchFamily="2" charset="-78"/>
            </a:endParaRPr>
          </a:p>
          <a:p>
            <a:pPr marL="596646" indent="-514350" fontAlgn="auto">
              <a:spcAft>
                <a:spcPts val="0"/>
              </a:spcAft>
              <a:buFont typeface="Wingdings" pitchFamily="2" charset="2"/>
              <a:buChar char="ü"/>
              <a:defRPr/>
            </a:pPr>
            <a:endParaRPr lang="fa-IR" dirty="0" smtClean="0">
              <a:cs typeface="B Traffic" pitchFamily="2" charset="-78"/>
            </a:endParaRPr>
          </a:p>
          <a:p>
            <a:pPr marL="596646" indent="-514350" fontAlgn="auto">
              <a:spcAft>
                <a:spcPts val="0"/>
              </a:spcAft>
              <a:buFont typeface="Wingdings" pitchFamily="2" charset="2"/>
              <a:buChar char="ü"/>
              <a:defRPr/>
            </a:pPr>
            <a:endParaRPr lang="fa-IR" dirty="0" smtClean="0">
              <a:cs typeface="B Traffic" pitchFamily="2" charset="-78"/>
            </a:endParaRPr>
          </a:p>
          <a:p>
            <a:pPr marL="365760" indent="-283464" fontAlgn="auto">
              <a:spcAft>
                <a:spcPts val="0"/>
              </a:spcAft>
              <a:buFont typeface="Wingdings" pitchFamily="2" charset="2"/>
              <a:buChar char="ü"/>
              <a:defRPr/>
            </a:pPr>
            <a:endParaRPr lang="fa-IR" dirty="0" smtClean="0">
              <a:cs typeface="B Traffic" pitchFamily="2" charset="-78"/>
            </a:endParaRPr>
          </a:p>
          <a:p>
            <a:pPr marL="365760" indent="-283464" fontAlgn="auto">
              <a:spcAft>
                <a:spcPts val="0"/>
              </a:spcAft>
              <a:buFont typeface="Wingdings" pitchFamily="2" charset="2"/>
              <a:buChar char="ü"/>
              <a:defRPr/>
            </a:pPr>
            <a:endParaRPr lang="fa-IR" dirty="0">
              <a:cs typeface="B Traffic" pitchFamily="2" charset="-78"/>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r"/>
            <a:r>
              <a:rPr lang="fa-IR" smtClean="0">
                <a:solidFill>
                  <a:srgbClr val="7B9899"/>
                </a:solidFill>
              </a:rPr>
              <a:t>سوال: معناي واژه آخرالزمان چيست؟</a:t>
            </a:r>
          </a:p>
        </p:txBody>
      </p:sp>
      <p:sp>
        <p:nvSpPr>
          <p:cNvPr id="20483"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4" name="Content Placeholder 3"/>
          <p:cNvSpPr>
            <a:spLocks noGrp="1"/>
          </p:cNvSpPr>
          <p:nvPr>
            <p:ph sz="quarter" idx="1"/>
          </p:nvPr>
        </p:nvSpPr>
        <p:spPr>
          <a:xfrm>
            <a:off x="301625" y="1527175"/>
            <a:ext cx="8504238" cy="4572000"/>
          </a:xfrm>
        </p:spPr>
        <p:txBody>
          <a:bodyPr>
            <a:normAutofit lnSpcReduction="10000"/>
          </a:bodyPr>
          <a:lstStyle/>
          <a:p>
            <a:pPr marL="274320" indent="-274320" algn="just" fontAlgn="auto">
              <a:spcAft>
                <a:spcPts val="0"/>
              </a:spcAft>
              <a:buFont typeface="Wingdings 2"/>
              <a:buChar char=""/>
              <a:defRPr/>
            </a:pPr>
            <a:r>
              <a:rPr lang="fa-IR" sz="3600" dirty="0" smtClean="0"/>
              <a:t>آخر زمان</a:t>
            </a:r>
            <a:r>
              <a:rPr lang="en-US" sz="3600" dirty="0" smtClean="0"/>
              <a:t> </a:t>
            </a:r>
            <a:r>
              <a:rPr lang="fa-IR" sz="3600" dirty="0" smtClean="0"/>
              <a:t>كه در كتاب</a:t>
            </a:r>
            <a:r>
              <a:rPr lang="en-US" sz="3600" dirty="0" smtClean="0"/>
              <a:t>‌</a:t>
            </a:r>
            <a:r>
              <a:rPr lang="fa-IR" sz="3600" dirty="0" smtClean="0"/>
              <a:t>هاي لغت به </a:t>
            </a:r>
            <a:r>
              <a:rPr lang="en-US" sz="3600" dirty="0" smtClean="0"/>
              <a:t>» </a:t>
            </a:r>
            <a:r>
              <a:rPr lang="fa-IR" sz="3600" dirty="0" smtClean="0"/>
              <a:t>دوره آخر</a:t>
            </a:r>
            <a:r>
              <a:rPr lang="en-US" sz="3600" dirty="0" smtClean="0"/>
              <a:t> « </a:t>
            </a:r>
            <a:r>
              <a:rPr lang="fa-IR" sz="3600" dirty="0" smtClean="0"/>
              <a:t>و  </a:t>
            </a:r>
            <a:r>
              <a:rPr lang="en-US" sz="3600" dirty="0" smtClean="0"/>
              <a:t> » </a:t>
            </a:r>
            <a:r>
              <a:rPr lang="fa-IR" sz="3600" dirty="0" smtClean="0"/>
              <a:t>قسمت واپسين از دوران كه به قيامت بپيوندد</a:t>
            </a:r>
            <a:r>
              <a:rPr lang="en-US" sz="3600" dirty="0" smtClean="0"/>
              <a:t> « </a:t>
            </a:r>
            <a:r>
              <a:rPr lang="fa-IR" sz="3600" dirty="0" smtClean="0"/>
              <a:t>معنا شده است، در فرهنگ و ادبيات بسياري از ملل و نحل به ويژه پيروان اديان ابراهيمي، از اهميت و جايگاه برجسته</a:t>
            </a:r>
            <a:r>
              <a:rPr lang="en-US" sz="3600" dirty="0" smtClean="0"/>
              <a:t>‌</a:t>
            </a:r>
            <a:r>
              <a:rPr lang="fa-IR" sz="3600" dirty="0" smtClean="0"/>
              <a:t>اي برخوردار است و آنها با حساسيت و دقت فراواني اين موضوع را دنبال مي</a:t>
            </a:r>
            <a:r>
              <a:rPr lang="en-US" sz="3600" dirty="0" smtClean="0"/>
              <a:t>‌</a:t>
            </a:r>
            <a:r>
              <a:rPr lang="fa-IR" sz="3600" dirty="0" smtClean="0"/>
              <a:t>كنند. شاهد اين موضوع، كتاب</a:t>
            </a:r>
            <a:r>
              <a:rPr lang="en-US" sz="3600" dirty="0" smtClean="0"/>
              <a:t>‌</a:t>
            </a:r>
            <a:r>
              <a:rPr lang="fa-IR" sz="3600" dirty="0" smtClean="0"/>
              <a:t>هاي فراواني است كه از دير زمان در ميان اقوام و ملل مختلف در زمينة نشانه</a:t>
            </a:r>
            <a:r>
              <a:rPr lang="en-US" sz="3600" dirty="0" smtClean="0"/>
              <a:t>‌</a:t>
            </a:r>
            <a:r>
              <a:rPr lang="fa-IR" sz="3600" dirty="0" smtClean="0"/>
              <a:t>ها و ويژگي</a:t>
            </a:r>
            <a:r>
              <a:rPr lang="en-US" sz="3600" dirty="0" smtClean="0"/>
              <a:t>‌</a:t>
            </a:r>
            <a:r>
              <a:rPr lang="fa-IR" sz="3600" dirty="0" smtClean="0"/>
              <a:t>هاي آخرالزمان نوشته شده است</a:t>
            </a:r>
            <a:r>
              <a:rPr lang="en-US" sz="3600" dirty="0" smtClean="0"/>
              <a:t>.</a:t>
            </a:r>
            <a:endParaRPr lang="fa-IR" sz="3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r"/>
            <a:r>
              <a:rPr lang="fa-IR" smtClean="0">
                <a:solidFill>
                  <a:srgbClr val="7B9899"/>
                </a:solidFill>
              </a:rPr>
              <a:t>سوال: معناي واژه آخرالزمان چيست؟</a:t>
            </a:r>
          </a:p>
        </p:txBody>
      </p:sp>
      <p:sp>
        <p:nvSpPr>
          <p:cNvPr id="3" name="Content Placeholder 2"/>
          <p:cNvSpPr>
            <a:spLocks noGrp="1"/>
          </p:cNvSpPr>
          <p:nvPr>
            <p:ph sz="quarter" idx="1"/>
          </p:nvPr>
        </p:nvSpPr>
        <p:spPr>
          <a:xfrm>
            <a:off x="301625" y="1527175"/>
            <a:ext cx="8504238" cy="4572000"/>
          </a:xfrm>
        </p:spPr>
        <p:txBody>
          <a:bodyPr>
            <a:normAutofit fontScale="92500"/>
          </a:bodyPr>
          <a:lstStyle/>
          <a:p>
            <a:pPr marL="274320" indent="-274320" algn="just" fontAlgn="auto">
              <a:spcAft>
                <a:spcPts val="0"/>
              </a:spcAft>
              <a:buFont typeface="Wingdings 2"/>
              <a:buChar char=""/>
              <a:defRPr/>
            </a:pPr>
            <a:r>
              <a:rPr lang="fa-IR" sz="3800" dirty="0" smtClean="0"/>
              <a:t>دوران انتهايي حيات بشري را دوران آخر الزمان گويند</a:t>
            </a:r>
          </a:p>
          <a:p>
            <a:pPr marL="274320" indent="-274320" algn="just" fontAlgn="auto">
              <a:spcAft>
                <a:spcPts val="0"/>
              </a:spcAft>
              <a:buFont typeface="Wingdings 2"/>
              <a:buChar char=""/>
              <a:defRPr/>
            </a:pPr>
            <a:r>
              <a:rPr lang="fa-IR" sz="3800" dirty="0" smtClean="0"/>
              <a:t>دوران انحطاط و زوال حيات بشري </a:t>
            </a:r>
          </a:p>
          <a:p>
            <a:pPr marL="274320" indent="-274320" algn="just" fontAlgn="auto">
              <a:spcAft>
                <a:spcPts val="0"/>
              </a:spcAft>
              <a:buFont typeface="Wingdings 2"/>
              <a:buChar char=""/>
              <a:defRPr/>
            </a:pPr>
            <a:r>
              <a:rPr lang="fa-IR" sz="3800" dirty="0" smtClean="0"/>
              <a:t>دوران از بين رفتن نسل انسان و انقراض آن</a:t>
            </a:r>
          </a:p>
          <a:p>
            <a:pPr marL="274320" indent="-274320" algn="just" fontAlgn="auto">
              <a:spcAft>
                <a:spcPts val="0"/>
              </a:spcAft>
              <a:buFont typeface="Wingdings 2"/>
              <a:buChar char=""/>
              <a:defRPr/>
            </a:pPr>
            <a:r>
              <a:rPr lang="fa-IR" sz="3800" dirty="0" smtClean="0"/>
              <a:t>پايان عمر زمين و حيات در آن</a:t>
            </a:r>
          </a:p>
          <a:p>
            <a:pPr marL="274320" indent="-274320" algn="just" fontAlgn="auto">
              <a:spcAft>
                <a:spcPts val="0"/>
              </a:spcAft>
              <a:buFont typeface="Wingdings 2"/>
              <a:buChar char=""/>
              <a:defRPr/>
            </a:pPr>
            <a:r>
              <a:rPr lang="en-US" sz="4000" dirty="0" smtClean="0"/>
              <a:t> </a:t>
            </a:r>
            <a:r>
              <a:rPr lang="fa-IR" sz="4000" dirty="0" smtClean="0"/>
              <a:t>در كتب آسماني و اديان الهي به دوران پايان زندگي انسان در اين جهان آخرالزمان گفته مي</a:t>
            </a:r>
            <a:r>
              <a:rPr lang="en-US" sz="4000" dirty="0" smtClean="0"/>
              <a:t>‌</a:t>
            </a:r>
            <a:r>
              <a:rPr lang="fa-IR" sz="4000" dirty="0" smtClean="0"/>
              <a:t>شود</a:t>
            </a:r>
            <a:r>
              <a:rPr lang="en-US" sz="4000" dirty="0" smtClean="0"/>
              <a:t>. </a:t>
            </a:r>
            <a:endParaRPr lang="fa-IR" sz="3800" dirty="0"/>
          </a:p>
        </p:txBody>
      </p:sp>
      <p:sp>
        <p:nvSpPr>
          <p:cNvPr id="21508"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endParaRPr lang="fa-IR" smtClean="0">
              <a:solidFill>
                <a:srgbClr val="7B9899"/>
              </a:solidFill>
            </a:endParaRPr>
          </a:p>
        </p:txBody>
      </p:sp>
      <p:sp>
        <p:nvSpPr>
          <p:cNvPr id="22531" name="Content Placeholder 2"/>
          <p:cNvSpPr>
            <a:spLocks noGrp="1"/>
          </p:cNvSpPr>
          <p:nvPr>
            <p:ph sz="quarter" idx="1"/>
          </p:nvPr>
        </p:nvSpPr>
        <p:spPr>
          <a:xfrm>
            <a:off x="301625" y="1527175"/>
            <a:ext cx="8504238" cy="4572000"/>
          </a:xfrm>
        </p:spPr>
        <p:txBody>
          <a:bodyPr/>
          <a:lstStyle/>
          <a:p>
            <a:pPr algn="just"/>
            <a:r>
              <a:rPr lang="fa-IR" sz="5400" smtClean="0"/>
              <a:t>در فرهنگ اسلامى، آخر الزمان، هم دوران نبوت پیامبر اكرم (ص)، تا وقوع قیامت را شامل مى شود و هم دوران غیبت وظهور مهدى موعود(ع) را در دوران معاصر</a:t>
            </a:r>
          </a:p>
        </p:txBody>
      </p:sp>
      <p:sp>
        <p:nvSpPr>
          <p:cNvPr id="22532"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fa-IR" smtClean="0">
              <a:solidFill>
                <a:srgbClr val="7B9899"/>
              </a:solidFill>
            </a:endParaRPr>
          </a:p>
        </p:txBody>
      </p:sp>
      <p:sp>
        <p:nvSpPr>
          <p:cNvPr id="3" name="Content Placeholder 2"/>
          <p:cNvSpPr>
            <a:spLocks noGrp="1"/>
          </p:cNvSpPr>
          <p:nvPr>
            <p:ph sz="quarter" idx="1"/>
          </p:nvPr>
        </p:nvSpPr>
        <p:spPr>
          <a:xfrm>
            <a:off x="301625" y="1527175"/>
            <a:ext cx="8504238" cy="4572000"/>
          </a:xfrm>
        </p:spPr>
        <p:txBody>
          <a:bodyPr>
            <a:normAutofit lnSpcReduction="10000"/>
          </a:bodyPr>
          <a:lstStyle/>
          <a:p>
            <a:pPr marL="274320" indent="-274320" algn="just" fontAlgn="auto">
              <a:spcAft>
                <a:spcPts val="0"/>
              </a:spcAft>
              <a:buFont typeface="Wingdings 2"/>
              <a:buChar char=""/>
              <a:defRPr/>
            </a:pPr>
            <a:r>
              <a:rPr lang="fa-IR" sz="3200" dirty="0" smtClean="0"/>
              <a:t>عده اى از مفسران ومتفكران مسلمان از قبیل : مرحوم علامه طباطبایى، استاد شهید مرتضى مطهرى، سید قطب، محمد رشید رضا، شهید سید محمدباقر صدر و... با اتكا به آیاتى از قرآن كریم اعراف: 138، انبیاء: 105، صافات: 171 و 172 استخلاف انسان در زمین، فرمانروا شدن نیكوكاران زمین وراثت صالحان وپیروزى حق بر باطل را به رقم جولان دائمى باطل، به عنوان سرنوشت آینده بشر مطرح كرده اند و آیات وروایات مربوط به تحولات آخر الزمان را بیانگر نوعى فلسفه تاریخ مى دانند و به اعتقاد ایشان، عصر آخر الزمان عبارت است از دوران شكوفایى تكامل اجتماعى و طبیعى نوع انسان</a:t>
            </a:r>
            <a:r>
              <a:rPr lang="en-US" sz="3200" dirty="0" smtClean="0"/>
              <a:t>.</a:t>
            </a:r>
            <a:endParaRPr lang="fa-IR" sz="3200" dirty="0"/>
          </a:p>
        </p:txBody>
      </p:sp>
      <p:sp>
        <p:nvSpPr>
          <p:cNvPr id="23556"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endParaRPr lang="fa-IR" smtClean="0">
              <a:solidFill>
                <a:srgbClr val="7B9899"/>
              </a:solidFill>
            </a:endParaRPr>
          </a:p>
        </p:txBody>
      </p:sp>
      <p:sp>
        <p:nvSpPr>
          <p:cNvPr id="24579" name="Content Placeholder 2"/>
          <p:cNvSpPr>
            <a:spLocks noGrp="1"/>
          </p:cNvSpPr>
          <p:nvPr>
            <p:ph sz="quarter" idx="1"/>
          </p:nvPr>
        </p:nvSpPr>
        <p:spPr>
          <a:xfrm>
            <a:off x="301625" y="1527175"/>
            <a:ext cx="8504238" cy="4572000"/>
          </a:xfrm>
        </p:spPr>
        <p:txBody>
          <a:bodyPr/>
          <a:lstStyle/>
          <a:p>
            <a:pPr algn="just"/>
            <a:r>
              <a:rPr lang="fa-IR" sz="6000" smtClean="0"/>
              <a:t>آخر الزمان قطعه معینى از تاریخ نوع انسان است كه او باید در آن، حركت تكاملى تدریجى خود را تا تحقق وعده الهی ادامه دهد</a:t>
            </a:r>
            <a:r>
              <a:rPr lang="en-US" sz="6000" smtClean="0">
                <a:cs typeface="Times New Roman" panose="02020603050405020304" pitchFamily="18" charset="0"/>
              </a:rPr>
              <a:t>.</a:t>
            </a:r>
            <a:endParaRPr lang="fa-IR" sz="6000" smtClean="0"/>
          </a:p>
        </p:txBody>
      </p:sp>
      <p:sp>
        <p:nvSpPr>
          <p:cNvPr id="24580"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endParaRPr lang="fa-IR" smtClean="0">
              <a:solidFill>
                <a:srgbClr val="7B9899"/>
              </a:solidFill>
            </a:endParaRPr>
          </a:p>
        </p:txBody>
      </p:sp>
      <p:sp>
        <p:nvSpPr>
          <p:cNvPr id="25603" name="Content Placeholder 2"/>
          <p:cNvSpPr>
            <a:spLocks noGrp="1"/>
          </p:cNvSpPr>
          <p:nvPr>
            <p:ph sz="quarter" idx="1"/>
          </p:nvPr>
        </p:nvSpPr>
        <p:spPr>
          <a:xfrm>
            <a:off x="301625" y="1527175"/>
            <a:ext cx="8504238" cy="4572000"/>
          </a:xfrm>
        </p:spPr>
        <p:txBody>
          <a:bodyPr/>
          <a:lstStyle/>
          <a:p>
            <a:pPr algn="just"/>
            <a:r>
              <a:rPr lang="fa-IR" sz="5400" smtClean="0"/>
              <a:t>تحولات آخر الزمان امرى است غیر عادى كه در آخرین بخش از زندگى نوع انسان واقع می گردد وبه تحولات قبلى جامعه انسانى مربوط نمى شود</a:t>
            </a:r>
            <a:r>
              <a:rPr lang="en-US" sz="5400" smtClean="0">
                <a:cs typeface="Times New Roman" panose="02020603050405020304" pitchFamily="18" charset="0"/>
              </a:rPr>
              <a:t>.</a:t>
            </a:r>
            <a:endParaRPr lang="fa-IR" sz="5400" smtClean="0"/>
          </a:p>
        </p:txBody>
      </p:sp>
      <p:sp>
        <p:nvSpPr>
          <p:cNvPr id="25604"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endParaRPr lang="fa-IR" smtClean="0">
              <a:solidFill>
                <a:srgbClr val="7B9899"/>
              </a:solidFill>
            </a:endParaRPr>
          </a:p>
        </p:txBody>
      </p:sp>
      <p:sp>
        <p:nvSpPr>
          <p:cNvPr id="26627"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4" name="Content Placeholder 3"/>
          <p:cNvSpPr>
            <a:spLocks noGrp="1"/>
          </p:cNvSpPr>
          <p:nvPr>
            <p:ph sz="quarter" idx="1"/>
          </p:nvPr>
        </p:nvSpPr>
        <p:spPr>
          <a:xfrm>
            <a:off x="301625" y="1527175"/>
            <a:ext cx="8504238" cy="4572000"/>
          </a:xfrm>
        </p:spPr>
        <p:txBody>
          <a:bodyPr>
            <a:normAutofit fontScale="85000" lnSpcReduction="10000"/>
          </a:bodyPr>
          <a:lstStyle/>
          <a:p>
            <a:pPr marL="274320" indent="-274320" algn="just" fontAlgn="auto">
              <a:spcAft>
                <a:spcPts val="0"/>
              </a:spcAft>
              <a:buFont typeface="Wingdings 2"/>
              <a:buChar char=""/>
              <a:defRPr/>
            </a:pPr>
            <a:r>
              <a:rPr lang="fa-IR" sz="2800" dirty="0" smtClean="0"/>
              <a:t>در افسانه</a:t>
            </a:r>
            <a:r>
              <a:rPr lang="en-US" sz="2800" dirty="0" smtClean="0"/>
              <a:t>‌</a:t>
            </a:r>
            <a:r>
              <a:rPr lang="fa-IR" sz="2800" dirty="0" smtClean="0"/>
              <a:t>هاي قديمي يونان، تاريخ انسان به پنج دوره زير تقسيم شده بود</a:t>
            </a:r>
            <a:r>
              <a:rPr lang="en-US" sz="2800" dirty="0" smtClean="0"/>
              <a:t>:</a:t>
            </a:r>
            <a:endParaRPr lang="fa-IR" sz="2800" dirty="0" smtClean="0"/>
          </a:p>
          <a:p>
            <a:pPr marL="514350" indent="-514350" algn="just" fontAlgn="auto">
              <a:spcAft>
                <a:spcPts val="0"/>
              </a:spcAft>
              <a:buFont typeface="Wingdings 2"/>
              <a:buAutoNum type="arabicPeriod"/>
              <a:defRPr/>
            </a:pPr>
            <a:r>
              <a:rPr lang="fa-IR" sz="2800" dirty="0" smtClean="0"/>
              <a:t>دوره طلايي</a:t>
            </a:r>
          </a:p>
          <a:p>
            <a:pPr marL="514350" indent="-514350" algn="just" fontAlgn="auto">
              <a:spcAft>
                <a:spcPts val="0"/>
              </a:spcAft>
              <a:buFont typeface="Wingdings 2"/>
              <a:buAutoNum type="arabicPeriod"/>
              <a:defRPr/>
            </a:pPr>
            <a:r>
              <a:rPr lang="fa-IR" sz="2800" dirty="0" smtClean="0"/>
              <a:t> دوره نقره</a:t>
            </a:r>
            <a:r>
              <a:rPr lang="en-US" sz="2800" dirty="0" smtClean="0"/>
              <a:t>‌</a:t>
            </a:r>
            <a:r>
              <a:rPr lang="fa-IR" sz="2800" dirty="0" smtClean="0"/>
              <a:t>اي </a:t>
            </a:r>
          </a:p>
          <a:p>
            <a:pPr marL="514350" indent="-514350" algn="just" fontAlgn="auto">
              <a:spcAft>
                <a:spcPts val="0"/>
              </a:spcAft>
              <a:buFont typeface="Wingdings 2"/>
              <a:buAutoNum type="arabicPeriod"/>
              <a:defRPr/>
            </a:pPr>
            <a:r>
              <a:rPr lang="fa-IR" sz="2800" dirty="0" smtClean="0"/>
              <a:t>دوره برنزي </a:t>
            </a:r>
          </a:p>
          <a:p>
            <a:pPr marL="514350" indent="-514350" algn="just" fontAlgn="auto">
              <a:spcAft>
                <a:spcPts val="0"/>
              </a:spcAft>
              <a:buFont typeface="Wingdings 2"/>
              <a:buAutoNum type="arabicPeriod"/>
              <a:defRPr/>
            </a:pPr>
            <a:r>
              <a:rPr lang="fa-IR" sz="2800" dirty="0" smtClean="0"/>
              <a:t>دوره قهرمانان </a:t>
            </a:r>
          </a:p>
          <a:p>
            <a:pPr marL="514350" indent="-514350" algn="just" fontAlgn="auto">
              <a:spcAft>
                <a:spcPts val="0"/>
              </a:spcAft>
              <a:buFont typeface="Wingdings 2"/>
              <a:buAutoNum type="arabicPeriod"/>
              <a:defRPr/>
            </a:pPr>
            <a:r>
              <a:rPr lang="fa-IR" sz="2800" dirty="0" smtClean="0"/>
              <a:t>دوره آهن</a:t>
            </a:r>
            <a:endParaRPr lang="en-US" sz="2800" dirty="0" smtClean="0"/>
          </a:p>
          <a:p>
            <a:pPr marL="514350" indent="-514350" algn="just" fontAlgn="auto">
              <a:spcAft>
                <a:spcPts val="0"/>
              </a:spcAft>
              <a:buFont typeface="Wingdings 2"/>
              <a:buAutoNum type="arabicPeriod"/>
              <a:defRPr/>
            </a:pPr>
            <a:r>
              <a:rPr lang="fa-IR" sz="2800" dirty="0" smtClean="0"/>
              <a:t>عصر طلايي، دوره رفاه، آسايش، خوشبختي و بركت بود. ولي در دوره</a:t>
            </a:r>
            <a:r>
              <a:rPr lang="en-US" sz="2800" dirty="0" smtClean="0"/>
              <a:t>‌</a:t>
            </a:r>
            <a:r>
              <a:rPr lang="fa-IR" sz="2800" dirty="0" smtClean="0"/>
              <a:t>هاي بعدي، زشتي</a:t>
            </a:r>
            <a:r>
              <a:rPr lang="en-US" sz="2800" dirty="0" smtClean="0"/>
              <a:t>‌</a:t>
            </a:r>
            <a:r>
              <a:rPr lang="fa-IR" sz="2800" dirty="0" smtClean="0"/>
              <a:t>ها و بدي</a:t>
            </a:r>
            <a:r>
              <a:rPr lang="en-US" sz="2800" dirty="0" smtClean="0"/>
              <a:t>‌</a:t>
            </a:r>
            <a:r>
              <a:rPr lang="fa-IR" sz="2800" dirty="0" smtClean="0"/>
              <a:t>ها رخ نشان داده و با گذشت ايام، جاي خوبي</a:t>
            </a:r>
            <a:r>
              <a:rPr lang="en-US" sz="2800" dirty="0" smtClean="0"/>
              <a:t>‌</a:t>
            </a:r>
            <a:r>
              <a:rPr lang="fa-IR" sz="2800" dirty="0" smtClean="0"/>
              <a:t>ها را مي</a:t>
            </a:r>
            <a:r>
              <a:rPr lang="en-US" sz="2800" dirty="0" smtClean="0"/>
              <a:t>‌</a:t>
            </a:r>
            <a:r>
              <a:rPr lang="fa-IR" sz="2800" dirty="0" smtClean="0"/>
              <a:t>گرفت. تا اينكه در دوره آهن، بدي به بيشترين حدّ خود مي</a:t>
            </a:r>
            <a:r>
              <a:rPr lang="en-US" sz="2800" dirty="0" smtClean="0"/>
              <a:t>‌</a:t>
            </a:r>
            <a:r>
              <a:rPr lang="fa-IR" sz="2800" dirty="0" smtClean="0"/>
              <a:t>رسيد. هسيودوس، اين دوره را، به عنوان دوره تلخي</a:t>
            </a:r>
            <a:r>
              <a:rPr lang="en-US" sz="2800" dirty="0" smtClean="0"/>
              <a:t>‌</a:t>
            </a:r>
            <a:r>
              <a:rPr lang="fa-IR" sz="2800" dirty="0" smtClean="0"/>
              <a:t>ها، جنگ</a:t>
            </a:r>
            <a:r>
              <a:rPr lang="en-US" sz="2800" dirty="0" smtClean="0"/>
              <a:t>‌</a:t>
            </a:r>
            <a:r>
              <a:rPr lang="fa-IR" sz="2800" dirty="0" smtClean="0"/>
              <a:t>ها، مرارت</a:t>
            </a:r>
            <a:r>
              <a:rPr lang="en-US" sz="2800" dirty="0" smtClean="0"/>
              <a:t>‌</a:t>
            </a:r>
            <a:r>
              <a:rPr lang="fa-IR" sz="2800" dirty="0" smtClean="0"/>
              <a:t>ها و ناخوشي</a:t>
            </a:r>
            <a:r>
              <a:rPr lang="en-US" sz="2800" dirty="0" smtClean="0"/>
              <a:t>‌</a:t>
            </a:r>
            <a:r>
              <a:rPr lang="fa-IR" sz="2800" dirty="0" smtClean="0"/>
              <a:t>ها معرفي مي</a:t>
            </a:r>
            <a:r>
              <a:rPr lang="en-US" sz="2800" dirty="0" smtClean="0"/>
              <a:t>‌</a:t>
            </a:r>
            <a:r>
              <a:rPr lang="fa-IR" sz="2800" dirty="0" smtClean="0"/>
              <a:t>كند. البته دوره بعدي، دوباره دوره طلايي خواهد بود و انسان</a:t>
            </a:r>
            <a:r>
              <a:rPr lang="en-US" sz="2800" dirty="0" smtClean="0"/>
              <a:t>‌</a:t>
            </a:r>
            <a:r>
              <a:rPr lang="fa-IR" sz="2800" dirty="0" smtClean="0"/>
              <a:t>ها برادروار، در كنار يكديگر، به زندگي خود ادامه خواهند داد</a:t>
            </a:r>
            <a:r>
              <a:rPr lang="en-US" sz="2800" dirty="0" smtClean="0"/>
              <a:t>.</a:t>
            </a:r>
            <a:endParaRPr lang="fa-IR"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endParaRPr lang="fa-IR" smtClean="0">
              <a:solidFill>
                <a:srgbClr val="7B9899"/>
              </a:solidFill>
            </a:endParaRPr>
          </a:p>
        </p:txBody>
      </p:sp>
      <p:sp>
        <p:nvSpPr>
          <p:cNvPr id="27651"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4" name="Content Placeholder 3"/>
          <p:cNvSpPr>
            <a:spLocks noGrp="1"/>
          </p:cNvSpPr>
          <p:nvPr>
            <p:ph sz="quarter" idx="1"/>
          </p:nvPr>
        </p:nvSpPr>
        <p:spPr>
          <a:xfrm>
            <a:off x="301625" y="1527175"/>
            <a:ext cx="8504238" cy="4572000"/>
          </a:xfrm>
        </p:spPr>
        <p:txBody>
          <a:bodyPr>
            <a:normAutofit fontScale="92500" lnSpcReduction="20000"/>
          </a:bodyPr>
          <a:lstStyle/>
          <a:p>
            <a:pPr marL="274320" indent="-274320" algn="just" fontAlgn="auto">
              <a:spcAft>
                <a:spcPts val="0"/>
              </a:spcAft>
              <a:buFont typeface="Wingdings 2"/>
              <a:buChar char=""/>
              <a:defRPr/>
            </a:pPr>
            <a:r>
              <a:rPr lang="fa-IR" sz="3000" dirty="0" smtClean="0"/>
              <a:t>در افسانه</a:t>
            </a:r>
            <a:r>
              <a:rPr lang="en-US" sz="3000" dirty="0" smtClean="0"/>
              <a:t>‌</a:t>
            </a:r>
            <a:r>
              <a:rPr lang="fa-IR" sz="3000" dirty="0" smtClean="0"/>
              <a:t>هاي هند قديم نيز، دوره</a:t>
            </a:r>
            <a:r>
              <a:rPr lang="en-US" sz="3000" dirty="0" smtClean="0"/>
              <a:t>‌</a:t>
            </a:r>
            <a:r>
              <a:rPr lang="fa-IR" sz="3000" dirty="0" smtClean="0"/>
              <a:t>هاي حالت مشابهي نشان مي</a:t>
            </a:r>
            <a:r>
              <a:rPr lang="en-US" sz="3000" dirty="0" smtClean="0"/>
              <a:t>‌</a:t>
            </a:r>
            <a:r>
              <a:rPr lang="fa-IR" sz="3000" dirty="0" smtClean="0"/>
              <a:t>دهد. بنا به عقيده آنان، زندگي به بشر، در اعصار مختلفي طبقه</a:t>
            </a:r>
            <a:r>
              <a:rPr lang="en-US" sz="3000" dirty="0" smtClean="0"/>
              <a:t>‌</a:t>
            </a:r>
            <a:r>
              <a:rPr lang="fa-IR" sz="3000" dirty="0" smtClean="0"/>
              <a:t>بندي شده است. اولين دوره </a:t>
            </a:r>
            <a:r>
              <a:rPr lang="en-US" sz="3000" dirty="0" smtClean="0"/>
              <a:t>‹‹</a:t>
            </a:r>
            <a:r>
              <a:rPr lang="fa-IR" sz="3000" dirty="0" smtClean="0"/>
              <a:t>كريتايوگا</a:t>
            </a:r>
            <a:r>
              <a:rPr lang="en-US" sz="3000" dirty="0" smtClean="0"/>
              <a:t>›› (</a:t>
            </a:r>
            <a:r>
              <a:rPr lang="fa-IR" sz="3000" dirty="0" smtClean="0"/>
              <a:t>عصر طلايي) است. در اين عصر انسان</a:t>
            </a:r>
            <a:r>
              <a:rPr lang="en-US" sz="3000" dirty="0" smtClean="0"/>
              <a:t>‌</a:t>
            </a:r>
            <a:r>
              <a:rPr lang="fa-IR" sz="3000" dirty="0" smtClean="0"/>
              <a:t>ها عمر طولاني بوده، و در ميان آنها بدي، كينه، نفرت، غرور و مانند آن پيدا نمي</a:t>
            </a:r>
            <a:r>
              <a:rPr lang="en-US" sz="3000" dirty="0" smtClean="0"/>
              <a:t>‌</a:t>
            </a:r>
            <a:r>
              <a:rPr lang="fa-IR" sz="3000" dirty="0" smtClean="0"/>
              <a:t>شود. در دوره بعدي،</a:t>
            </a:r>
            <a:r>
              <a:rPr lang="en-US" sz="3000" dirty="0" smtClean="0"/>
              <a:t>‹‹ </a:t>
            </a:r>
            <a:r>
              <a:rPr lang="fa-IR" sz="3000" dirty="0" smtClean="0"/>
              <a:t>ترتايوگا</a:t>
            </a:r>
            <a:r>
              <a:rPr lang="en-US" sz="3000" dirty="0" smtClean="0"/>
              <a:t>››</a:t>
            </a:r>
            <a:r>
              <a:rPr lang="fa-IR" sz="3000" dirty="0" smtClean="0"/>
              <a:t>، درستي و امانت</a:t>
            </a:r>
            <a:r>
              <a:rPr lang="en-US" sz="3000" dirty="0" smtClean="0"/>
              <a:t>‌</a:t>
            </a:r>
            <a:r>
              <a:rPr lang="fa-IR" sz="3000" dirty="0" smtClean="0"/>
              <a:t>داري، كم مي</a:t>
            </a:r>
            <a:r>
              <a:rPr lang="en-US" sz="3000" dirty="0" smtClean="0"/>
              <a:t>‌</a:t>
            </a:r>
            <a:r>
              <a:rPr lang="fa-IR" sz="3000" dirty="0" smtClean="0"/>
              <a:t>شود. در دوره </a:t>
            </a:r>
            <a:r>
              <a:rPr lang="en-US" sz="3000" dirty="0" smtClean="0"/>
              <a:t>‹‹</a:t>
            </a:r>
            <a:r>
              <a:rPr lang="fa-IR" sz="3000" dirty="0" smtClean="0"/>
              <a:t>دواپرايوگا</a:t>
            </a:r>
            <a:r>
              <a:rPr lang="en-US" sz="3000" dirty="0" smtClean="0"/>
              <a:t>›› </a:t>
            </a:r>
            <a:r>
              <a:rPr lang="fa-IR" sz="3000" dirty="0" smtClean="0"/>
              <a:t>بشر از اصالت دور مي</a:t>
            </a:r>
            <a:r>
              <a:rPr lang="en-US" sz="3000" dirty="0" smtClean="0"/>
              <a:t>‌</a:t>
            </a:r>
            <a:r>
              <a:rPr lang="fa-IR" sz="3000" dirty="0" smtClean="0"/>
              <a:t>شود و انحرافات بروز مي</a:t>
            </a:r>
            <a:r>
              <a:rPr lang="en-US" sz="3000" dirty="0" smtClean="0"/>
              <a:t>‌</a:t>
            </a:r>
            <a:r>
              <a:rPr lang="fa-IR" sz="3000" dirty="0" smtClean="0"/>
              <a:t>كند. خوبي</a:t>
            </a:r>
            <a:r>
              <a:rPr lang="en-US" sz="3000" dirty="0" smtClean="0"/>
              <a:t>‌</a:t>
            </a:r>
            <a:r>
              <a:rPr lang="fa-IR" sz="3000" dirty="0" smtClean="0"/>
              <a:t>ها به انتها مي</a:t>
            </a:r>
            <a:r>
              <a:rPr lang="en-US" sz="3000" dirty="0" smtClean="0"/>
              <a:t>‌</a:t>
            </a:r>
            <a:r>
              <a:rPr lang="fa-IR" sz="3000" dirty="0" smtClean="0"/>
              <a:t>رسد و سقوط انسان</a:t>
            </a:r>
            <a:r>
              <a:rPr lang="en-US" sz="3000" dirty="0" smtClean="0"/>
              <a:t>‌</a:t>
            </a:r>
            <a:r>
              <a:rPr lang="fa-IR" sz="3000" dirty="0" smtClean="0"/>
              <a:t>ها شروع مي</a:t>
            </a:r>
            <a:r>
              <a:rPr lang="en-US" sz="3000" dirty="0" smtClean="0"/>
              <a:t>‌</a:t>
            </a:r>
            <a:r>
              <a:rPr lang="fa-IR" sz="3000" dirty="0" smtClean="0"/>
              <a:t>شود. در نهايت هم، ناخوشي و بدبختي و ذلت، خود را ظاهر مي</a:t>
            </a:r>
            <a:r>
              <a:rPr lang="en-US" sz="3000" dirty="0" smtClean="0"/>
              <a:t>‌</a:t>
            </a:r>
            <a:r>
              <a:rPr lang="fa-IR" sz="3000" dirty="0" smtClean="0"/>
              <a:t>سازد. دوره كالي يوگا (دوره آهن)، دوره سقوط و انحراف است. ترس، مرض، فقر و گرسنگي، حاكم بر سرنوشت بشر است. ولي از پي آن، دوباره دوره </a:t>
            </a:r>
            <a:r>
              <a:rPr lang="en-US" sz="3000" dirty="0" smtClean="0"/>
              <a:t>‹‹</a:t>
            </a:r>
            <a:r>
              <a:rPr lang="fa-IR" sz="3000" dirty="0" smtClean="0"/>
              <a:t>كريتايوگا</a:t>
            </a:r>
            <a:r>
              <a:rPr lang="en-US" sz="3000" dirty="0" smtClean="0"/>
              <a:t>›› </a:t>
            </a:r>
            <a:r>
              <a:rPr lang="fa-IR" sz="3000" dirty="0" smtClean="0"/>
              <a:t>ظاهر خواهد شد. عصر كمال و زيبايي</a:t>
            </a:r>
            <a:r>
              <a:rPr lang="en-US" sz="3000" dirty="0" smtClean="0"/>
              <a:t>‌</a:t>
            </a:r>
            <a:r>
              <a:rPr lang="fa-IR" sz="3000" dirty="0" smtClean="0"/>
              <a:t>ها، مجدداً از راه خواهد رسيد</a:t>
            </a:r>
            <a:r>
              <a:rPr lang="en-US" sz="3000" dirty="0" smtClean="0"/>
              <a:t>.</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algn="r"/>
            <a:r>
              <a:rPr lang="fa-IR" smtClean="0">
                <a:solidFill>
                  <a:srgbClr val="7B9899"/>
                </a:solidFill>
              </a:rPr>
              <a:t>علت اعتقاد انسانها به اين امر چيست ؟</a:t>
            </a:r>
          </a:p>
        </p:txBody>
      </p:sp>
      <p:sp>
        <p:nvSpPr>
          <p:cNvPr id="28675"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4" name="Content Placeholder 3"/>
          <p:cNvSpPr>
            <a:spLocks noGrp="1"/>
          </p:cNvSpPr>
          <p:nvPr>
            <p:ph sz="quarter" idx="1"/>
          </p:nvPr>
        </p:nvSpPr>
        <p:spPr>
          <a:xfrm>
            <a:off x="301625" y="1527175"/>
            <a:ext cx="8504238" cy="4572000"/>
          </a:xfrm>
        </p:spPr>
        <p:txBody>
          <a:bodyPr/>
          <a:lstStyle/>
          <a:p>
            <a:r>
              <a:rPr lang="fa-IR" sz="3600" smtClean="0"/>
              <a:t>امر عقلي شروع و پايان</a:t>
            </a:r>
          </a:p>
          <a:p>
            <a:r>
              <a:rPr lang="fa-IR" sz="3600" smtClean="0"/>
              <a:t>توجه به موضوع تكامل و به پايان رسيدن احتمال تكامل</a:t>
            </a:r>
          </a:p>
          <a:p>
            <a:r>
              <a:rPr lang="fa-IR" sz="3600" smtClean="0"/>
              <a:t>اعتقاد به علت و هدفمند بودن خلقت انسان</a:t>
            </a:r>
          </a:p>
          <a:p>
            <a:r>
              <a:rPr lang="fa-IR" sz="3600" smtClean="0"/>
              <a:t>اعتقاد به عدالت و پايان ظلم</a:t>
            </a:r>
          </a:p>
          <a:p>
            <a:r>
              <a:rPr lang="fa-IR" sz="3600" smtClean="0"/>
              <a:t>اعتقاد به نجات بخشي</a:t>
            </a:r>
          </a:p>
          <a:p>
            <a:r>
              <a:rPr lang="fa-IR" sz="3600" smtClean="0"/>
              <a:t>اعتقاد به منجي</a:t>
            </a:r>
          </a:p>
          <a:p>
            <a:pPr>
              <a:buFont typeface="Wingdings 2" panose="05020102010507070707" pitchFamily="18" charset="2"/>
              <a:buNone/>
            </a:pPr>
            <a:endParaRPr lang="fa-IR"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endParaRPr lang="fa-IR" smtClean="0">
              <a:solidFill>
                <a:srgbClr val="7B9899"/>
              </a:solidFill>
            </a:endParaRPr>
          </a:p>
        </p:txBody>
      </p:sp>
      <p:sp>
        <p:nvSpPr>
          <p:cNvPr id="29699"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
        <p:nvSpPr>
          <p:cNvPr id="29700" name="Content Placeholder 3"/>
          <p:cNvSpPr>
            <a:spLocks noGrp="1"/>
          </p:cNvSpPr>
          <p:nvPr>
            <p:ph sz="quarter" idx="1"/>
          </p:nvPr>
        </p:nvSpPr>
        <p:spPr>
          <a:xfrm>
            <a:off x="301625" y="1527175"/>
            <a:ext cx="8504238" cy="4572000"/>
          </a:xfrm>
        </p:spPr>
        <p:txBody>
          <a:bodyPr/>
          <a:lstStyle/>
          <a:p>
            <a:pPr algn="just"/>
            <a:r>
              <a:rPr lang="fa-IR" sz="3600" smtClean="0"/>
              <a:t>نگاهى به دردها وآلام بشر اندیشمند امروز وقربت او در زوال فطرت پاک آَدمى، چنین مى نمایاند كه در میان همه خواسته هاى ضد ونقیضش، امروز یكى هست كه همه در آن مشتركند همه اقوام و ملل یكصدا خواهان آزادى اند</a:t>
            </a:r>
            <a:r>
              <a:rPr lang="fa-IR" sz="2800" b="1" smtClean="0">
                <a:cs typeface="B Morvarid" panose="00000400000000000000" pitchFamily="2" charset="-78"/>
              </a:rPr>
              <a:t>.</a:t>
            </a:r>
            <a:endParaRPr lang="fa-IR"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endParaRPr lang="fa-IR" smtClean="0">
              <a:solidFill>
                <a:srgbClr val="7B9899"/>
              </a:solidFill>
            </a:endParaRPr>
          </a:p>
        </p:txBody>
      </p:sp>
      <p:sp>
        <p:nvSpPr>
          <p:cNvPr id="3" name="Content Placeholder 2"/>
          <p:cNvSpPr>
            <a:spLocks noGrp="1"/>
          </p:cNvSpPr>
          <p:nvPr>
            <p:ph sz="quarter" idx="1"/>
          </p:nvPr>
        </p:nvSpPr>
        <p:spPr>
          <a:xfrm>
            <a:off x="301625" y="1527175"/>
            <a:ext cx="8504238" cy="4572000"/>
          </a:xfrm>
        </p:spPr>
        <p:txBody>
          <a:bodyPr>
            <a:normAutofit lnSpcReduction="10000"/>
          </a:bodyPr>
          <a:lstStyle/>
          <a:p>
            <a:pPr marL="274320" indent="-274320" algn="just" fontAlgn="auto">
              <a:spcAft>
                <a:spcPts val="0"/>
              </a:spcAft>
              <a:buFont typeface="Wingdings 2"/>
              <a:buChar char=""/>
              <a:defRPr/>
            </a:pPr>
            <a:r>
              <a:rPr lang="fa-IR" sz="3200" dirty="0" smtClean="0"/>
              <a:t>آخرالزمان خود به دو مرحله كاملاً متفاوت تقسیم مى شود: دوران نخست كه در آن انسان به مراحل پایانى انحطاط اخلاقی مى رسد</a:t>
            </a:r>
            <a:r>
              <a:rPr lang="en-US" sz="3200" dirty="0" smtClean="0"/>
              <a:t> .</a:t>
            </a:r>
          </a:p>
          <a:p>
            <a:pPr marL="274320" indent="-274320" algn="just" fontAlgn="auto">
              <a:spcAft>
                <a:spcPts val="0"/>
              </a:spcAft>
              <a:buFont typeface="Wingdings 2"/>
              <a:buChar char=""/>
              <a:defRPr/>
            </a:pPr>
            <a:r>
              <a:rPr lang="en-US" sz="3200" dirty="0" smtClean="0"/>
              <a:t> </a:t>
            </a:r>
            <a:r>
              <a:rPr lang="fa-IR" sz="3200" dirty="0" smtClean="0"/>
              <a:t>دوران بعد، عصر تحقق وعده هاى الهى به پیامبران و اولیاى خدا است و با قیام مصلح جهانى آغاز مى شود. كلیات عقاید مربوط به آخرالزمان تقریباً از سوى همه فرقه هاى بزرگ اسلامى پذیرفته شده است، ولى در خصوص وابستگى این تحولات به ظهور مهدى (ع) و نیز هویت او اختلاف نظر وجود دارد</a:t>
            </a:r>
            <a:r>
              <a:rPr lang="en-US" sz="3200" dirty="0" smtClean="0"/>
              <a:t>.</a:t>
            </a:r>
          </a:p>
        </p:txBody>
      </p:sp>
      <p:sp>
        <p:nvSpPr>
          <p:cNvPr id="30724"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endParaRPr lang="fa-IR" smtClean="0">
              <a:solidFill>
                <a:srgbClr val="7B9899"/>
              </a:solidFill>
            </a:endParaRPr>
          </a:p>
        </p:txBody>
      </p:sp>
      <p:sp>
        <p:nvSpPr>
          <p:cNvPr id="31747" name="Content Placeholder 2"/>
          <p:cNvSpPr>
            <a:spLocks noGrp="1"/>
          </p:cNvSpPr>
          <p:nvPr>
            <p:ph sz="quarter" idx="1"/>
          </p:nvPr>
        </p:nvSpPr>
        <p:spPr>
          <a:xfrm>
            <a:off x="301625" y="1527175"/>
            <a:ext cx="8504238" cy="4572000"/>
          </a:xfrm>
        </p:spPr>
        <p:txBody>
          <a:bodyPr/>
          <a:lstStyle/>
          <a:p>
            <a:endParaRPr lang="fa-IR" smtClean="0"/>
          </a:p>
        </p:txBody>
      </p:sp>
      <p:sp>
        <p:nvSpPr>
          <p:cNvPr id="31748"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fa-IR" smtClean="0">
              <a:solidFill>
                <a:srgbClr val="7B9899"/>
              </a:solidFill>
            </a:endParaRPr>
          </a:p>
        </p:txBody>
      </p:sp>
      <p:sp>
        <p:nvSpPr>
          <p:cNvPr id="3" name="Content Placeholder 2"/>
          <p:cNvSpPr>
            <a:spLocks noGrp="1"/>
          </p:cNvSpPr>
          <p:nvPr>
            <p:ph sz="quarter" idx="1"/>
          </p:nvPr>
        </p:nvSpPr>
        <p:spPr>
          <a:xfrm>
            <a:off x="301625" y="1527175"/>
            <a:ext cx="8504238" cy="4572000"/>
          </a:xfrm>
        </p:spPr>
        <p:txBody>
          <a:bodyPr>
            <a:normAutofit fontScale="47500" lnSpcReduction="20000"/>
          </a:bodyPr>
          <a:lstStyle/>
          <a:p>
            <a:pPr marL="274320" indent="-274320" fontAlgn="auto">
              <a:spcAft>
                <a:spcPts val="0"/>
              </a:spcAft>
              <a:buFont typeface="Wingdings 2"/>
              <a:buChar char=""/>
              <a:defRPr/>
            </a:pPr>
            <a:r>
              <a:rPr lang="fa-IR" dirty="0" smtClean="0"/>
              <a:t> </a:t>
            </a:r>
            <a:endParaRPr lang="en-US" dirty="0" smtClean="0"/>
          </a:p>
          <a:p>
            <a:pPr marL="274320" indent="-274320" fontAlgn="auto">
              <a:spcAft>
                <a:spcPts val="0"/>
              </a:spcAft>
              <a:buFont typeface="Wingdings 2"/>
              <a:buChar char=""/>
              <a:defRPr/>
            </a:pPr>
            <a:r>
              <a:rPr lang="fa-IR" dirty="0" smtClean="0"/>
              <a:t>عصر بلاهاي طبيعي</a:t>
            </a:r>
            <a:endParaRPr lang="en-US" dirty="0" smtClean="0"/>
          </a:p>
          <a:p>
            <a:pPr marL="274320" indent="-274320" fontAlgn="auto">
              <a:spcAft>
                <a:spcPts val="0"/>
              </a:spcAft>
              <a:buFont typeface="Wingdings 2"/>
              <a:buChar char=""/>
              <a:defRPr/>
            </a:pPr>
            <a:r>
              <a:rPr lang="fa-IR" dirty="0" smtClean="0"/>
              <a:t>تجربيّات و شواهد تاريخي حاکي از آن است که هرگاه بين امّت</a:t>
            </a:r>
            <a:r>
              <a:rPr lang="en-US" dirty="0" smtClean="0"/>
              <a:t>‌</a:t>
            </a:r>
            <a:r>
              <a:rPr lang="fa-IR" dirty="0" smtClean="0"/>
              <a:t>هاي گذشته نوع خاصّي از فساد و گناه رو به فزوني مي</a:t>
            </a:r>
            <a:r>
              <a:rPr lang="en-US" dirty="0" smtClean="0"/>
              <a:t>‌</a:t>
            </a:r>
            <a:r>
              <a:rPr lang="fa-IR" dirty="0" smtClean="0"/>
              <a:t>نهاد، خداوند بر آنان عذابي مخصوص را فرو مي</a:t>
            </a:r>
            <a:r>
              <a:rPr lang="en-US" dirty="0" smtClean="0"/>
              <a:t>‌</a:t>
            </a:r>
            <a:r>
              <a:rPr lang="fa-IR" dirty="0" smtClean="0"/>
              <a:t>فرستاد. اينک که امّت</a:t>
            </a:r>
            <a:r>
              <a:rPr lang="en-US" dirty="0" smtClean="0"/>
              <a:t>‌</a:t>
            </a:r>
            <a:r>
              <a:rPr lang="fa-IR" dirty="0" smtClean="0"/>
              <a:t>هاي آخرالزّمان به انواع فسادها، گناهان، سرکشي</a:t>
            </a:r>
            <a:r>
              <a:rPr lang="en-US" dirty="0" smtClean="0"/>
              <a:t>‌</a:t>
            </a:r>
            <a:r>
              <a:rPr lang="fa-IR" dirty="0" smtClean="0"/>
              <a:t>ها و ستمگري</a:t>
            </a:r>
            <a:r>
              <a:rPr lang="en-US" dirty="0" smtClean="0"/>
              <a:t>‌</a:t>
            </a:r>
            <a:r>
              <a:rPr lang="fa-IR" dirty="0" smtClean="0"/>
              <a:t>ها روي آورده و از آفرينندة هستي غافل گشته</a:t>
            </a:r>
            <a:r>
              <a:rPr lang="en-US" dirty="0" smtClean="0"/>
              <a:t>‌</a:t>
            </a:r>
            <a:r>
              <a:rPr lang="fa-IR" dirty="0" smtClean="0"/>
              <a:t>اند، انتظار مي</a:t>
            </a:r>
            <a:r>
              <a:rPr lang="en-US" dirty="0" smtClean="0"/>
              <a:t>‌</a:t>
            </a:r>
            <a:r>
              <a:rPr lang="fa-IR" dirty="0" smtClean="0"/>
              <a:t>رود به عذاب</a:t>
            </a:r>
            <a:r>
              <a:rPr lang="en-US" dirty="0" smtClean="0"/>
              <a:t>‌</a:t>
            </a:r>
            <a:r>
              <a:rPr lang="fa-IR" dirty="0" smtClean="0"/>
              <a:t>ها و بلاهاي گوناگون آسماني و زميني دچار گردند؛ چنان</a:t>
            </a:r>
            <a:r>
              <a:rPr lang="en-US" dirty="0" smtClean="0"/>
              <a:t>‌</a:t>
            </a:r>
            <a:r>
              <a:rPr lang="fa-IR" dirty="0" smtClean="0"/>
              <a:t>که گذشتگان دراين</a:t>
            </a:r>
            <a:r>
              <a:rPr lang="en-US" dirty="0" smtClean="0"/>
              <a:t>‌</a:t>
            </a:r>
            <a:r>
              <a:rPr lang="fa-IR" dirty="0" smtClean="0"/>
              <a:t>باره</a:t>
            </a:r>
            <a:r>
              <a:rPr lang="en-US" dirty="0" smtClean="0"/>
              <a:t>‌ </a:t>
            </a:r>
            <a:r>
              <a:rPr lang="fa-IR" dirty="0" smtClean="0"/>
              <a:t>گفته</a:t>
            </a:r>
            <a:r>
              <a:rPr lang="en-US" dirty="0" smtClean="0"/>
              <a:t>‌</a:t>
            </a:r>
            <a:r>
              <a:rPr lang="fa-IR" dirty="0" smtClean="0"/>
              <a:t>اند</a:t>
            </a:r>
            <a:r>
              <a:rPr lang="en-US" dirty="0" smtClean="0"/>
              <a:t>: «</a:t>
            </a:r>
            <a:r>
              <a:rPr lang="fa-IR" dirty="0" smtClean="0"/>
              <a:t>زماني مي</a:t>
            </a:r>
            <a:r>
              <a:rPr lang="en-US" dirty="0" smtClean="0"/>
              <a:t>‌</a:t>
            </a:r>
            <a:r>
              <a:rPr lang="fa-IR" dirty="0" smtClean="0"/>
              <a:t>رسد که هر چهار عنصر (آتش، باد، آب و خاک) به انسان ضرر مي</a:t>
            </a:r>
            <a:r>
              <a:rPr lang="en-US" dirty="0" smtClean="0"/>
              <a:t>‌</a:t>
            </a:r>
            <a:r>
              <a:rPr lang="fa-IR" dirty="0" smtClean="0"/>
              <a:t>رسانند</a:t>
            </a:r>
            <a:r>
              <a:rPr lang="en-US" dirty="0" smtClean="0"/>
              <a:t>».</a:t>
            </a:r>
          </a:p>
          <a:p>
            <a:pPr marL="274320" indent="-274320" fontAlgn="auto">
              <a:spcAft>
                <a:spcPts val="0"/>
              </a:spcAft>
              <a:buFont typeface="Wingdings 2"/>
              <a:buChar char=""/>
              <a:defRPr/>
            </a:pPr>
            <a:r>
              <a:rPr lang="en-US" dirty="0" smtClean="0"/>
              <a:t/>
            </a:r>
            <a:br>
              <a:rPr lang="en-US" dirty="0" smtClean="0"/>
            </a:br>
            <a:r>
              <a:rPr lang="en-US" dirty="0" smtClean="0"/>
              <a:t/>
            </a:r>
            <a:br>
              <a:rPr lang="en-US" dirty="0" smtClean="0"/>
            </a:br>
            <a:r>
              <a:rPr lang="fa-IR" dirty="0" smtClean="0"/>
              <a:t>در اساطير هند، از نابودي پاياني آفرينش، همراه با علائمي دهشت</a:t>
            </a:r>
            <a:r>
              <a:rPr lang="en-US" dirty="0" smtClean="0"/>
              <a:t>‌</a:t>
            </a:r>
            <a:r>
              <a:rPr lang="fa-IR" dirty="0" smtClean="0"/>
              <a:t>بار سخن به ميان آمده است که به اعتقاد نگارنده، با بروز بلاياي طبيعي در دورة آخرالزّمان مربوط مي</a:t>
            </a:r>
            <a:r>
              <a:rPr lang="en-US" dirty="0" smtClean="0"/>
              <a:t>‌</a:t>
            </a:r>
            <a:r>
              <a:rPr lang="fa-IR" dirty="0" smtClean="0"/>
              <a:t>باشد</a:t>
            </a:r>
            <a:r>
              <a:rPr lang="en-US" dirty="0" smtClean="0"/>
              <a:t>: «</a:t>
            </a:r>
            <a:r>
              <a:rPr lang="fa-IR" dirty="0" smtClean="0"/>
              <a:t>پس از صد سال خشک</a:t>
            </a:r>
            <a:r>
              <a:rPr lang="en-US" dirty="0" smtClean="0"/>
              <a:t>‌</a:t>
            </a:r>
            <a:r>
              <a:rPr lang="fa-IR" dirty="0" smtClean="0"/>
              <a:t>سالي و قحطي، هفت خورشيد بر آسمان پديدار مي</a:t>
            </a:r>
            <a:r>
              <a:rPr lang="en-US" dirty="0" smtClean="0"/>
              <a:t>‌</a:t>
            </a:r>
            <a:r>
              <a:rPr lang="fa-IR" dirty="0" smtClean="0"/>
              <a:t>گردد و همة آب</a:t>
            </a:r>
            <a:r>
              <a:rPr lang="en-US" dirty="0" smtClean="0"/>
              <a:t>‌</a:t>
            </a:r>
            <a:r>
              <a:rPr lang="fa-IR" dirty="0" smtClean="0"/>
              <a:t>ها را مي</a:t>
            </a:r>
            <a:r>
              <a:rPr lang="en-US" dirty="0" smtClean="0"/>
              <a:t>‌</a:t>
            </a:r>
            <a:r>
              <a:rPr lang="fa-IR" dirty="0" smtClean="0"/>
              <a:t>خشکاند. آتش و در پيِ آن، باد سراسر زمين را جارو مي</a:t>
            </a:r>
            <a:r>
              <a:rPr lang="en-US" dirty="0" smtClean="0"/>
              <a:t>‌</a:t>
            </a:r>
            <a:r>
              <a:rPr lang="fa-IR" dirty="0" smtClean="0"/>
              <a:t>کشد و زمين و جهان زيرين را ويران مي</a:t>
            </a:r>
            <a:r>
              <a:rPr lang="en-US" dirty="0" smtClean="0"/>
              <a:t>‌</a:t>
            </a:r>
            <a:r>
              <a:rPr lang="fa-IR" dirty="0" smtClean="0"/>
              <a:t>سازد. بر آسمان ابرهايي چون پيل نمايان و تندر غرّيدن مي</a:t>
            </a:r>
            <a:r>
              <a:rPr lang="en-US" dirty="0" smtClean="0"/>
              <a:t>‌</a:t>
            </a:r>
            <a:r>
              <a:rPr lang="fa-IR" dirty="0" smtClean="0"/>
              <a:t>گيرد، دوازده سال پي در پي باران مي</a:t>
            </a:r>
            <a:r>
              <a:rPr lang="en-US" dirty="0" smtClean="0"/>
              <a:t>‌</a:t>
            </a:r>
            <a:r>
              <a:rPr lang="fa-IR" dirty="0" smtClean="0"/>
              <a:t>بارد و همة جهان را در خود غرق مي</a:t>
            </a:r>
            <a:r>
              <a:rPr lang="en-US" dirty="0" smtClean="0"/>
              <a:t>‌</a:t>
            </a:r>
            <a:r>
              <a:rPr lang="fa-IR" dirty="0" smtClean="0"/>
              <a:t>کند</a:t>
            </a:r>
            <a:r>
              <a:rPr lang="en-US" dirty="0" smtClean="0"/>
              <a:t>».1</a:t>
            </a:r>
            <a:br>
              <a:rPr lang="en-US" dirty="0" smtClean="0"/>
            </a:br>
            <a:r>
              <a:rPr lang="en-US" dirty="0" smtClean="0"/>
              <a:t/>
            </a:r>
            <a:br>
              <a:rPr lang="en-US" dirty="0" smtClean="0"/>
            </a:br>
            <a:r>
              <a:rPr lang="fa-IR" dirty="0" smtClean="0"/>
              <a:t>سيسرون،2 در کتاب </a:t>
            </a:r>
            <a:r>
              <a:rPr lang="en-US" dirty="0" smtClean="0"/>
              <a:t>«</a:t>
            </a:r>
            <a:r>
              <a:rPr lang="fa-IR" dirty="0" smtClean="0"/>
              <a:t>در ماهيّت خدايان</a:t>
            </a:r>
            <a:r>
              <a:rPr lang="en-US" dirty="0" smtClean="0"/>
              <a:t>» </a:t>
            </a:r>
            <a:r>
              <a:rPr lang="fa-IR" dirty="0" smtClean="0"/>
              <a:t>از بالبوس، سخن</a:t>
            </a:r>
            <a:r>
              <a:rPr lang="en-US" dirty="0" smtClean="0"/>
              <a:t>‌</a:t>
            </a:r>
            <a:r>
              <a:rPr lang="fa-IR" dirty="0" smtClean="0"/>
              <a:t>گوي مکتب رواقي3 چنين نقل مي</a:t>
            </a:r>
            <a:r>
              <a:rPr lang="en-US" dirty="0" smtClean="0"/>
              <a:t>‌</a:t>
            </a:r>
            <a:r>
              <a:rPr lang="fa-IR" dirty="0" smtClean="0"/>
              <a:t>کند</a:t>
            </a:r>
            <a:r>
              <a:rPr lang="en-US" dirty="0" smtClean="0"/>
              <a:t>:  «</a:t>
            </a:r>
            <a:r>
              <a:rPr lang="fa-IR" dirty="0" smtClean="0"/>
              <a:t>فلاسفة مکتب ما بر اين باورند که تمامي جهان در آتش خواهد سوخت و اين حادثه در آخرالزّمان روي مي</a:t>
            </a:r>
            <a:r>
              <a:rPr lang="en-US" dirty="0" smtClean="0"/>
              <a:t>‌</a:t>
            </a:r>
            <a:r>
              <a:rPr lang="fa-IR" dirty="0" smtClean="0"/>
              <a:t>دهد... سپس از اين آتش الوهي، جهان جديدي زاده مي</a:t>
            </a:r>
            <a:r>
              <a:rPr lang="en-US" dirty="0" smtClean="0"/>
              <a:t>‌</a:t>
            </a:r>
            <a:r>
              <a:rPr lang="fa-IR" dirty="0" smtClean="0"/>
              <a:t>شود و از نو با شکوه و جلال پديدار مي</a:t>
            </a:r>
            <a:r>
              <a:rPr lang="en-US" dirty="0" smtClean="0"/>
              <a:t>‌</a:t>
            </a:r>
            <a:r>
              <a:rPr lang="fa-IR" dirty="0" smtClean="0"/>
              <a:t>گردد</a:t>
            </a:r>
            <a:r>
              <a:rPr lang="en-US" dirty="0" smtClean="0"/>
              <a:t>».4</a:t>
            </a:r>
            <a:br>
              <a:rPr lang="en-US" dirty="0" smtClean="0"/>
            </a:br>
            <a:r>
              <a:rPr lang="en-US" dirty="0" smtClean="0"/>
              <a:t/>
            </a:r>
            <a:br>
              <a:rPr lang="en-US" dirty="0" smtClean="0"/>
            </a:br>
            <a:r>
              <a:rPr lang="fa-IR" dirty="0" smtClean="0"/>
              <a:t>در کتاب </a:t>
            </a:r>
            <a:r>
              <a:rPr lang="en-US" dirty="0" smtClean="0"/>
              <a:t>«</a:t>
            </a:r>
            <a:r>
              <a:rPr lang="fa-IR" dirty="0" smtClean="0"/>
              <a:t>الدر ادا</a:t>
            </a:r>
            <a:r>
              <a:rPr lang="en-US" dirty="0" smtClean="0"/>
              <a:t>»5 </a:t>
            </a:r>
            <a:r>
              <a:rPr lang="fa-IR" dirty="0" smtClean="0"/>
              <a:t>که برگرفته از اساطير کهن ملّت</a:t>
            </a:r>
            <a:r>
              <a:rPr lang="en-US" dirty="0" smtClean="0"/>
              <a:t>‌</a:t>
            </a:r>
            <a:r>
              <a:rPr lang="fa-IR" dirty="0" smtClean="0"/>
              <a:t>هاي شمال اروپاست، به سروده</a:t>
            </a:r>
            <a:r>
              <a:rPr lang="en-US" dirty="0" smtClean="0"/>
              <a:t>‌</a:t>
            </a:r>
            <a:r>
              <a:rPr lang="fa-IR" dirty="0" smtClean="0"/>
              <a:t>اي ارزشمند از بانويي خردمند برمي</a:t>
            </a:r>
            <a:r>
              <a:rPr lang="en-US" dirty="0" smtClean="0"/>
              <a:t>‌</a:t>
            </a:r>
            <a:r>
              <a:rPr lang="fa-IR" dirty="0" smtClean="0"/>
              <a:t>خوريم که به بلاياي دورة آخرالزّمان اشاره دارد</a:t>
            </a:r>
            <a:r>
              <a:rPr lang="en-US" dirty="0" smtClean="0"/>
              <a:t>: «</a:t>
            </a:r>
            <a:r>
              <a:rPr lang="fa-IR" dirty="0" smtClean="0"/>
              <a:t>خورشيد به تيرگي مي</a:t>
            </a:r>
            <a:r>
              <a:rPr lang="en-US" dirty="0" smtClean="0"/>
              <a:t>‌</a:t>
            </a:r>
            <a:r>
              <a:rPr lang="fa-IR" dirty="0" smtClean="0"/>
              <a:t>گرايد و زمين در دريا غرق مي</a:t>
            </a:r>
            <a:r>
              <a:rPr lang="en-US" dirty="0" smtClean="0"/>
              <a:t>‌</a:t>
            </a:r>
            <a:r>
              <a:rPr lang="fa-IR" dirty="0" smtClean="0"/>
              <a:t>شود، و ستارگان داغ از آسمان فرو مي</a:t>
            </a:r>
            <a:r>
              <a:rPr lang="en-US" dirty="0" smtClean="0"/>
              <a:t>‌</a:t>
            </a:r>
            <a:r>
              <a:rPr lang="fa-IR" dirty="0" smtClean="0"/>
              <a:t>افتند، و آتش تا به آسمان زبانه مي</a:t>
            </a:r>
            <a:r>
              <a:rPr lang="en-US" dirty="0" smtClean="0"/>
              <a:t>‌</a:t>
            </a:r>
            <a:r>
              <a:rPr lang="fa-IR" dirty="0" smtClean="0"/>
              <a:t>کشد، آنگاه ملکوتي نو و زميني نو، با زيبايي شگفت</a:t>
            </a:r>
            <a:r>
              <a:rPr lang="en-US" dirty="0" smtClean="0"/>
              <a:t>‌</a:t>
            </a:r>
            <a:r>
              <a:rPr lang="fa-IR" dirty="0" smtClean="0"/>
              <a:t>انگيز دوباره متجلّي مي</a:t>
            </a:r>
            <a:r>
              <a:rPr lang="en-US" dirty="0" smtClean="0"/>
              <a:t>‌</a:t>
            </a:r>
            <a:r>
              <a:rPr lang="fa-IR" dirty="0" smtClean="0"/>
              <a:t>شود، و خانه</a:t>
            </a:r>
            <a:r>
              <a:rPr lang="en-US" dirty="0" smtClean="0"/>
              <a:t>‌</a:t>
            </a:r>
            <a:r>
              <a:rPr lang="fa-IR" dirty="0" smtClean="0"/>
              <a:t>ها سقفي از طلا مي</a:t>
            </a:r>
            <a:r>
              <a:rPr lang="en-US" dirty="0" smtClean="0"/>
              <a:t>‌</a:t>
            </a:r>
            <a:r>
              <a:rPr lang="fa-IR" dirty="0" smtClean="0"/>
              <a:t>يابند، و کشتزارها ميوه</a:t>
            </a:r>
            <a:r>
              <a:rPr lang="en-US" dirty="0" smtClean="0"/>
              <a:t>‌</a:t>
            </a:r>
            <a:r>
              <a:rPr lang="fa-IR" dirty="0" smtClean="0"/>
              <a:t>هاي رسيده مي</a:t>
            </a:r>
            <a:r>
              <a:rPr lang="en-US" dirty="0" smtClean="0"/>
              <a:t>‌</a:t>
            </a:r>
            <a:r>
              <a:rPr lang="fa-IR" dirty="0" smtClean="0"/>
              <a:t>دهند و شادي ابدي بر همه جا سايه مي</a:t>
            </a:r>
            <a:r>
              <a:rPr lang="en-US" dirty="0" smtClean="0"/>
              <a:t>‌</a:t>
            </a:r>
            <a:r>
              <a:rPr lang="fa-IR" dirty="0" smtClean="0"/>
              <a:t>گسترد.6</a:t>
            </a:r>
            <a:r>
              <a:rPr lang="en-US" dirty="0" smtClean="0"/>
              <a:t/>
            </a:r>
            <a:br>
              <a:rPr lang="en-US" dirty="0" smtClean="0"/>
            </a:br>
            <a:r>
              <a:rPr lang="en-US" dirty="0" smtClean="0"/>
              <a:t/>
            </a:r>
            <a:br>
              <a:rPr lang="en-US" dirty="0" smtClean="0"/>
            </a:br>
            <a:r>
              <a:rPr lang="fa-IR" dirty="0" smtClean="0"/>
              <a:t>در متون زرت</a:t>
            </a:r>
            <a:endParaRPr lang="en-US" dirty="0" smtClean="0"/>
          </a:p>
          <a:p>
            <a:pPr marL="274320" indent="-274320" fontAlgn="auto">
              <a:spcAft>
                <a:spcPts val="0"/>
              </a:spcAft>
              <a:buFont typeface="Wingdings 2"/>
              <a:buChar char=""/>
              <a:defRPr/>
            </a:pPr>
            <a:r>
              <a:rPr lang="en-US" dirty="0" smtClean="0"/>
              <a:t> </a:t>
            </a:r>
          </a:p>
          <a:p>
            <a:pPr marL="274320" indent="-274320" fontAlgn="auto">
              <a:spcAft>
                <a:spcPts val="0"/>
              </a:spcAft>
              <a:buFont typeface="Wingdings 2"/>
              <a:buChar char=""/>
              <a:defRPr/>
            </a:pPr>
            <a:endParaRPr lang="fa-IR" dirty="0"/>
          </a:p>
        </p:txBody>
      </p:sp>
      <p:sp>
        <p:nvSpPr>
          <p:cNvPr id="32772"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Georgia" panose="02040502050405020303" pitchFamily="18" charset="0"/>
                <a:cs typeface="Times New Roman" panose="02020603050405020304" pitchFamily="18" charset="0"/>
              </a:defRPr>
            </a:lvl1pPr>
            <a:lvl2pPr marL="742950" indent="-285750">
              <a:defRPr>
                <a:solidFill>
                  <a:schemeClr val="tx1"/>
                </a:solidFill>
                <a:latin typeface="Georgia" panose="02040502050405020303" pitchFamily="18" charset="0"/>
                <a:cs typeface="Times New Roman" panose="02020603050405020304" pitchFamily="18" charset="0"/>
              </a:defRPr>
            </a:lvl2pPr>
            <a:lvl3pPr marL="1143000" indent="-228600">
              <a:defRPr>
                <a:solidFill>
                  <a:schemeClr val="tx1"/>
                </a:solidFill>
                <a:latin typeface="Georgia" panose="02040502050405020303" pitchFamily="18" charset="0"/>
                <a:cs typeface="Times New Roman" panose="02020603050405020304" pitchFamily="18" charset="0"/>
              </a:defRPr>
            </a:lvl3pPr>
            <a:lvl4pPr marL="1600200" indent="-228600">
              <a:defRPr>
                <a:solidFill>
                  <a:schemeClr val="tx1"/>
                </a:solidFill>
                <a:latin typeface="Georgia" panose="02040502050405020303" pitchFamily="18" charset="0"/>
                <a:cs typeface="Times New Roman" panose="02020603050405020304" pitchFamily="18" charset="0"/>
              </a:defRPr>
            </a:lvl4pPr>
            <a:lvl5pPr marL="2057400" indent="-228600">
              <a:defRPr>
                <a:solidFill>
                  <a:schemeClr val="tx1"/>
                </a:solidFill>
                <a:latin typeface="Georgia" panose="02040502050405020303" pitchFamily="18" charset="0"/>
                <a:cs typeface="Times New Roman" panose="02020603050405020304" pitchFamily="18" charset="0"/>
              </a:defRPr>
            </a:lvl5pPr>
            <a:lvl6pPr marL="25146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6pPr>
            <a:lvl7pPr marL="29718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7pPr>
            <a:lvl8pPr marL="34290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8pPr>
            <a:lvl9pPr marL="3886200" indent="-228600" fontAlgn="base">
              <a:spcBef>
                <a:spcPct val="0"/>
              </a:spcBef>
              <a:spcAft>
                <a:spcPct val="0"/>
              </a:spcAft>
              <a:defRPr>
                <a:solidFill>
                  <a:schemeClr val="tx1"/>
                </a:solidFill>
                <a:latin typeface="Georgia" panose="02040502050405020303" pitchFamily="18" charset="0"/>
                <a:cs typeface="Times New Roman" panose="02020603050405020304" pitchFamily="18" charset="0"/>
              </a:defRPr>
            </a:lvl9pPr>
          </a:lstStyle>
          <a:p>
            <a:pPr fontAlgn="base">
              <a:spcBef>
                <a:spcPct val="0"/>
              </a:spcBef>
              <a:spcAft>
                <a:spcPct val="0"/>
              </a:spcAft>
            </a:pPr>
            <a:r>
              <a:rPr lang="fa-IR">
                <a:solidFill>
                  <a:srgbClr val="FFFFFF"/>
                </a:solidFill>
              </a:rPr>
              <a:t>مهدويت</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196</TotalTime>
  <Words>1421</Words>
  <Application>Microsoft Office PowerPoint</Application>
  <PresentationFormat>On-screen Show (4:3)</PresentationFormat>
  <Paragraphs>134</Paragraphs>
  <Slides>20</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20</vt:i4>
      </vt:variant>
    </vt:vector>
  </HeadingPairs>
  <TitlesOfParts>
    <vt:vector size="31" baseType="lpstr">
      <vt:lpstr>Arial</vt:lpstr>
      <vt:lpstr>B Morvarid</vt:lpstr>
      <vt:lpstr>B Titr</vt:lpstr>
      <vt:lpstr>B Traffic</vt:lpstr>
      <vt:lpstr>Calibri</vt:lpstr>
      <vt:lpstr>Georgia</vt:lpstr>
      <vt:lpstr>Tahoma</vt:lpstr>
      <vt:lpstr>Times New Roman</vt:lpstr>
      <vt:lpstr>Wingdings</vt:lpstr>
      <vt:lpstr>Wingdings 2</vt:lpstr>
      <vt:lpstr>Civic</vt:lpstr>
      <vt:lpstr>PowerPoint Presentation</vt:lpstr>
      <vt:lpstr>الهم عجل لوليك الفرج</vt:lpstr>
      <vt:lpstr>منابع ومئاخذ</vt:lpstr>
      <vt:lpstr>PowerPoint Presentation</vt:lpstr>
      <vt:lpstr>PowerPoint Presentation</vt:lpstr>
      <vt:lpstr>PowerPoint Presentation</vt:lpstr>
      <vt:lpstr>PowerPoint Presentation</vt:lpstr>
      <vt:lpstr>سوال: معناي واژه آخرالزمان چيست؟</vt:lpstr>
      <vt:lpstr>سوال: معناي واژه آخرالزمان چيست؟</vt:lpstr>
      <vt:lpstr>PowerPoint Presentation</vt:lpstr>
      <vt:lpstr>PowerPoint Presentation</vt:lpstr>
      <vt:lpstr>PowerPoint Presentation</vt:lpstr>
      <vt:lpstr>PowerPoint Presentation</vt:lpstr>
      <vt:lpstr>PowerPoint Presentation</vt:lpstr>
      <vt:lpstr>PowerPoint Presentation</vt:lpstr>
      <vt:lpstr>علت اعتقاد انسانها به اين امر چيست ؟</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DadeFam-43262657</cp:lastModifiedBy>
  <cp:revision>26</cp:revision>
  <dcterms:created xsi:type="dcterms:W3CDTF">2009-11-03T18:03:56Z</dcterms:created>
  <dcterms:modified xsi:type="dcterms:W3CDTF">2023-07-30T22:59:48Z</dcterms:modified>
</cp:coreProperties>
</file>