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50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962D-0D45-43AC-B864-6529895512F5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5E39489-22F2-4F69-B7E9-55BE6A327BF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962D-0D45-43AC-B864-6529895512F5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9489-22F2-4F69-B7E9-55BE6A327B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962D-0D45-43AC-B864-6529895512F5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9489-22F2-4F69-B7E9-55BE6A327BFF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962D-0D45-43AC-B864-6529895512F5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9489-22F2-4F69-B7E9-55BE6A327B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962D-0D45-43AC-B864-6529895512F5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9489-22F2-4F69-B7E9-55BE6A327B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962D-0D45-43AC-B864-6529895512F5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9489-22F2-4F69-B7E9-55BE6A327B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962D-0D45-43AC-B864-6529895512F5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9489-22F2-4F69-B7E9-55BE6A327B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962D-0D45-43AC-B864-6529895512F5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9489-22F2-4F69-B7E9-55BE6A327BF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962D-0D45-43AC-B864-6529895512F5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9489-22F2-4F69-B7E9-55BE6A327BF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962D-0D45-43AC-B864-6529895512F5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9489-22F2-4F69-B7E9-55BE6A327B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3962D-0D45-43AC-B864-6529895512F5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9489-22F2-4F69-B7E9-55BE6A327B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A333962D-0D45-43AC-B864-6529895512F5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5E39489-22F2-4F69-B7E9-55BE6A327BF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منشور حقوق بيمار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39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منشور حقوق بيمار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/>
              <a:t>١- بيمار حق دارد در اسرع وقت درمان و مراقبت مطلوب موثر و ھمراه با احترام كامل را بدون توجه به عوامل نژادي </a:t>
            </a:r>
          </a:p>
          <a:p>
            <a:pPr marL="0" indent="0" algn="r">
              <a:buNone/>
            </a:pPr>
            <a:r>
              <a:rPr lang="fa-IR" dirty="0" smtClean="0"/>
              <a:t>فرھنگي و مذھبي از گروه درمان انتظار داشته باشد .</a:t>
            </a:r>
          </a:p>
          <a:p>
            <a:pPr marL="0" indent="0" algn="r">
              <a:buNone/>
            </a:pPr>
            <a:r>
              <a:rPr lang="fa-IR" dirty="0" smtClean="0"/>
              <a:t>٢- بيمار حق دارد محل بستري ، پزشك ، پرستار و ساير اعضاي گروه معالج خود را در صورت تمايل بشناسد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101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fa-IR" dirty="0" smtClean="0"/>
              <a:t>منشور حقوق بيمار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/>
              <a:t>٣- بيمار حق دارد در خصوص مراحل تشخيص، درمان و سير پيشرفت بيماري خود اطلاعات ضروري را شخصاً و يا</a:t>
            </a:r>
          </a:p>
          <a:p>
            <a:pPr marL="0" indent="0" algn="r">
              <a:buNone/>
            </a:pPr>
            <a:r>
              <a:rPr lang="fa-IR" dirty="0" smtClean="0"/>
              <a:t>صورت تمايل از طريق يكي از بستگان از پزشك معالج درخواست نمايد . به طوري كه در فوريت ھاي پزشكي اين</a:t>
            </a:r>
            <a:r>
              <a:rPr lang="en-US" dirty="0" smtClean="0"/>
              <a:t> </a:t>
            </a:r>
            <a:r>
              <a:rPr lang="fa-IR" dirty="0" smtClean="0"/>
              <a:t>امر</a:t>
            </a:r>
          </a:p>
          <a:p>
            <a:pPr marL="0" indent="0" algn="r">
              <a:buNone/>
            </a:pPr>
            <a:r>
              <a:rPr lang="fa-IR" dirty="0" smtClean="0"/>
              <a:t>نبايد منجر به تاخير در ادامه درمان و يا تھديد جاني بيماري گردد .</a:t>
            </a:r>
          </a:p>
          <a:p>
            <a:pPr marL="0" indent="0" algn="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87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منشور حقوق بيمار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dirty="0" smtClean="0"/>
              <a:t>۴- بيمار حق دارد قبل از معاينات و يا اجراي درمان، اطلاعات ضروري در خصوص عوارض احتمالي و يا </a:t>
            </a:r>
            <a:r>
              <a:rPr lang="en-US" dirty="0" smtClean="0"/>
              <a:t> </a:t>
            </a:r>
            <a:r>
              <a:rPr lang="fa-IR" dirty="0" smtClean="0"/>
              <a:t>كاربرد سايرروش ھا را در حد درك خود از پزشك معالج دريافت و در انتخاب نھايي درمان مشاركت نمايد .</a:t>
            </a:r>
          </a:p>
          <a:p>
            <a:pPr marL="0" indent="0" algn="r">
              <a:buNone/>
            </a:pPr>
            <a:endParaRPr lang="fa-IR" dirty="0" smtClean="0"/>
          </a:p>
          <a:p>
            <a:pPr marL="0" indent="0" algn="r">
              <a:buNone/>
            </a:pPr>
            <a:r>
              <a:rPr lang="fa-IR" dirty="0" smtClean="0"/>
              <a:t>۵- بيمار حق دارد در صورت تمايل شخصي و عدم تھديد سلامتي آحاد جامعه طبق موازين قانوني رضايت شخصي</a:t>
            </a:r>
          </a:p>
          <a:p>
            <a:pPr marL="0" indent="0" algn="r">
              <a:buNone/>
            </a:pPr>
            <a:r>
              <a:rPr lang="fa-IR" dirty="0" smtClean="0"/>
              <a:t>خود از خاتمه درمان را اعلام و يا به ديگر مراكز درماني مراجعه نمايد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084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منشور حقوق بيمار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/>
              <a:t>۶- بيمار حق دارد جھت حفظ حريم شخصي خود از محرمانه ماندن محتواي پرونده پزشكي، نتايج معاينات و مشاوره</a:t>
            </a:r>
          </a:p>
          <a:p>
            <a:pPr marL="0" indent="0" algn="r">
              <a:buNone/>
            </a:pPr>
            <a:r>
              <a:rPr lang="fa-IR" dirty="0" smtClean="0"/>
              <a:t>ھاي باليني جز در مواردي كه بر اساس وظايف قانوني از گروه معالج اعلام صورت مي گيرد، اطمينان حاصل نمايد.</a:t>
            </a:r>
          </a:p>
          <a:p>
            <a:pPr marL="0" indent="0" algn="r">
              <a:buNone/>
            </a:pPr>
            <a:endParaRPr lang="fa-IR" dirty="0" smtClean="0"/>
          </a:p>
          <a:p>
            <a:pPr marL="0" indent="0" algn="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45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منشور حقوق بيمار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/>
              <a:t>٧- فقط بیمار و گروه درماني و افراد مجاز از طرف بیمار و افرادي كه به حكم قانون مجاز تلقي</a:t>
            </a:r>
          </a:p>
          <a:p>
            <a:pPr marL="0" indent="0" algn="r">
              <a:buNone/>
            </a:pPr>
            <a:r>
              <a:rPr lang="fa-IR" dirty="0" smtClean="0"/>
              <a:t>مي شوند میتوانند به اطلاعات دسترسي داشته باشندبود.</a:t>
            </a:r>
          </a:p>
          <a:p>
            <a:pPr marL="0" indent="0" algn="r">
              <a:buNone/>
            </a:pPr>
            <a:r>
              <a:rPr lang="fa-IR" dirty="0" smtClean="0"/>
              <a:t>٨- بيمار حق دارد از دسترسي به پزشك معالج و ديگر اعضاي اصلي گروه معالج در طول مدت بستري انتقال و پس</a:t>
            </a:r>
          </a:p>
          <a:p>
            <a:pPr marL="0" indent="0" algn="r">
              <a:buNone/>
            </a:pPr>
            <a:r>
              <a:rPr lang="fa-IR" dirty="0" smtClean="0"/>
              <a:t>از ترخيص اطمينان حاصل نمايد</a:t>
            </a:r>
          </a:p>
          <a:p>
            <a:pPr marL="0" indent="0" algn="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71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منشور حقوق بيمار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r">
              <a:buNone/>
            </a:pPr>
            <a:r>
              <a:rPr lang="fa-IR" dirty="0"/>
              <a:t>-9 بيمار حق دارد با كسب اطلاع كامل از نوع فعاليت هاي آموزشي و پژوهشي بيمارستان كه بر روند سلامتي</a:t>
            </a:r>
          </a:p>
          <a:p>
            <a:pPr marL="114300" indent="0" algn="r">
              <a:buNone/>
            </a:pPr>
            <a:r>
              <a:rPr lang="fa-IR" dirty="0"/>
              <a:t>و درمان او مؤثرند تمايل و رضايت شخصي خود به مشاركت درماني را اعلام و يا در مراحل مختلف پژوهش</a:t>
            </a:r>
          </a:p>
          <a:p>
            <a:pPr marL="114300" indent="0" algn="r">
              <a:buNone/>
            </a:pPr>
            <a:r>
              <a:rPr lang="fa-IR" dirty="0"/>
              <a:t>از ادامه ي همكاري خودداري نمايد .</a:t>
            </a:r>
          </a:p>
          <a:p>
            <a:pPr marL="114300" indent="0" algn="r">
              <a:buNone/>
            </a:pPr>
            <a:r>
              <a:rPr lang="fa-IR" dirty="0"/>
              <a:t>-10 بيمار حق دارد در صورت ضرورت اعزام و ادام هي درمان در ساير مراكز درماني، قبلاً از مهارت گروه معالج،</a:t>
            </a:r>
          </a:p>
          <a:p>
            <a:pPr marL="114300" indent="0" algn="r">
              <a:buNone/>
            </a:pPr>
            <a:r>
              <a:rPr lang="fa-IR" dirty="0"/>
              <a:t>ميزن تعرفه ها و پوشش بيمه هاي خدمات در مراكز درماني مقصد مطلع گردد 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391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ecary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15</TotalTime>
  <Words>387</Words>
  <Application>Microsoft Office PowerPoint</Application>
  <PresentationFormat>On-screen Show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Apothecary</vt:lpstr>
      <vt:lpstr>منشور حقوق بيمار</vt:lpstr>
      <vt:lpstr>منشور حقوق بيمار</vt:lpstr>
      <vt:lpstr> منشور حقوق بيمار</vt:lpstr>
      <vt:lpstr>منشور حقوق بيمار</vt:lpstr>
      <vt:lpstr>منشور حقوق بيمار</vt:lpstr>
      <vt:lpstr>منشور حقوق بيمار</vt:lpstr>
      <vt:lpstr>منشور حقوق بيمار</vt:lpstr>
    </vt:vector>
  </TitlesOfParts>
  <Company>Jaam E Jam , Mohsen Khorami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emdad rayaneh</dc:creator>
  <cp:lastModifiedBy>emdad rayaneh</cp:lastModifiedBy>
  <cp:revision>2</cp:revision>
  <dcterms:created xsi:type="dcterms:W3CDTF">2017-01-23T03:38:17Z</dcterms:created>
  <dcterms:modified xsi:type="dcterms:W3CDTF">2017-01-23T03:54:16Z</dcterms:modified>
</cp:coreProperties>
</file>