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75"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AEAE"/>
    <a:srgbClr val="D8E80A"/>
    <a:srgbClr val="F4F83E"/>
    <a:srgbClr val="FB643B"/>
    <a:srgbClr val="F84242"/>
    <a:srgbClr val="F96161"/>
    <a:srgbClr val="A216A5"/>
    <a:srgbClr val="FF66FF"/>
    <a:srgbClr val="F9D4FA"/>
    <a:srgbClr val="FC71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FDEE91E-A9BA-4B90-B9EB-0AB6FE20B483}" type="doc">
      <dgm:prSet loTypeId="urn:microsoft.com/office/officeart/2005/8/layout/vList3" loCatId="list" qsTypeId="urn:microsoft.com/office/officeart/2005/8/quickstyle/3d3" qsCatId="3D" csTypeId="urn:microsoft.com/office/officeart/2005/8/colors/colorful5" csCatId="colorful" phldr="1"/>
      <dgm:spPr/>
    </dgm:pt>
    <dgm:pt modelId="{4B52DAC6-CB23-498C-B807-A52C001A54D1}">
      <dgm:prSet phldrT="[Text]" custT="1"/>
      <dgm:spPr/>
      <dgm:t>
        <a:bodyPr/>
        <a:lstStyle/>
        <a:p>
          <a:r>
            <a:rPr lang="fa-IR" sz="3600" dirty="0" smtClean="0">
              <a:solidFill>
                <a:schemeClr val="tx2"/>
              </a:solidFill>
              <a:latin typeface="Arial" panose="020B0604020202020204" pitchFamily="34" charset="0"/>
              <a:cs typeface="Arial" panose="020B0604020202020204" pitchFamily="34" charset="0"/>
            </a:rPr>
            <a:t>ویژگی ها یا جنبه هایی از پدیده مورد ارزیابی ،که قضاوت درباره انها انجام میپذیرد.</a:t>
          </a:r>
          <a:endParaRPr lang="en-US" sz="3600" dirty="0">
            <a:solidFill>
              <a:schemeClr val="tx2"/>
            </a:solidFill>
            <a:latin typeface="Arial" panose="020B0604020202020204" pitchFamily="34" charset="0"/>
            <a:cs typeface="Arial" panose="020B0604020202020204" pitchFamily="34" charset="0"/>
          </a:endParaRPr>
        </a:p>
      </dgm:t>
    </dgm:pt>
    <dgm:pt modelId="{C753B725-5448-40F9-8AF5-2A3D0EF2F6BC}" type="parTrans" cxnId="{260F183F-8503-4E3E-960A-81CE34FE900F}">
      <dgm:prSet/>
      <dgm:spPr/>
      <dgm:t>
        <a:bodyPr/>
        <a:lstStyle/>
        <a:p>
          <a:endParaRPr lang="en-US"/>
        </a:p>
      </dgm:t>
    </dgm:pt>
    <dgm:pt modelId="{D10F99ED-CB05-418E-9BE0-D15A37FC8B90}" type="sibTrans" cxnId="{260F183F-8503-4E3E-960A-81CE34FE900F}">
      <dgm:prSet/>
      <dgm:spPr/>
      <dgm:t>
        <a:bodyPr/>
        <a:lstStyle/>
        <a:p>
          <a:endParaRPr lang="en-US"/>
        </a:p>
      </dgm:t>
    </dgm:pt>
    <dgm:pt modelId="{9E8B230D-D6B5-407B-8C91-F87DA751FB15}">
      <dgm:prSet phldrT="[Text]" custT="1"/>
      <dgm:spPr/>
      <dgm:t>
        <a:bodyPr/>
        <a:lstStyle/>
        <a:p>
          <a:r>
            <a:rPr lang="fa-IR" sz="2800" dirty="0" smtClean="0">
              <a:latin typeface="Arial" panose="020B0604020202020204" pitchFamily="34" charset="0"/>
              <a:cs typeface="Arial" panose="020B0604020202020204" pitchFamily="34" charset="0"/>
            </a:rPr>
            <a:t>مشخصه هایی است که برای گرداوری داده ها جهت قضاوت درباره ملاک های مورد نظر به کار برده میشود.</a:t>
          </a:r>
          <a:endParaRPr lang="en-US" sz="2800" dirty="0">
            <a:latin typeface="Arial" panose="020B0604020202020204" pitchFamily="34" charset="0"/>
            <a:cs typeface="Arial" panose="020B0604020202020204" pitchFamily="34" charset="0"/>
          </a:endParaRPr>
        </a:p>
      </dgm:t>
    </dgm:pt>
    <dgm:pt modelId="{E466DF3E-135A-4BEF-AA80-70E557DE8504}" type="parTrans" cxnId="{62B3514F-2521-4FBD-8285-602A516AA610}">
      <dgm:prSet/>
      <dgm:spPr/>
      <dgm:t>
        <a:bodyPr/>
        <a:lstStyle/>
        <a:p>
          <a:endParaRPr lang="en-US"/>
        </a:p>
      </dgm:t>
    </dgm:pt>
    <dgm:pt modelId="{C5182EA0-C002-41FE-8C99-A516D8067461}" type="sibTrans" cxnId="{62B3514F-2521-4FBD-8285-602A516AA610}">
      <dgm:prSet/>
      <dgm:spPr/>
      <dgm:t>
        <a:bodyPr/>
        <a:lstStyle/>
        <a:p>
          <a:endParaRPr lang="en-US"/>
        </a:p>
      </dgm:t>
    </dgm:pt>
    <dgm:pt modelId="{F05424BD-10AD-42FB-95CC-A52DB969E37F}">
      <dgm:prSet phldrT="[Text]" custT="1"/>
      <dgm:spPr/>
      <dgm:t>
        <a:bodyPr/>
        <a:lstStyle/>
        <a:p>
          <a:r>
            <a:rPr lang="fa-IR" sz="3600" dirty="0" smtClean="0">
              <a:solidFill>
                <a:schemeClr val="tx2"/>
              </a:solidFill>
              <a:latin typeface="Arial" panose="020B0604020202020204" pitchFamily="34" charset="0"/>
              <a:cs typeface="Arial" panose="020B0604020202020204" pitchFamily="34" charset="0"/>
            </a:rPr>
            <a:t>چقدر از ملاک مورد نظر کافی است تا بتوان وضعیت ان را مطلوب قلمداد کرد.</a:t>
          </a:r>
          <a:endParaRPr lang="en-US" sz="3600" dirty="0">
            <a:solidFill>
              <a:schemeClr val="tx2"/>
            </a:solidFill>
            <a:latin typeface="Arial" panose="020B0604020202020204" pitchFamily="34" charset="0"/>
            <a:cs typeface="Arial" panose="020B0604020202020204" pitchFamily="34" charset="0"/>
          </a:endParaRPr>
        </a:p>
      </dgm:t>
    </dgm:pt>
    <dgm:pt modelId="{CDED6069-3F02-45DC-81FB-A057B8CAB276}" type="parTrans" cxnId="{8EB553F1-00FF-4214-BDD4-F75D3F2AB4A0}">
      <dgm:prSet/>
      <dgm:spPr/>
      <dgm:t>
        <a:bodyPr/>
        <a:lstStyle/>
        <a:p>
          <a:endParaRPr lang="en-US"/>
        </a:p>
      </dgm:t>
    </dgm:pt>
    <dgm:pt modelId="{1B52BC0F-93A3-440A-8BD8-29BA85252314}" type="sibTrans" cxnId="{8EB553F1-00FF-4214-BDD4-F75D3F2AB4A0}">
      <dgm:prSet/>
      <dgm:spPr/>
      <dgm:t>
        <a:bodyPr/>
        <a:lstStyle/>
        <a:p>
          <a:endParaRPr lang="en-US"/>
        </a:p>
      </dgm:t>
    </dgm:pt>
    <dgm:pt modelId="{311BE3F3-FA8D-49B4-BDA1-0A2E866EC973}" type="pres">
      <dgm:prSet presAssocID="{2FDEE91E-A9BA-4B90-B9EB-0AB6FE20B483}" presName="linearFlow" presStyleCnt="0">
        <dgm:presLayoutVars>
          <dgm:dir/>
          <dgm:resizeHandles val="exact"/>
        </dgm:presLayoutVars>
      </dgm:prSet>
      <dgm:spPr/>
    </dgm:pt>
    <dgm:pt modelId="{9D7D1C39-4BC9-48DE-9576-F8816DBAA2CC}" type="pres">
      <dgm:prSet presAssocID="{4B52DAC6-CB23-498C-B807-A52C001A54D1}" presName="composite" presStyleCnt="0"/>
      <dgm:spPr/>
    </dgm:pt>
    <dgm:pt modelId="{B12FC557-1FC9-4DAF-BF07-9069C449C0F1}" type="pres">
      <dgm:prSet presAssocID="{4B52DAC6-CB23-498C-B807-A52C001A54D1}" presName="imgShp" presStyleLbl="fgImgPlace1" presStyleIdx="0" presStyleCnt="3" custLinFactX="268883" custLinFactNeighborX="300000" custLinFactNeighborY="-2501"/>
      <dgm:spPr/>
    </dgm:pt>
    <dgm:pt modelId="{3C40341C-0FEF-446B-97D0-2D6BC9E93DA1}" type="pres">
      <dgm:prSet presAssocID="{4B52DAC6-CB23-498C-B807-A52C001A54D1}" presName="txShp" presStyleLbl="node1" presStyleIdx="0" presStyleCnt="3" custScaleX="107111">
        <dgm:presLayoutVars>
          <dgm:bulletEnabled val="1"/>
        </dgm:presLayoutVars>
      </dgm:prSet>
      <dgm:spPr/>
      <dgm:t>
        <a:bodyPr/>
        <a:lstStyle/>
        <a:p>
          <a:endParaRPr lang="en-US"/>
        </a:p>
      </dgm:t>
    </dgm:pt>
    <dgm:pt modelId="{4D2F5BE4-B84E-47FB-806C-EAE7A98CC8E0}" type="pres">
      <dgm:prSet presAssocID="{D10F99ED-CB05-418E-9BE0-D15A37FC8B90}" presName="spacing" presStyleCnt="0"/>
      <dgm:spPr/>
    </dgm:pt>
    <dgm:pt modelId="{E40F0A6E-8DEC-422D-8A93-2C6A739C4831}" type="pres">
      <dgm:prSet presAssocID="{9E8B230D-D6B5-407B-8C91-F87DA751FB15}" presName="composite" presStyleCnt="0"/>
      <dgm:spPr/>
    </dgm:pt>
    <dgm:pt modelId="{ED6DC42E-88B5-4491-B03A-5892D7D883D0}" type="pres">
      <dgm:prSet presAssocID="{9E8B230D-D6B5-407B-8C91-F87DA751FB15}" presName="imgShp" presStyleLbl="fgImgPlace1" presStyleIdx="1" presStyleCnt="3" custLinFactX="273885" custLinFactNeighborX="300000" custLinFactNeighborY="-1250"/>
      <dgm:spPr/>
    </dgm:pt>
    <dgm:pt modelId="{607F0F52-CCF8-4607-BC61-46C6CFB87458}" type="pres">
      <dgm:prSet presAssocID="{9E8B230D-D6B5-407B-8C91-F87DA751FB15}" presName="txShp" presStyleLbl="node1" presStyleIdx="1" presStyleCnt="3" custScaleX="112005" custLinFactNeighborX="-2162" custLinFactNeighborY="-1700">
        <dgm:presLayoutVars>
          <dgm:bulletEnabled val="1"/>
        </dgm:presLayoutVars>
      </dgm:prSet>
      <dgm:spPr/>
      <dgm:t>
        <a:bodyPr/>
        <a:lstStyle/>
        <a:p>
          <a:endParaRPr lang="en-US"/>
        </a:p>
      </dgm:t>
    </dgm:pt>
    <dgm:pt modelId="{0D6143DF-CAA6-45F7-ADA7-42F80E5B1A74}" type="pres">
      <dgm:prSet presAssocID="{C5182EA0-C002-41FE-8C99-A516D8067461}" presName="spacing" presStyleCnt="0"/>
      <dgm:spPr/>
    </dgm:pt>
    <dgm:pt modelId="{29072448-1033-4ACB-9E5E-1DC9090B0A1E}" type="pres">
      <dgm:prSet presAssocID="{F05424BD-10AD-42FB-95CC-A52DB969E37F}" presName="composite" presStyleCnt="0"/>
      <dgm:spPr/>
    </dgm:pt>
    <dgm:pt modelId="{4ACCBDE8-02B0-4B37-B731-11011C92CC3A}" type="pres">
      <dgm:prSet presAssocID="{F05424BD-10AD-42FB-95CC-A52DB969E37F}" presName="imgShp" presStyleLbl="fgImgPlace1" presStyleIdx="2" presStyleCnt="3" custLinFactX="268883" custLinFactNeighborX="300000" custLinFactNeighborY="1250"/>
      <dgm:spPr/>
    </dgm:pt>
    <dgm:pt modelId="{2AD8A3A8-164A-4EBB-9DAF-725D52A0D711}" type="pres">
      <dgm:prSet presAssocID="{F05424BD-10AD-42FB-95CC-A52DB969E37F}" presName="txShp" presStyleLbl="node1" presStyleIdx="2" presStyleCnt="3">
        <dgm:presLayoutVars>
          <dgm:bulletEnabled val="1"/>
        </dgm:presLayoutVars>
      </dgm:prSet>
      <dgm:spPr/>
      <dgm:t>
        <a:bodyPr/>
        <a:lstStyle/>
        <a:p>
          <a:endParaRPr lang="en-US"/>
        </a:p>
      </dgm:t>
    </dgm:pt>
  </dgm:ptLst>
  <dgm:cxnLst>
    <dgm:cxn modelId="{8EB553F1-00FF-4214-BDD4-F75D3F2AB4A0}" srcId="{2FDEE91E-A9BA-4B90-B9EB-0AB6FE20B483}" destId="{F05424BD-10AD-42FB-95CC-A52DB969E37F}" srcOrd="2" destOrd="0" parTransId="{CDED6069-3F02-45DC-81FB-A057B8CAB276}" sibTransId="{1B52BC0F-93A3-440A-8BD8-29BA85252314}"/>
    <dgm:cxn modelId="{62B3514F-2521-4FBD-8285-602A516AA610}" srcId="{2FDEE91E-A9BA-4B90-B9EB-0AB6FE20B483}" destId="{9E8B230D-D6B5-407B-8C91-F87DA751FB15}" srcOrd="1" destOrd="0" parTransId="{E466DF3E-135A-4BEF-AA80-70E557DE8504}" sibTransId="{C5182EA0-C002-41FE-8C99-A516D8067461}"/>
    <dgm:cxn modelId="{850AC7C8-6640-47D6-BFF0-52A6234212E9}" type="presOf" srcId="{2FDEE91E-A9BA-4B90-B9EB-0AB6FE20B483}" destId="{311BE3F3-FA8D-49B4-BDA1-0A2E866EC973}" srcOrd="0" destOrd="0" presId="urn:microsoft.com/office/officeart/2005/8/layout/vList3"/>
    <dgm:cxn modelId="{260F183F-8503-4E3E-960A-81CE34FE900F}" srcId="{2FDEE91E-A9BA-4B90-B9EB-0AB6FE20B483}" destId="{4B52DAC6-CB23-498C-B807-A52C001A54D1}" srcOrd="0" destOrd="0" parTransId="{C753B725-5448-40F9-8AF5-2A3D0EF2F6BC}" sibTransId="{D10F99ED-CB05-418E-9BE0-D15A37FC8B90}"/>
    <dgm:cxn modelId="{B001BA2F-EA7D-4F0B-99E8-9ABB54AF81E3}" type="presOf" srcId="{F05424BD-10AD-42FB-95CC-A52DB969E37F}" destId="{2AD8A3A8-164A-4EBB-9DAF-725D52A0D711}" srcOrd="0" destOrd="0" presId="urn:microsoft.com/office/officeart/2005/8/layout/vList3"/>
    <dgm:cxn modelId="{4CDD8316-894E-4727-837C-9BE9D4A2E457}" type="presOf" srcId="{9E8B230D-D6B5-407B-8C91-F87DA751FB15}" destId="{607F0F52-CCF8-4607-BC61-46C6CFB87458}" srcOrd="0" destOrd="0" presId="urn:microsoft.com/office/officeart/2005/8/layout/vList3"/>
    <dgm:cxn modelId="{947DE236-DCED-40E0-A130-67981872F1DE}" type="presOf" srcId="{4B52DAC6-CB23-498C-B807-A52C001A54D1}" destId="{3C40341C-0FEF-446B-97D0-2D6BC9E93DA1}" srcOrd="0" destOrd="0" presId="urn:microsoft.com/office/officeart/2005/8/layout/vList3"/>
    <dgm:cxn modelId="{076626B8-3325-4C2B-BA01-A74B94E69B01}" type="presParOf" srcId="{311BE3F3-FA8D-49B4-BDA1-0A2E866EC973}" destId="{9D7D1C39-4BC9-48DE-9576-F8816DBAA2CC}" srcOrd="0" destOrd="0" presId="urn:microsoft.com/office/officeart/2005/8/layout/vList3"/>
    <dgm:cxn modelId="{16512044-BDFC-42C4-BA8E-39D4A45A38B0}" type="presParOf" srcId="{9D7D1C39-4BC9-48DE-9576-F8816DBAA2CC}" destId="{B12FC557-1FC9-4DAF-BF07-9069C449C0F1}" srcOrd="0" destOrd="0" presId="urn:microsoft.com/office/officeart/2005/8/layout/vList3"/>
    <dgm:cxn modelId="{8FBF52A9-3C9A-44C6-99FF-423D1ECAEA71}" type="presParOf" srcId="{9D7D1C39-4BC9-48DE-9576-F8816DBAA2CC}" destId="{3C40341C-0FEF-446B-97D0-2D6BC9E93DA1}" srcOrd="1" destOrd="0" presId="urn:microsoft.com/office/officeart/2005/8/layout/vList3"/>
    <dgm:cxn modelId="{EAE1BA82-1A9B-4AD3-B7CC-0536A4EF9266}" type="presParOf" srcId="{311BE3F3-FA8D-49B4-BDA1-0A2E866EC973}" destId="{4D2F5BE4-B84E-47FB-806C-EAE7A98CC8E0}" srcOrd="1" destOrd="0" presId="urn:microsoft.com/office/officeart/2005/8/layout/vList3"/>
    <dgm:cxn modelId="{3C88BBDA-A737-401A-BC4C-D7740F86A2C5}" type="presParOf" srcId="{311BE3F3-FA8D-49B4-BDA1-0A2E866EC973}" destId="{E40F0A6E-8DEC-422D-8A93-2C6A739C4831}" srcOrd="2" destOrd="0" presId="urn:microsoft.com/office/officeart/2005/8/layout/vList3"/>
    <dgm:cxn modelId="{8BB1A754-3BAD-4E3A-86DD-85087DDDFF58}" type="presParOf" srcId="{E40F0A6E-8DEC-422D-8A93-2C6A739C4831}" destId="{ED6DC42E-88B5-4491-B03A-5892D7D883D0}" srcOrd="0" destOrd="0" presId="urn:microsoft.com/office/officeart/2005/8/layout/vList3"/>
    <dgm:cxn modelId="{2DDDACBE-9AD5-4593-9C3D-750911043B6A}" type="presParOf" srcId="{E40F0A6E-8DEC-422D-8A93-2C6A739C4831}" destId="{607F0F52-CCF8-4607-BC61-46C6CFB87458}" srcOrd="1" destOrd="0" presId="urn:microsoft.com/office/officeart/2005/8/layout/vList3"/>
    <dgm:cxn modelId="{3368AC74-50E2-4C4B-B38A-65BCF200B98D}" type="presParOf" srcId="{311BE3F3-FA8D-49B4-BDA1-0A2E866EC973}" destId="{0D6143DF-CAA6-45F7-ADA7-42F80E5B1A74}" srcOrd="3" destOrd="0" presId="urn:microsoft.com/office/officeart/2005/8/layout/vList3"/>
    <dgm:cxn modelId="{FE6E01B9-23E9-4AF8-AB03-31BFEA1FFAF9}" type="presParOf" srcId="{311BE3F3-FA8D-49B4-BDA1-0A2E866EC973}" destId="{29072448-1033-4ACB-9E5E-1DC9090B0A1E}" srcOrd="4" destOrd="0" presId="urn:microsoft.com/office/officeart/2005/8/layout/vList3"/>
    <dgm:cxn modelId="{001BEA35-DD92-49CD-A87F-A2E13B0FC98F}" type="presParOf" srcId="{29072448-1033-4ACB-9E5E-1DC9090B0A1E}" destId="{4ACCBDE8-02B0-4B37-B731-11011C92CC3A}" srcOrd="0" destOrd="0" presId="urn:microsoft.com/office/officeart/2005/8/layout/vList3"/>
    <dgm:cxn modelId="{59523408-C389-433B-ABE2-025672F3185C}" type="presParOf" srcId="{29072448-1033-4ACB-9E5E-1DC9090B0A1E}" destId="{2AD8A3A8-164A-4EBB-9DAF-725D52A0D711}"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072FAB2-72AF-419D-91E9-95809CBF2F15}"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en-US"/>
        </a:p>
      </dgm:t>
    </dgm:pt>
    <dgm:pt modelId="{017E0CF9-0705-49E9-A5D0-A56081CB233F}">
      <dgm:prSet phldrT="[Text]"/>
      <dgm:spPr/>
      <dgm:t>
        <a:bodyPr/>
        <a:lstStyle/>
        <a:p>
          <a:pPr algn="ctr"/>
          <a:r>
            <a:rPr lang="fa-IR" dirty="0" smtClean="0"/>
            <a:t>عملکرد دانش اموزان در سطح ملی یا منطقه ای</a:t>
          </a:r>
          <a:endParaRPr lang="en-US" dirty="0"/>
        </a:p>
      </dgm:t>
    </dgm:pt>
    <dgm:pt modelId="{C44CBB9C-D734-4836-943E-D39BE1DB766B}" type="parTrans" cxnId="{6F1FC75D-9094-4DEE-993B-B6B8A6074972}">
      <dgm:prSet/>
      <dgm:spPr/>
      <dgm:t>
        <a:bodyPr/>
        <a:lstStyle/>
        <a:p>
          <a:endParaRPr lang="en-US"/>
        </a:p>
      </dgm:t>
    </dgm:pt>
    <dgm:pt modelId="{E1681219-8CC3-4865-94AA-69B5F280F6D8}" type="sibTrans" cxnId="{6F1FC75D-9094-4DEE-993B-B6B8A6074972}">
      <dgm:prSet/>
      <dgm:spPr/>
      <dgm:t>
        <a:bodyPr/>
        <a:lstStyle/>
        <a:p>
          <a:endParaRPr lang="en-US"/>
        </a:p>
      </dgm:t>
    </dgm:pt>
    <dgm:pt modelId="{4DBD789C-79DB-4ADD-99A8-D226091BD008}">
      <dgm:prSet phldrT="[Text]"/>
      <dgm:spPr/>
      <dgm:t>
        <a:bodyPr/>
        <a:lstStyle/>
        <a:p>
          <a:pPr algn="ctr"/>
          <a:r>
            <a:rPr lang="fa-IR" dirty="0" smtClean="0"/>
            <a:t>میزان دانش اموختگی</a:t>
          </a:r>
          <a:endParaRPr lang="en-US" dirty="0"/>
        </a:p>
      </dgm:t>
    </dgm:pt>
    <dgm:pt modelId="{28C611AB-4111-4BB8-ADD3-97FAEDD76A76}" type="parTrans" cxnId="{A9C19244-CB9B-40EA-8A2B-4230577EB764}">
      <dgm:prSet/>
      <dgm:spPr/>
      <dgm:t>
        <a:bodyPr/>
        <a:lstStyle/>
        <a:p>
          <a:endParaRPr lang="en-US"/>
        </a:p>
      </dgm:t>
    </dgm:pt>
    <dgm:pt modelId="{4E3FA33E-CD66-4332-B13A-1D58131E1E4F}" type="sibTrans" cxnId="{A9C19244-CB9B-40EA-8A2B-4230577EB764}">
      <dgm:prSet/>
      <dgm:spPr/>
      <dgm:t>
        <a:bodyPr/>
        <a:lstStyle/>
        <a:p>
          <a:endParaRPr lang="en-US"/>
        </a:p>
      </dgm:t>
    </dgm:pt>
    <dgm:pt modelId="{8A622357-283B-48FD-9026-1E7542A53CFC}">
      <dgm:prSet phldrT="[Text]"/>
      <dgm:spPr/>
      <dgm:t>
        <a:bodyPr/>
        <a:lstStyle/>
        <a:p>
          <a:pPr algn="ctr"/>
          <a:r>
            <a:rPr lang="fa-IR" dirty="0" smtClean="0"/>
            <a:t>نسبت دانش اموز به معلم</a:t>
          </a:r>
          <a:endParaRPr lang="en-US" dirty="0"/>
        </a:p>
      </dgm:t>
    </dgm:pt>
    <dgm:pt modelId="{08E3E648-868F-44B4-B5CD-C49C162D6ABF}" type="parTrans" cxnId="{A1704227-D9AA-42B0-9247-2A0DAEFE6ACB}">
      <dgm:prSet/>
      <dgm:spPr/>
      <dgm:t>
        <a:bodyPr/>
        <a:lstStyle/>
        <a:p>
          <a:endParaRPr lang="en-US"/>
        </a:p>
      </dgm:t>
    </dgm:pt>
    <dgm:pt modelId="{FA7FFA3F-F452-4EC9-8988-00AB027D85A8}" type="sibTrans" cxnId="{A1704227-D9AA-42B0-9247-2A0DAEFE6ACB}">
      <dgm:prSet/>
      <dgm:spPr/>
      <dgm:t>
        <a:bodyPr/>
        <a:lstStyle/>
        <a:p>
          <a:endParaRPr lang="en-US"/>
        </a:p>
      </dgm:t>
    </dgm:pt>
    <dgm:pt modelId="{AA2E1829-4B6A-41F8-BBE7-8D39BA1C20C0}">
      <dgm:prSet/>
      <dgm:spPr/>
      <dgm:t>
        <a:bodyPr/>
        <a:lstStyle/>
        <a:p>
          <a:pPr algn="ctr"/>
          <a:r>
            <a:rPr lang="fa-IR" dirty="0" smtClean="0"/>
            <a:t>بودجه اموزش و پرورش برحسب منطقه</a:t>
          </a:r>
          <a:endParaRPr lang="en-US" dirty="0"/>
        </a:p>
      </dgm:t>
    </dgm:pt>
    <dgm:pt modelId="{B6743712-B5E3-4471-8096-3D812F7DFA7D}" type="parTrans" cxnId="{6DB05625-374F-4098-8BB7-85361D6177AD}">
      <dgm:prSet/>
      <dgm:spPr/>
      <dgm:t>
        <a:bodyPr/>
        <a:lstStyle/>
        <a:p>
          <a:endParaRPr lang="en-US"/>
        </a:p>
      </dgm:t>
    </dgm:pt>
    <dgm:pt modelId="{A8CBDFDD-0F8A-42AB-A9E4-4CA437A4480E}" type="sibTrans" cxnId="{6DB05625-374F-4098-8BB7-85361D6177AD}">
      <dgm:prSet/>
      <dgm:spPr/>
      <dgm:t>
        <a:bodyPr/>
        <a:lstStyle/>
        <a:p>
          <a:endParaRPr lang="en-US"/>
        </a:p>
      </dgm:t>
    </dgm:pt>
    <dgm:pt modelId="{02B7CD61-57E3-401B-B732-7C75A84B89A2}" type="pres">
      <dgm:prSet presAssocID="{4072FAB2-72AF-419D-91E9-95809CBF2F15}" presName="linear" presStyleCnt="0">
        <dgm:presLayoutVars>
          <dgm:dir/>
          <dgm:animLvl val="lvl"/>
          <dgm:resizeHandles val="exact"/>
        </dgm:presLayoutVars>
      </dgm:prSet>
      <dgm:spPr/>
      <dgm:t>
        <a:bodyPr/>
        <a:lstStyle/>
        <a:p>
          <a:pPr rtl="1"/>
          <a:endParaRPr lang="fa-IR"/>
        </a:p>
      </dgm:t>
    </dgm:pt>
    <dgm:pt modelId="{43E72844-1226-4504-A915-8ED230984F15}" type="pres">
      <dgm:prSet presAssocID="{017E0CF9-0705-49E9-A5D0-A56081CB233F}" presName="parentLin" presStyleCnt="0"/>
      <dgm:spPr/>
    </dgm:pt>
    <dgm:pt modelId="{555BAC34-CAAE-4798-98D2-2D5DC65043D3}" type="pres">
      <dgm:prSet presAssocID="{017E0CF9-0705-49E9-A5D0-A56081CB233F}" presName="parentLeftMargin" presStyleLbl="node1" presStyleIdx="0" presStyleCnt="4"/>
      <dgm:spPr/>
      <dgm:t>
        <a:bodyPr/>
        <a:lstStyle/>
        <a:p>
          <a:pPr rtl="1"/>
          <a:endParaRPr lang="fa-IR"/>
        </a:p>
      </dgm:t>
    </dgm:pt>
    <dgm:pt modelId="{0067453E-913F-41D1-A9E4-AFBC84BCB2A3}" type="pres">
      <dgm:prSet presAssocID="{017E0CF9-0705-49E9-A5D0-A56081CB233F}" presName="parentText" presStyleLbl="node1" presStyleIdx="0" presStyleCnt="4" custLinFactX="16322" custLinFactNeighborX="100000" custLinFactNeighborY="4097">
        <dgm:presLayoutVars>
          <dgm:chMax val="0"/>
          <dgm:bulletEnabled val="1"/>
        </dgm:presLayoutVars>
      </dgm:prSet>
      <dgm:spPr/>
      <dgm:t>
        <a:bodyPr/>
        <a:lstStyle/>
        <a:p>
          <a:endParaRPr lang="en-US"/>
        </a:p>
      </dgm:t>
    </dgm:pt>
    <dgm:pt modelId="{10CCD8A5-D70F-4321-9A7D-19CE95C56BBE}" type="pres">
      <dgm:prSet presAssocID="{017E0CF9-0705-49E9-A5D0-A56081CB233F}" presName="negativeSpace" presStyleCnt="0"/>
      <dgm:spPr/>
    </dgm:pt>
    <dgm:pt modelId="{735B0FD2-9B45-4C89-8B88-9139EBDBD436}" type="pres">
      <dgm:prSet presAssocID="{017E0CF9-0705-49E9-A5D0-A56081CB233F}" presName="childText" presStyleLbl="conFgAcc1" presStyleIdx="0" presStyleCnt="4">
        <dgm:presLayoutVars>
          <dgm:bulletEnabled val="1"/>
        </dgm:presLayoutVars>
      </dgm:prSet>
      <dgm:spPr/>
    </dgm:pt>
    <dgm:pt modelId="{EDFED03A-A078-4D4C-AFE2-A1A06836126E}" type="pres">
      <dgm:prSet presAssocID="{E1681219-8CC3-4865-94AA-69B5F280F6D8}" presName="spaceBetweenRectangles" presStyleCnt="0"/>
      <dgm:spPr/>
    </dgm:pt>
    <dgm:pt modelId="{4E197FB4-AAB6-42CA-A496-222DC57637A0}" type="pres">
      <dgm:prSet presAssocID="{4DBD789C-79DB-4ADD-99A8-D226091BD008}" presName="parentLin" presStyleCnt="0"/>
      <dgm:spPr/>
    </dgm:pt>
    <dgm:pt modelId="{C929210D-3F8C-4CE7-BFC2-85320A5C5992}" type="pres">
      <dgm:prSet presAssocID="{4DBD789C-79DB-4ADD-99A8-D226091BD008}" presName="parentLeftMargin" presStyleLbl="node1" presStyleIdx="0" presStyleCnt="4"/>
      <dgm:spPr/>
      <dgm:t>
        <a:bodyPr/>
        <a:lstStyle/>
        <a:p>
          <a:pPr rtl="1"/>
          <a:endParaRPr lang="fa-IR"/>
        </a:p>
      </dgm:t>
    </dgm:pt>
    <dgm:pt modelId="{AAC26255-73DC-498F-BB23-B595FC0C3ADA}" type="pres">
      <dgm:prSet presAssocID="{4DBD789C-79DB-4ADD-99A8-D226091BD008}" presName="parentText" presStyleLbl="node1" presStyleIdx="1" presStyleCnt="4" custLinFactX="16716" custLinFactNeighborX="100000" custLinFactNeighborY="-18438">
        <dgm:presLayoutVars>
          <dgm:chMax val="0"/>
          <dgm:bulletEnabled val="1"/>
        </dgm:presLayoutVars>
      </dgm:prSet>
      <dgm:spPr/>
      <dgm:t>
        <a:bodyPr/>
        <a:lstStyle/>
        <a:p>
          <a:pPr rtl="1"/>
          <a:endParaRPr lang="fa-IR"/>
        </a:p>
      </dgm:t>
    </dgm:pt>
    <dgm:pt modelId="{D139CDB3-6F8E-48BF-92E0-3B05894A7CF1}" type="pres">
      <dgm:prSet presAssocID="{4DBD789C-79DB-4ADD-99A8-D226091BD008}" presName="negativeSpace" presStyleCnt="0"/>
      <dgm:spPr/>
    </dgm:pt>
    <dgm:pt modelId="{663122D4-81A5-4E69-A159-3900A50F0523}" type="pres">
      <dgm:prSet presAssocID="{4DBD789C-79DB-4ADD-99A8-D226091BD008}" presName="childText" presStyleLbl="conFgAcc1" presStyleIdx="1" presStyleCnt="4">
        <dgm:presLayoutVars>
          <dgm:bulletEnabled val="1"/>
        </dgm:presLayoutVars>
      </dgm:prSet>
      <dgm:spPr/>
    </dgm:pt>
    <dgm:pt modelId="{E04696AD-5DA4-4BA1-8A06-8F57E406FA31}" type="pres">
      <dgm:prSet presAssocID="{4E3FA33E-CD66-4332-B13A-1D58131E1E4F}" presName="spaceBetweenRectangles" presStyleCnt="0"/>
      <dgm:spPr/>
    </dgm:pt>
    <dgm:pt modelId="{2E32C9D2-C96B-4C5C-8BEF-A56A98CB3973}" type="pres">
      <dgm:prSet presAssocID="{8A622357-283B-48FD-9026-1E7542A53CFC}" presName="parentLin" presStyleCnt="0"/>
      <dgm:spPr/>
    </dgm:pt>
    <dgm:pt modelId="{2408D902-9C32-4E0B-AE88-90EFC1617EC2}" type="pres">
      <dgm:prSet presAssocID="{8A622357-283B-48FD-9026-1E7542A53CFC}" presName="parentLeftMargin" presStyleLbl="node1" presStyleIdx="1" presStyleCnt="4"/>
      <dgm:spPr/>
      <dgm:t>
        <a:bodyPr/>
        <a:lstStyle/>
        <a:p>
          <a:pPr rtl="1"/>
          <a:endParaRPr lang="fa-IR"/>
        </a:p>
      </dgm:t>
    </dgm:pt>
    <dgm:pt modelId="{D015C87A-6EAE-41C2-8F79-C9D9D9F6B1F1}" type="pres">
      <dgm:prSet presAssocID="{8A622357-283B-48FD-9026-1E7542A53CFC}" presName="parentText" presStyleLbl="node1" presStyleIdx="2" presStyleCnt="4" custLinFactX="15139" custLinFactNeighborX="100000" custLinFactNeighborY="-20487">
        <dgm:presLayoutVars>
          <dgm:chMax val="0"/>
          <dgm:bulletEnabled val="1"/>
        </dgm:presLayoutVars>
      </dgm:prSet>
      <dgm:spPr/>
      <dgm:t>
        <a:bodyPr/>
        <a:lstStyle/>
        <a:p>
          <a:pPr rtl="1"/>
          <a:endParaRPr lang="fa-IR"/>
        </a:p>
      </dgm:t>
    </dgm:pt>
    <dgm:pt modelId="{3265C45B-5522-4E5B-B8AD-2B71D875E41B}" type="pres">
      <dgm:prSet presAssocID="{8A622357-283B-48FD-9026-1E7542A53CFC}" presName="negativeSpace" presStyleCnt="0"/>
      <dgm:spPr/>
    </dgm:pt>
    <dgm:pt modelId="{032D97A9-BEA9-45B8-AF6C-EA751ADE80E4}" type="pres">
      <dgm:prSet presAssocID="{8A622357-283B-48FD-9026-1E7542A53CFC}" presName="childText" presStyleLbl="conFgAcc1" presStyleIdx="2" presStyleCnt="4">
        <dgm:presLayoutVars>
          <dgm:bulletEnabled val="1"/>
        </dgm:presLayoutVars>
      </dgm:prSet>
      <dgm:spPr/>
    </dgm:pt>
    <dgm:pt modelId="{B3145122-978E-4597-BFEA-6753CD9BACAE}" type="pres">
      <dgm:prSet presAssocID="{FA7FFA3F-F452-4EC9-8988-00AB027D85A8}" presName="spaceBetweenRectangles" presStyleCnt="0"/>
      <dgm:spPr/>
    </dgm:pt>
    <dgm:pt modelId="{1CB894DA-0852-4F66-988E-AF81053E96B2}" type="pres">
      <dgm:prSet presAssocID="{AA2E1829-4B6A-41F8-BBE7-8D39BA1C20C0}" presName="parentLin" presStyleCnt="0"/>
      <dgm:spPr/>
    </dgm:pt>
    <dgm:pt modelId="{9F8F5CF6-8FEA-4331-8C48-8E4E3A647AA8}" type="pres">
      <dgm:prSet presAssocID="{AA2E1829-4B6A-41F8-BBE7-8D39BA1C20C0}" presName="parentLeftMargin" presStyleLbl="node1" presStyleIdx="2" presStyleCnt="4"/>
      <dgm:spPr/>
      <dgm:t>
        <a:bodyPr/>
        <a:lstStyle/>
        <a:p>
          <a:pPr rtl="1"/>
          <a:endParaRPr lang="fa-IR"/>
        </a:p>
      </dgm:t>
    </dgm:pt>
    <dgm:pt modelId="{DD384E9E-89AF-4134-8E23-82BB37370AD4}" type="pres">
      <dgm:prSet presAssocID="{AA2E1829-4B6A-41F8-BBE7-8D39BA1C20C0}" presName="parentText" presStyleLbl="node1" presStyleIdx="3" presStyleCnt="4" custLinFactX="16124" custLinFactNeighborX="100000" custLinFactNeighborY="-30730">
        <dgm:presLayoutVars>
          <dgm:chMax val="0"/>
          <dgm:bulletEnabled val="1"/>
        </dgm:presLayoutVars>
      </dgm:prSet>
      <dgm:spPr/>
      <dgm:t>
        <a:bodyPr/>
        <a:lstStyle/>
        <a:p>
          <a:endParaRPr lang="en-US"/>
        </a:p>
      </dgm:t>
    </dgm:pt>
    <dgm:pt modelId="{663F24A8-5CEF-46F9-8F2E-4FC3B9DF4D6B}" type="pres">
      <dgm:prSet presAssocID="{AA2E1829-4B6A-41F8-BBE7-8D39BA1C20C0}" presName="negativeSpace" presStyleCnt="0"/>
      <dgm:spPr/>
    </dgm:pt>
    <dgm:pt modelId="{F12E2D97-7078-4802-BE77-28146A88DEAD}" type="pres">
      <dgm:prSet presAssocID="{AA2E1829-4B6A-41F8-BBE7-8D39BA1C20C0}" presName="childText" presStyleLbl="conFgAcc1" presStyleIdx="3" presStyleCnt="4">
        <dgm:presLayoutVars>
          <dgm:bulletEnabled val="1"/>
        </dgm:presLayoutVars>
      </dgm:prSet>
      <dgm:spPr/>
    </dgm:pt>
  </dgm:ptLst>
  <dgm:cxnLst>
    <dgm:cxn modelId="{E2BDB11E-E448-4213-8B1B-8BDE778755F8}" type="presOf" srcId="{017E0CF9-0705-49E9-A5D0-A56081CB233F}" destId="{0067453E-913F-41D1-A9E4-AFBC84BCB2A3}" srcOrd="1" destOrd="0" presId="urn:microsoft.com/office/officeart/2005/8/layout/list1"/>
    <dgm:cxn modelId="{26BA1627-568E-4DB3-920B-7C17653373F1}" type="presOf" srcId="{4DBD789C-79DB-4ADD-99A8-D226091BD008}" destId="{AAC26255-73DC-498F-BB23-B595FC0C3ADA}" srcOrd="1" destOrd="0" presId="urn:microsoft.com/office/officeart/2005/8/layout/list1"/>
    <dgm:cxn modelId="{6F1FC75D-9094-4DEE-993B-B6B8A6074972}" srcId="{4072FAB2-72AF-419D-91E9-95809CBF2F15}" destId="{017E0CF9-0705-49E9-A5D0-A56081CB233F}" srcOrd="0" destOrd="0" parTransId="{C44CBB9C-D734-4836-943E-D39BE1DB766B}" sibTransId="{E1681219-8CC3-4865-94AA-69B5F280F6D8}"/>
    <dgm:cxn modelId="{A9C19244-CB9B-40EA-8A2B-4230577EB764}" srcId="{4072FAB2-72AF-419D-91E9-95809CBF2F15}" destId="{4DBD789C-79DB-4ADD-99A8-D226091BD008}" srcOrd="1" destOrd="0" parTransId="{28C611AB-4111-4BB8-ADD3-97FAEDD76A76}" sibTransId="{4E3FA33E-CD66-4332-B13A-1D58131E1E4F}"/>
    <dgm:cxn modelId="{A1704227-D9AA-42B0-9247-2A0DAEFE6ACB}" srcId="{4072FAB2-72AF-419D-91E9-95809CBF2F15}" destId="{8A622357-283B-48FD-9026-1E7542A53CFC}" srcOrd="2" destOrd="0" parTransId="{08E3E648-868F-44B4-B5CD-C49C162D6ABF}" sibTransId="{FA7FFA3F-F452-4EC9-8988-00AB027D85A8}"/>
    <dgm:cxn modelId="{A7B49A58-7C3D-44C6-AE3D-B67C5F2BA246}" type="presOf" srcId="{8A622357-283B-48FD-9026-1E7542A53CFC}" destId="{D015C87A-6EAE-41C2-8F79-C9D9D9F6B1F1}" srcOrd="1" destOrd="0" presId="urn:microsoft.com/office/officeart/2005/8/layout/list1"/>
    <dgm:cxn modelId="{646CA5D0-65C6-4169-949E-FF3DBCB26314}" type="presOf" srcId="{AA2E1829-4B6A-41F8-BBE7-8D39BA1C20C0}" destId="{9F8F5CF6-8FEA-4331-8C48-8E4E3A647AA8}" srcOrd="0" destOrd="0" presId="urn:microsoft.com/office/officeart/2005/8/layout/list1"/>
    <dgm:cxn modelId="{7B5EE4EC-B015-4962-957C-4543876CB029}" type="presOf" srcId="{AA2E1829-4B6A-41F8-BBE7-8D39BA1C20C0}" destId="{DD384E9E-89AF-4134-8E23-82BB37370AD4}" srcOrd="1" destOrd="0" presId="urn:microsoft.com/office/officeart/2005/8/layout/list1"/>
    <dgm:cxn modelId="{53D8132B-2CB0-42E1-8D80-32D8E2B4AE01}" type="presOf" srcId="{017E0CF9-0705-49E9-A5D0-A56081CB233F}" destId="{555BAC34-CAAE-4798-98D2-2D5DC65043D3}" srcOrd="0" destOrd="0" presId="urn:microsoft.com/office/officeart/2005/8/layout/list1"/>
    <dgm:cxn modelId="{73E74555-2672-439D-82A0-08E0BB65BC09}" type="presOf" srcId="{8A622357-283B-48FD-9026-1E7542A53CFC}" destId="{2408D902-9C32-4E0B-AE88-90EFC1617EC2}" srcOrd="0" destOrd="0" presId="urn:microsoft.com/office/officeart/2005/8/layout/list1"/>
    <dgm:cxn modelId="{6DB05625-374F-4098-8BB7-85361D6177AD}" srcId="{4072FAB2-72AF-419D-91E9-95809CBF2F15}" destId="{AA2E1829-4B6A-41F8-BBE7-8D39BA1C20C0}" srcOrd="3" destOrd="0" parTransId="{B6743712-B5E3-4471-8096-3D812F7DFA7D}" sibTransId="{A8CBDFDD-0F8A-42AB-A9E4-4CA437A4480E}"/>
    <dgm:cxn modelId="{412571FC-9B90-4DC9-B861-C8716BAAEED2}" type="presOf" srcId="{4DBD789C-79DB-4ADD-99A8-D226091BD008}" destId="{C929210D-3F8C-4CE7-BFC2-85320A5C5992}" srcOrd="0" destOrd="0" presId="urn:microsoft.com/office/officeart/2005/8/layout/list1"/>
    <dgm:cxn modelId="{5AAD1111-7ED3-4E46-A84C-0BC0E2CF77AA}" type="presOf" srcId="{4072FAB2-72AF-419D-91E9-95809CBF2F15}" destId="{02B7CD61-57E3-401B-B732-7C75A84B89A2}" srcOrd="0" destOrd="0" presId="urn:microsoft.com/office/officeart/2005/8/layout/list1"/>
    <dgm:cxn modelId="{B0D3BE9D-2E49-4BC7-B374-77534F56B76D}" type="presParOf" srcId="{02B7CD61-57E3-401B-B732-7C75A84B89A2}" destId="{43E72844-1226-4504-A915-8ED230984F15}" srcOrd="0" destOrd="0" presId="urn:microsoft.com/office/officeart/2005/8/layout/list1"/>
    <dgm:cxn modelId="{F092263E-1ACE-4BB5-9C80-D16939837B11}" type="presParOf" srcId="{43E72844-1226-4504-A915-8ED230984F15}" destId="{555BAC34-CAAE-4798-98D2-2D5DC65043D3}" srcOrd="0" destOrd="0" presId="urn:microsoft.com/office/officeart/2005/8/layout/list1"/>
    <dgm:cxn modelId="{92495CE9-247E-4420-A18E-BD78CD289048}" type="presParOf" srcId="{43E72844-1226-4504-A915-8ED230984F15}" destId="{0067453E-913F-41D1-A9E4-AFBC84BCB2A3}" srcOrd="1" destOrd="0" presId="urn:microsoft.com/office/officeart/2005/8/layout/list1"/>
    <dgm:cxn modelId="{03DFB502-133F-4E3D-8A0F-A2E7006B5525}" type="presParOf" srcId="{02B7CD61-57E3-401B-B732-7C75A84B89A2}" destId="{10CCD8A5-D70F-4321-9A7D-19CE95C56BBE}" srcOrd="1" destOrd="0" presId="urn:microsoft.com/office/officeart/2005/8/layout/list1"/>
    <dgm:cxn modelId="{FAE7EFBF-3499-4458-930E-6D01E928BB86}" type="presParOf" srcId="{02B7CD61-57E3-401B-B732-7C75A84B89A2}" destId="{735B0FD2-9B45-4C89-8B88-9139EBDBD436}" srcOrd="2" destOrd="0" presId="urn:microsoft.com/office/officeart/2005/8/layout/list1"/>
    <dgm:cxn modelId="{EE83579C-6A23-4762-8B8C-10AF3F261D03}" type="presParOf" srcId="{02B7CD61-57E3-401B-B732-7C75A84B89A2}" destId="{EDFED03A-A078-4D4C-AFE2-A1A06836126E}" srcOrd="3" destOrd="0" presId="urn:microsoft.com/office/officeart/2005/8/layout/list1"/>
    <dgm:cxn modelId="{9D378F5F-1BA7-4D28-9C9C-54D0D9EECA00}" type="presParOf" srcId="{02B7CD61-57E3-401B-B732-7C75A84B89A2}" destId="{4E197FB4-AAB6-42CA-A496-222DC57637A0}" srcOrd="4" destOrd="0" presId="urn:microsoft.com/office/officeart/2005/8/layout/list1"/>
    <dgm:cxn modelId="{BC4E0171-E586-4491-A6F7-28EB7CAE268A}" type="presParOf" srcId="{4E197FB4-AAB6-42CA-A496-222DC57637A0}" destId="{C929210D-3F8C-4CE7-BFC2-85320A5C5992}" srcOrd="0" destOrd="0" presId="urn:microsoft.com/office/officeart/2005/8/layout/list1"/>
    <dgm:cxn modelId="{858C9E78-EB65-4F36-A6B9-38313B8225F1}" type="presParOf" srcId="{4E197FB4-AAB6-42CA-A496-222DC57637A0}" destId="{AAC26255-73DC-498F-BB23-B595FC0C3ADA}" srcOrd="1" destOrd="0" presId="urn:microsoft.com/office/officeart/2005/8/layout/list1"/>
    <dgm:cxn modelId="{9D6278BD-CC16-414A-AD4C-9012B33E2115}" type="presParOf" srcId="{02B7CD61-57E3-401B-B732-7C75A84B89A2}" destId="{D139CDB3-6F8E-48BF-92E0-3B05894A7CF1}" srcOrd="5" destOrd="0" presId="urn:microsoft.com/office/officeart/2005/8/layout/list1"/>
    <dgm:cxn modelId="{FC7F443D-52AC-4915-BB29-E8D62C639FE8}" type="presParOf" srcId="{02B7CD61-57E3-401B-B732-7C75A84B89A2}" destId="{663122D4-81A5-4E69-A159-3900A50F0523}" srcOrd="6" destOrd="0" presId="urn:microsoft.com/office/officeart/2005/8/layout/list1"/>
    <dgm:cxn modelId="{E6C2323F-1F30-491E-A6CA-9991AE1C4954}" type="presParOf" srcId="{02B7CD61-57E3-401B-B732-7C75A84B89A2}" destId="{E04696AD-5DA4-4BA1-8A06-8F57E406FA31}" srcOrd="7" destOrd="0" presId="urn:microsoft.com/office/officeart/2005/8/layout/list1"/>
    <dgm:cxn modelId="{16908B58-FDB8-4198-81C1-05369779CDFE}" type="presParOf" srcId="{02B7CD61-57E3-401B-B732-7C75A84B89A2}" destId="{2E32C9D2-C96B-4C5C-8BEF-A56A98CB3973}" srcOrd="8" destOrd="0" presId="urn:microsoft.com/office/officeart/2005/8/layout/list1"/>
    <dgm:cxn modelId="{E9D527F8-CBFD-4A85-BC6D-515FEBB4E9FB}" type="presParOf" srcId="{2E32C9D2-C96B-4C5C-8BEF-A56A98CB3973}" destId="{2408D902-9C32-4E0B-AE88-90EFC1617EC2}" srcOrd="0" destOrd="0" presId="urn:microsoft.com/office/officeart/2005/8/layout/list1"/>
    <dgm:cxn modelId="{70066D74-C012-4BA0-AD24-9B24DDB59F0D}" type="presParOf" srcId="{2E32C9D2-C96B-4C5C-8BEF-A56A98CB3973}" destId="{D015C87A-6EAE-41C2-8F79-C9D9D9F6B1F1}" srcOrd="1" destOrd="0" presId="urn:microsoft.com/office/officeart/2005/8/layout/list1"/>
    <dgm:cxn modelId="{9916161C-81D8-472F-B914-46E751492981}" type="presParOf" srcId="{02B7CD61-57E3-401B-B732-7C75A84B89A2}" destId="{3265C45B-5522-4E5B-B8AD-2B71D875E41B}" srcOrd="9" destOrd="0" presId="urn:microsoft.com/office/officeart/2005/8/layout/list1"/>
    <dgm:cxn modelId="{747C408A-AE75-4CB2-B8AF-7E23DCFF0E48}" type="presParOf" srcId="{02B7CD61-57E3-401B-B732-7C75A84B89A2}" destId="{032D97A9-BEA9-45B8-AF6C-EA751ADE80E4}" srcOrd="10" destOrd="0" presId="urn:microsoft.com/office/officeart/2005/8/layout/list1"/>
    <dgm:cxn modelId="{71202AD0-AE83-4F34-9517-99E71CAA2F58}" type="presParOf" srcId="{02B7CD61-57E3-401B-B732-7C75A84B89A2}" destId="{B3145122-978E-4597-BFEA-6753CD9BACAE}" srcOrd="11" destOrd="0" presId="urn:microsoft.com/office/officeart/2005/8/layout/list1"/>
    <dgm:cxn modelId="{6987C620-D694-4D38-AAF6-69636969334E}" type="presParOf" srcId="{02B7CD61-57E3-401B-B732-7C75A84B89A2}" destId="{1CB894DA-0852-4F66-988E-AF81053E96B2}" srcOrd="12" destOrd="0" presId="urn:microsoft.com/office/officeart/2005/8/layout/list1"/>
    <dgm:cxn modelId="{9F3FC2EF-04C7-4694-A387-9F6D7420A215}" type="presParOf" srcId="{1CB894DA-0852-4F66-988E-AF81053E96B2}" destId="{9F8F5CF6-8FEA-4331-8C48-8E4E3A647AA8}" srcOrd="0" destOrd="0" presId="urn:microsoft.com/office/officeart/2005/8/layout/list1"/>
    <dgm:cxn modelId="{F2536EA9-1AFF-4FA1-BC1D-CA8E274DC0D7}" type="presParOf" srcId="{1CB894DA-0852-4F66-988E-AF81053E96B2}" destId="{DD384E9E-89AF-4134-8E23-82BB37370AD4}" srcOrd="1" destOrd="0" presId="urn:microsoft.com/office/officeart/2005/8/layout/list1"/>
    <dgm:cxn modelId="{FC5B23B6-436D-45F1-AD34-14CF295DD78F}" type="presParOf" srcId="{02B7CD61-57E3-401B-B732-7C75A84B89A2}" destId="{663F24A8-5CEF-46F9-8F2E-4FC3B9DF4D6B}" srcOrd="13" destOrd="0" presId="urn:microsoft.com/office/officeart/2005/8/layout/list1"/>
    <dgm:cxn modelId="{6795A073-2BF7-4682-85C9-84A3F763C090}" type="presParOf" srcId="{02B7CD61-57E3-401B-B732-7C75A84B89A2}" destId="{F12E2D97-7078-4802-BE77-28146A88DEAD}"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B32260-AE01-4667-BC4E-B4E67742BDB4}"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US"/>
        </a:p>
      </dgm:t>
    </dgm:pt>
    <dgm:pt modelId="{7A331F69-0AFC-471F-88AF-A98045E93E53}">
      <dgm:prSet phldrT="[Text]"/>
      <dgm:spPr/>
      <dgm:t>
        <a:bodyPr/>
        <a:lstStyle/>
        <a:p>
          <a:r>
            <a:rPr lang="fa-IR" dirty="0" smtClean="0"/>
            <a:t>الف) </a:t>
          </a:r>
          <a:r>
            <a:rPr lang="fa-IR" dirty="0" smtClean="0">
              <a:solidFill>
                <a:srgbClr val="002060"/>
              </a:solidFill>
            </a:rPr>
            <a:t>جمعیت شناسی ،اجتماعی و اقتصادی نظام اموزشی</a:t>
          </a:r>
          <a:endParaRPr lang="en-US" dirty="0">
            <a:solidFill>
              <a:srgbClr val="002060"/>
            </a:solidFill>
          </a:endParaRPr>
        </a:p>
      </dgm:t>
    </dgm:pt>
    <dgm:pt modelId="{4689DB9E-548B-4BAE-A25A-1025B432A757}" type="parTrans" cxnId="{05BE1292-92FD-49A3-A7C2-3AD6AC6490CE}">
      <dgm:prSet/>
      <dgm:spPr/>
      <dgm:t>
        <a:bodyPr/>
        <a:lstStyle/>
        <a:p>
          <a:endParaRPr lang="en-US"/>
        </a:p>
      </dgm:t>
    </dgm:pt>
    <dgm:pt modelId="{8A034DB5-BF15-4C35-80BB-716C2A2221A6}" type="sibTrans" cxnId="{05BE1292-92FD-49A3-A7C2-3AD6AC6490CE}">
      <dgm:prSet/>
      <dgm:spPr/>
      <dgm:t>
        <a:bodyPr/>
        <a:lstStyle/>
        <a:p>
          <a:endParaRPr lang="en-US"/>
        </a:p>
      </dgm:t>
    </dgm:pt>
    <dgm:pt modelId="{31F11C7D-3117-4DE9-8BDF-C6553FECC6CB}">
      <dgm:prSet phldrT="[Text]"/>
      <dgm:spPr>
        <a:solidFill>
          <a:schemeClr val="accent1">
            <a:lumMod val="60000"/>
            <a:lumOff val="40000"/>
          </a:schemeClr>
        </a:solidFill>
      </dgm:spPr>
      <dgm:t>
        <a:bodyPr/>
        <a:lstStyle/>
        <a:p>
          <a:r>
            <a:rPr lang="fa-IR" dirty="0" smtClean="0">
              <a:solidFill>
                <a:srgbClr val="002060"/>
              </a:solidFill>
            </a:rPr>
            <a:t>اندازه نسبی جمعیت جوان </a:t>
          </a:r>
          <a:endParaRPr lang="en-US" dirty="0">
            <a:solidFill>
              <a:srgbClr val="002060"/>
            </a:solidFill>
          </a:endParaRPr>
        </a:p>
      </dgm:t>
    </dgm:pt>
    <dgm:pt modelId="{11F4D6B8-52EA-4AA9-A954-15D5B1DFB70D}" type="parTrans" cxnId="{5CD8AEFD-9BAE-4474-8CA7-64BA33AC9A05}">
      <dgm:prSet/>
      <dgm:spPr/>
      <dgm:t>
        <a:bodyPr/>
        <a:lstStyle/>
        <a:p>
          <a:endParaRPr lang="en-US"/>
        </a:p>
      </dgm:t>
    </dgm:pt>
    <dgm:pt modelId="{49004768-E0B4-436B-9DB6-A2C21698E003}" type="sibTrans" cxnId="{5CD8AEFD-9BAE-4474-8CA7-64BA33AC9A05}">
      <dgm:prSet/>
      <dgm:spPr/>
      <dgm:t>
        <a:bodyPr/>
        <a:lstStyle/>
        <a:p>
          <a:endParaRPr lang="en-US"/>
        </a:p>
      </dgm:t>
    </dgm:pt>
    <dgm:pt modelId="{38478105-521E-42E4-97CC-B66C14AABC22}">
      <dgm:prSet phldrT="[Text]"/>
      <dgm:spPr>
        <a:solidFill>
          <a:schemeClr val="accent1">
            <a:lumMod val="40000"/>
            <a:lumOff val="60000"/>
          </a:schemeClr>
        </a:solidFill>
      </dgm:spPr>
      <dgm:t>
        <a:bodyPr/>
        <a:lstStyle/>
        <a:p>
          <a:r>
            <a:rPr lang="fa-IR" dirty="0" smtClean="0">
              <a:solidFill>
                <a:srgbClr val="002060"/>
              </a:solidFill>
            </a:rPr>
            <a:t>سطح تحصیلی جمعیت بزرگسال</a:t>
          </a:r>
          <a:endParaRPr lang="en-US" dirty="0">
            <a:solidFill>
              <a:srgbClr val="002060"/>
            </a:solidFill>
          </a:endParaRPr>
        </a:p>
      </dgm:t>
    </dgm:pt>
    <dgm:pt modelId="{520A51E2-F4D7-4B5B-99EA-565C9737FFFA}" type="parTrans" cxnId="{D5AEA688-C102-4AF6-AB13-B5174670D794}">
      <dgm:prSet/>
      <dgm:spPr/>
      <dgm:t>
        <a:bodyPr/>
        <a:lstStyle/>
        <a:p>
          <a:endParaRPr lang="en-US"/>
        </a:p>
      </dgm:t>
    </dgm:pt>
    <dgm:pt modelId="{B3B2DFC1-460B-461C-AB6E-289E4DEDF8F3}" type="sibTrans" cxnId="{D5AEA688-C102-4AF6-AB13-B5174670D794}">
      <dgm:prSet/>
      <dgm:spPr/>
      <dgm:t>
        <a:bodyPr/>
        <a:lstStyle/>
        <a:p>
          <a:endParaRPr lang="en-US"/>
        </a:p>
      </dgm:t>
    </dgm:pt>
    <dgm:pt modelId="{90FE32E1-A942-4F14-A52F-CB63EB69BFAB}" type="pres">
      <dgm:prSet presAssocID="{D1B32260-AE01-4667-BC4E-B4E67742BDB4}" presName="layout" presStyleCnt="0">
        <dgm:presLayoutVars>
          <dgm:chMax/>
          <dgm:chPref/>
          <dgm:dir/>
          <dgm:animOne val="branch"/>
          <dgm:animLvl val="lvl"/>
          <dgm:resizeHandles/>
        </dgm:presLayoutVars>
      </dgm:prSet>
      <dgm:spPr/>
      <dgm:t>
        <a:bodyPr/>
        <a:lstStyle/>
        <a:p>
          <a:pPr rtl="1"/>
          <a:endParaRPr lang="fa-IR"/>
        </a:p>
      </dgm:t>
    </dgm:pt>
    <dgm:pt modelId="{64C5F373-6BE9-484C-BBA2-BFDFE4BC6A5D}" type="pres">
      <dgm:prSet presAssocID="{7A331F69-0AFC-471F-88AF-A98045E93E53}" presName="root" presStyleCnt="0">
        <dgm:presLayoutVars>
          <dgm:chMax/>
          <dgm:chPref val="4"/>
        </dgm:presLayoutVars>
      </dgm:prSet>
      <dgm:spPr/>
    </dgm:pt>
    <dgm:pt modelId="{99464909-18C5-47D0-9BB9-AE697B04023A}" type="pres">
      <dgm:prSet presAssocID="{7A331F69-0AFC-471F-88AF-A98045E93E53}" presName="rootComposite" presStyleCnt="0">
        <dgm:presLayoutVars/>
      </dgm:prSet>
      <dgm:spPr/>
    </dgm:pt>
    <dgm:pt modelId="{9E5E5010-F0DC-41FB-9986-1EA0C16BCA58}" type="pres">
      <dgm:prSet presAssocID="{7A331F69-0AFC-471F-88AF-A98045E93E53}" presName="rootText" presStyleLbl="node0" presStyleIdx="0" presStyleCnt="1">
        <dgm:presLayoutVars>
          <dgm:chMax/>
          <dgm:chPref val="4"/>
        </dgm:presLayoutVars>
      </dgm:prSet>
      <dgm:spPr/>
      <dgm:t>
        <a:bodyPr/>
        <a:lstStyle/>
        <a:p>
          <a:endParaRPr lang="en-US"/>
        </a:p>
      </dgm:t>
    </dgm:pt>
    <dgm:pt modelId="{1A14130E-81C6-4897-B2CB-AAF67BFE25CF}" type="pres">
      <dgm:prSet presAssocID="{7A331F69-0AFC-471F-88AF-A98045E93E53}" presName="childShape" presStyleCnt="0">
        <dgm:presLayoutVars>
          <dgm:chMax val="0"/>
          <dgm:chPref val="0"/>
        </dgm:presLayoutVars>
      </dgm:prSet>
      <dgm:spPr/>
    </dgm:pt>
    <dgm:pt modelId="{ECDEF1FD-26D7-450C-84C0-6FFA86E57054}" type="pres">
      <dgm:prSet presAssocID="{31F11C7D-3117-4DE9-8BDF-C6553FECC6CB}" presName="childComposite" presStyleCnt="0">
        <dgm:presLayoutVars>
          <dgm:chMax val="0"/>
          <dgm:chPref val="0"/>
        </dgm:presLayoutVars>
      </dgm:prSet>
      <dgm:spPr/>
    </dgm:pt>
    <dgm:pt modelId="{4F111B5B-43FF-4430-A783-02D2113A98C3}" type="pres">
      <dgm:prSet presAssocID="{31F11C7D-3117-4DE9-8BDF-C6553FECC6CB}" presName="Image" presStyleLbl="node1" presStyleIdx="0" presStyleCnt="2" custFlipVert="0" custFlipHor="1" custScaleX="40095" custScaleY="34499" custLinFactX="400000" custLinFactNeighborX="471256" custLinFactNeighborY="-18679"/>
      <dgm:spPr>
        <a:solidFill>
          <a:schemeClr val="accent1">
            <a:lumMod val="60000"/>
            <a:lumOff val="40000"/>
          </a:schemeClr>
        </a:solidFill>
      </dgm:spPr>
    </dgm:pt>
    <dgm:pt modelId="{EC7607AB-FBF2-4DC0-8D6B-1024525D8897}" type="pres">
      <dgm:prSet presAssocID="{31F11C7D-3117-4DE9-8BDF-C6553FECC6CB}" presName="childText" presStyleLbl="lnNode1" presStyleIdx="0" presStyleCnt="2" custLinFactNeighborX="-11782" custLinFactNeighborY="-8005">
        <dgm:presLayoutVars>
          <dgm:chMax val="0"/>
          <dgm:chPref val="0"/>
          <dgm:bulletEnabled val="1"/>
        </dgm:presLayoutVars>
      </dgm:prSet>
      <dgm:spPr/>
      <dgm:t>
        <a:bodyPr/>
        <a:lstStyle/>
        <a:p>
          <a:pPr rtl="1"/>
          <a:endParaRPr lang="fa-IR"/>
        </a:p>
      </dgm:t>
    </dgm:pt>
    <dgm:pt modelId="{0524C1AA-8CEA-4000-AC7A-8B611C392A46}" type="pres">
      <dgm:prSet presAssocID="{38478105-521E-42E4-97CC-B66C14AABC22}" presName="childComposite" presStyleCnt="0">
        <dgm:presLayoutVars>
          <dgm:chMax val="0"/>
          <dgm:chPref val="0"/>
        </dgm:presLayoutVars>
      </dgm:prSet>
      <dgm:spPr/>
    </dgm:pt>
    <dgm:pt modelId="{16BCC5BB-9693-488B-A7E2-3D50FCF9B75C}" type="pres">
      <dgm:prSet presAssocID="{38478105-521E-42E4-97CC-B66C14AABC22}" presName="Image" presStyleLbl="node1" presStyleIdx="1" presStyleCnt="2" custScaleX="41293" custScaleY="39683" custLinFactX="400000" custLinFactNeighborX="475892" custLinFactNeighborY="-4003"/>
      <dgm:spPr>
        <a:solidFill>
          <a:schemeClr val="accent1">
            <a:lumMod val="40000"/>
            <a:lumOff val="60000"/>
          </a:schemeClr>
        </a:solidFill>
      </dgm:spPr>
    </dgm:pt>
    <dgm:pt modelId="{A75F8755-F620-48DE-AD06-31F03EEB468C}" type="pres">
      <dgm:prSet presAssocID="{38478105-521E-42E4-97CC-B66C14AABC22}" presName="childText" presStyleLbl="lnNode1" presStyleIdx="1" presStyleCnt="2" custLinFactNeighborX="-11317" custLinFactNeighborY="-4003">
        <dgm:presLayoutVars>
          <dgm:chMax val="0"/>
          <dgm:chPref val="0"/>
          <dgm:bulletEnabled val="1"/>
        </dgm:presLayoutVars>
      </dgm:prSet>
      <dgm:spPr/>
      <dgm:t>
        <a:bodyPr/>
        <a:lstStyle/>
        <a:p>
          <a:endParaRPr lang="en-US"/>
        </a:p>
      </dgm:t>
    </dgm:pt>
  </dgm:ptLst>
  <dgm:cxnLst>
    <dgm:cxn modelId="{D5AEA688-C102-4AF6-AB13-B5174670D794}" srcId="{7A331F69-0AFC-471F-88AF-A98045E93E53}" destId="{38478105-521E-42E4-97CC-B66C14AABC22}" srcOrd="1" destOrd="0" parTransId="{520A51E2-F4D7-4B5B-99EA-565C9737FFFA}" sibTransId="{B3B2DFC1-460B-461C-AB6E-289E4DEDF8F3}"/>
    <dgm:cxn modelId="{848EA604-293A-4D39-A40D-5D2A68620F58}" type="presOf" srcId="{D1B32260-AE01-4667-BC4E-B4E67742BDB4}" destId="{90FE32E1-A942-4F14-A52F-CB63EB69BFAB}" srcOrd="0" destOrd="0" presId="urn:microsoft.com/office/officeart/2008/layout/PictureAccentList"/>
    <dgm:cxn modelId="{BC028EF4-7D19-414F-8555-C9DA72A82216}" type="presOf" srcId="{31F11C7D-3117-4DE9-8BDF-C6553FECC6CB}" destId="{EC7607AB-FBF2-4DC0-8D6B-1024525D8897}" srcOrd="0" destOrd="0" presId="urn:microsoft.com/office/officeart/2008/layout/PictureAccentList"/>
    <dgm:cxn modelId="{05BE1292-92FD-49A3-A7C2-3AD6AC6490CE}" srcId="{D1B32260-AE01-4667-BC4E-B4E67742BDB4}" destId="{7A331F69-0AFC-471F-88AF-A98045E93E53}" srcOrd="0" destOrd="0" parTransId="{4689DB9E-548B-4BAE-A25A-1025B432A757}" sibTransId="{8A034DB5-BF15-4C35-80BB-716C2A2221A6}"/>
    <dgm:cxn modelId="{FE1B4B98-DDEA-4EBD-A983-FF281EDE9720}" type="presOf" srcId="{38478105-521E-42E4-97CC-B66C14AABC22}" destId="{A75F8755-F620-48DE-AD06-31F03EEB468C}" srcOrd="0" destOrd="0" presId="urn:microsoft.com/office/officeart/2008/layout/PictureAccentList"/>
    <dgm:cxn modelId="{0C4397C3-87D5-48D0-B3F8-0F3ED8F83C69}" type="presOf" srcId="{7A331F69-0AFC-471F-88AF-A98045E93E53}" destId="{9E5E5010-F0DC-41FB-9986-1EA0C16BCA58}" srcOrd="0" destOrd="0" presId="urn:microsoft.com/office/officeart/2008/layout/PictureAccentList"/>
    <dgm:cxn modelId="{5CD8AEFD-9BAE-4474-8CA7-64BA33AC9A05}" srcId="{7A331F69-0AFC-471F-88AF-A98045E93E53}" destId="{31F11C7D-3117-4DE9-8BDF-C6553FECC6CB}" srcOrd="0" destOrd="0" parTransId="{11F4D6B8-52EA-4AA9-A954-15D5B1DFB70D}" sibTransId="{49004768-E0B4-436B-9DB6-A2C21698E003}"/>
    <dgm:cxn modelId="{DD4F20EF-A902-46C9-9637-DF7D98D33A03}" type="presParOf" srcId="{90FE32E1-A942-4F14-A52F-CB63EB69BFAB}" destId="{64C5F373-6BE9-484C-BBA2-BFDFE4BC6A5D}" srcOrd="0" destOrd="0" presId="urn:microsoft.com/office/officeart/2008/layout/PictureAccentList"/>
    <dgm:cxn modelId="{2F183559-25FD-465D-8DED-27B97E4A7F39}" type="presParOf" srcId="{64C5F373-6BE9-484C-BBA2-BFDFE4BC6A5D}" destId="{99464909-18C5-47D0-9BB9-AE697B04023A}" srcOrd="0" destOrd="0" presId="urn:microsoft.com/office/officeart/2008/layout/PictureAccentList"/>
    <dgm:cxn modelId="{E9F44ADF-47DB-46D4-9CD5-DBFBDDA0601C}" type="presParOf" srcId="{99464909-18C5-47D0-9BB9-AE697B04023A}" destId="{9E5E5010-F0DC-41FB-9986-1EA0C16BCA58}" srcOrd="0" destOrd="0" presId="urn:microsoft.com/office/officeart/2008/layout/PictureAccentList"/>
    <dgm:cxn modelId="{2E16DCB6-372F-45FE-8C86-276AB3EF8374}" type="presParOf" srcId="{64C5F373-6BE9-484C-BBA2-BFDFE4BC6A5D}" destId="{1A14130E-81C6-4897-B2CB-AAF67BFE25CF}" srcOrd="1" destOrd="0" presId="urn:microsoft.com/office/officeart/2008/layout/PictureAccentList"/>
    <dgm:cxn modelId="{9830E66D-CA60-4D5C-BF5A-A172758B9769}" type="presParOf" srcId="{1A14130E-81C6-4897-B2CB-AAF67BFE25CF}" destId="{ECDEF1FD-26D7-450C-84C0-6FFA86E57054}" srcOrd="0" destOrd="0" presId="urn:microsoft.com/office/officeart/2008/layout/PictureAccentList"/>
    <dgm:cxn modelId="{E641A23B-F3C1-4CC8-B193-B0201B1608C0}" type="presParOf" srcId="{ECDEF1FD-26D7-450C-84C0-6FFA86E57054}" destId="{4F111B5B-43FF-4430-A783-02D2113A98C3}" srcOrd="0" destOrd="0" presId="urn:microsoft.com/office/officeart/2008/layout/PictureAccentList"/>
    <dgm:cxn modelId="{4C75D36E-0EF8-48A3-B775-258DB41DF6D9}" type="presParOf" srcId="{ECDEF1FD-26D7-450C-84C0-6FFA86E57054}" destId="{EC7607AB-FBF2-4DC0-8D6B-1024525D8897}" srcOrd="1" destOrd="0" presId="urn:microsoft.com/office/officeart/2008/layout/PictureAccentList"/>
    <dgm:cxn modelId="{38ABC4AA-1327-477A-AA5D-5C1567F73C38}" type="presParOf" srcId="{1A14130E-81C6-4897-B2CB-AAF67BFE25CF}" destId="{0524C1AA-8CEA-4000-AC7A-8B611C392A46}" srcOrd="1" destOrd="0" presId="urn:microsoft.com/office/officeart/2008/layout/PictureAccentList"/>
    <dgm:cxn modelId="{943E2E2E-FB80-4C2C-9FE6-BBC70D7F2FBD}" type="presParOf" srcId="{0524C1AA-8CEA-4000-AC7A-8B611C392A46}" destId="{16BCC5BB-9693-488B-A7E2-3D50FCF9B75C}" srcOrd="0" destOrd="0" presId="urn:microsoft.com/office/officeart/2008/layout/PictureAccentList"/>
    <dgm:cxn modelId="{AA280C70-995E-4623-97DD-189759922CDF}" type="presParOf" srcId="{0524C1AA-8CEA-4000-AC7A-8B611C392A46}" destId="{A75F8755-F620-48DE-AD06-31F03EEB468C}"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D1B32260-AE01-4667-BC4E-B4E67742BDB4}"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US"/>
        </a:p>
      </dgm:t>
    </dgm:pt>
    <dgm:pt modelId="{7A331F69-0AFC-471F-88AF-A98045E93E53}">
      <dgm:prSet phldrT="[Text]"/>
      <dgm:spPr>
        <a:solidFill>
          <a:schemeClr val="accent6">
            <a:lumMod val="60000"/>
            <a:lumOff val="40000"/>
          </a:schemeClr>
        </a:solidFill>
      </dgm:spPr>
      <dgm:t>
        <a:bodyPr/>
        <a:lstStyle/>
        <a:p>
          <a:r>
            <a:rPr lang="fa-IR" dirty="0" smtClean="0">
              <a:solidFill>
                <a:srgbClr val="00B050"/>
              </a:solidFill>
            </a:rPr>
            <a:t>ب)سرمایه گذاری مالی و انسانی برای نظام اموزشی</a:t>
          </a:r>
          <a:endParaRPr lang="en-US" dirty="0">
            <a:solidFill>
              <a:srgbClr val="00B050"/>
            </a:solidFill>
          </a:endParaRPr>
        </a:p>
      </dgm:t>
    </dgm:pt>
    <dgm:pt modelId="{4689DB9E-548B-4BAE-A25A-1025B432A757}" type="parTrans" cxnId="{05BE1292-92FD-49A3-A7C2-3AD6AC6490CE}">
      <dgm:prSet/>
      <dgm:spPr/>
      <dgm:t>
        <a:bodyPr/>
        <a:lstStyle/>
        <a:p>
          <a:endParaRPr lang="en-US"/>
        </a:p>
      </dgm:t>
    </dgm:pt>
    <dgm:pt modelId="{8A034DB5-BF15-4C35-80BB-716C2A2221A6}" type="sibTrans" cxnId="{05BE1292-92FD-49A3-A7C2-3AD6AC6490CE}">
      <dgm:prSet/>
      <dgm:spPr/>
      <dgm:t>
        <a:bodyPr/>
        <a:lstStyle/>
        <a:p>
          <a:endParaRPr lang="en-US"/>
        </a:p>
      </dgm:t>
    </dgm:pt>
    <dgm:pt modelId="{31F11C7D-3117-4DE9-8BDF-C6553FECC6CB}">
      <dgm:prSet phldrT="[Text]"/>
      <dgm:spPr>
        <a:solidFill>
          <a:schemeClr val="accent6">
            <a:lumMod val="75000"/>
          </a:schemeClr>
        </a:solidFill>
      </dgm:spPr>
      <dgm:t>
        <a:bodyPr/>
        <a:lstStyle/>
        <a:p>
          <a:r>
            <a:rPr lang="fa-IR" dirty="0" smtClean="0">
              <a:solidFill>
                <a:srgbClr val="00B050"/>
              </a:solidFill>
            </a:rPr>
            <a:t>بودجه دولتی برای نظام اموزشی - نسبت محصل به کادر اموزشی </a:t>
          </a:r>
          <a:endParaRPr lang="en-US" dirty="0">
            <a:solidFill>
              <a:srgbClr val="00B050"/>
            </a:solidFill>
          </a:endParaRPr>
        </a:p>
      </dgm:t>
    </dgm:pt>
    <dgm:pt modelId="{11F4D6B8-52EA-4AA9-A954-15D5B1DFB70D}" type="parTrans" cxnId="{5CD8AEFD-9BAE-4474-8CA7-64BA33AC9A05}">
      <dgm:prSet/>
      <dgm:spPr/>
      <dgm:t>
        <a:bodyPr/>
        <a:lstStyle/>
        <a:p>
          <a:endParaRPr lang="en-US"/>
        </a:p>
      </dgm:t>
    </dgm:pt>
    <dgm:pt modelId="{49004768-E0B4-436B-9DB6-A2C21698E003}" type="sibTrans" cxnId="{5CD8AEFD-9BAE-4474-8CA7-64BA33AC9A05}">
      <dgm:prSet/>
      <dgm:spPr/>
      <dgm:t>
        <a:bodyPr/>
        <a:lstStyle/>
        <a:p>
          <a:endParaRPr lang="en-US"/>
        </a:p>
      </dgm:t>
    </dgm:pt>
    <dgm:pt modelId="{38478105-521E-42E4-97CC-B66C14AABC22}">
      <dgm:prSet phldrT="[Text]"/>
      <dgm:spPr>
        <a:solidFill>
          <a:srgbClr val="92D050"/>
        </a:solidFill>
      </dgm:spPr>
      <dgm:t>
        <a:bodyPr/>
        <a:lstStyle/>
        <a:p>
          <a:r>
            <a:rPr lang="fa-IR" dirty="0" smtClean="0">
              <a:solidFill>
                <a:srgbClr val="00B050"/>
              </a:solidFill>
            </a:rPr>
            <a:t>تعداد کارکنان شاغل در نظام اموزشی – یارانه های دولتی برای خانواده ها</a:t>
          </a:r>
          <a:endParaRPr lang="en-US" dirty="0">
            <a:solidFill>
              <a:srgbClr val="00B050"/>
            </a:solidFill>
          </a:endParaRPr>
        </a:p>
      </dgm:t>
    </dgm:pt>
    <dgm:pt modelId="{520A51E2-F4D7-4B5B-99EA-565C9737FFFA}" type="parTrans" cxnId="{D5AEA688-C102-4AF6-AB13-B5174670D794}">
      <dgm:prSet/>
      <dgm:spPr/>
      <dgm:t>
        <a:bodyPr/>
        <a:lstStyle/>
        <a:p>
          <a:endParaRPr lang="en-US"/>
        </a:p>
      </dgm:t>
    </dgm:pt>
    <dgm:pt modelId="{B3B2DFC1-460B-461C-AB6E-289E4DEDF8F3}" type="sibTrans" cxnId="{D5AEA688-C102-4AF6-AB13-B5174670D794}">
      <dgm:prSet/>
      <dgm:spPr/>
      <dgm:t>
        <a:bodyPr/>
        <a:lstStyle/>
        <a:p>
          <a:endParaRPr lang="en-US"/>
        </a:p>
      </dgm:t>
    </dgm:pt>
    <dgm:pt modelId="{90FE32E1-A942-4F14-A52F-CB63EB69BFAB}" type="pres">
      <dgm:prSet presAssocID="{D1B32260-AE01-4667-BC4E-B4E67742BDB4}" presName="layout" presStyleCnt="0">
        <dgm:presLayoutVars>
          <dgm:chMax/>
          <dgm:chPref/>
          <dgm:dir/>
          <dgm:animOne val="branch"/>
          <dgm:animLvl val="lvl"/>
          <dgm:resizeHandles/>
        </dgm:presLayoutVars>
      </dgm:prSet>
      <dgm:spPr/>
      <dgm:t>
        <a:bodyPr/>
        <a:lstStyle/>
        <a:p>
          <a:pPr rtl="1"/>
          <a:endParaRPr lang="fa-IR"/>
        </a:p>
      </dgm:t>
    </dgm:pt>
    <dgm:pt modelId="{64C5F373-6BE9-484C-BBA2-BFDFE4BC6A5D}" type="pres">
      <dgm:prSet presAssocID="{7A331F69-0AFC-471F-88AF-A98045E93E53}" presName="root" presStyleCnt="0">
        <dgm:presLayoutVars>
          <dgm:chMax/>
          <dgm:chPref val="4"/>
        </dgm:presLayoutVars>
      </dgm:prSet>
      <dgm:spPr/>
    </dgm:pt>
    <dgm:pt modelId="{99464909-18C5-47D0-9BB9-AE697B04023A}" type="pres">
      <dgm:prSet presAssocID="{7A331F69-0AFC-471F-88AF-A98045E93E53}" presName="rootComposite" presStyleCnt="0">
        <dgm:presLayoutVars/>
      </dgm:prSet>
      <dgm:spPr/>
    </dgm:pt>
    <dgm:pt modelId="{9E5E5010-F0DC-41FB-9986-1EA0C16BCA58}" type="pres">
      <dgm:prSet presAssocID="{7A331F69-0AFC-471F-88AF-A98045E93E53}" presName="rootText" presStyleLbl="node0" presStyleIdx="0" presStyleCnt="1">
        <dgm:presLayoutVars>
          <dgm:chMax/>
          <dgm:chPref val="4"/>
        </dgm:presLayoutVars>
      </dgm:prSet>
      <dgm:spPr/>
      <dgm:t>
        <a:bodyPr/>
        <a:lstStyle/>
        <a:p>
          <a:endParaRPr lang="en-US"/>
        </a:p>
      </dgm:t>
    </dgm:pt>
    <dgm:pt modelId="{1A14130E-81C6-4897-B2CB-AAF67BFE25CF}" type="pres">
      <dgm:prSet presAssocID="{7A331F69-0AFC-471F-88AF-A98045E93E53}" presName="childShape" presStyleCnt="0">
        <dgm:presLayoutVars>
          <dgm:chMax val="0"/>
          <dgm:chPref val="0"/>
        </dgm:presLayoutVars>
      </dgm:prSet>
      <dgm:spPr/>
    </dgm:pt>
    <dgm:pt modelId="{ECDEF1FD-26D7-450C-84C0-6FFA86E57054}" type="pres">
      <dgm:prSet presAssocID="{31F11C7D-3117-4DE9-8BDF-C6553FECC6CB}" presName="childComposite" presStyleCnt="0">
        <dgm:presLayoutVars>
          <dgm:chMax val="0"/>
          <dgm:chPref val="0"/>
        </dgm:presLayoutVars>
      </dgm:prSet>
      <dgm:spPr/>
    </dgm:pt>
    <dgm:pt modelId="{4F111B5B-43FF-4430-A783-02D2113A98C3}" type="pres">
      <dgm:prSet presAssocID="{31F11C7D-3117-4DE9-8BDF-C6553FECC6CB}" presName="Image" presStyleLbl="node1" presStyleIdx="0" presStyleCnt="2" custFlipVert="0" custFlipHor="1" custScaleX="40095" custScaleY="34499" custLinFactX="400000" custLinFactNeighborX="471256" custLinFactNeighborY="-18679"/>
      <dgm:spPr>
        <a:solidFill>
          <a:schemeClr val="accent1">
            <a:lumMod val="60000"/>
            <a:lumOff val="40000"/>
          </a:schemeClr>
        </a:solidFill>
      </dgm:spPr>
    </dgm:pt>
    <dgm:pt modelId="{EC7607AB-FBF2-4DC0-8D6B-1024525D8897}" type="pres">
      <dgm:prSet presAssocID="{31F11C7D-3117-4DE9-8BDF-C6553FECC6CB}" presName="childText" presStyleLbl="lnNode1" presStyleIdx="0" presStyleCnt="2" custLinFactNeighborX="-11782" custLinFactNeighborY="-8005">
        <dgm:presLayoutVars>
          <dgm:chMax val="0"/>
          <dgm:chPref val="0"/>
          <dgm:bulletEnabled val="1"/>
        </dgm:presLayoutVars>
      </dgm:prSet>
      <dgm:spPr/>
      <dgm:t>
        <a:bodyPr/>
        <a:lstStyle/>
        <a:p>
          <a:endParaRPr lang="en-US"/>
        </a:p>
      </dgm:t>
    </dgm:pt>
    <dgm:pt modelId="{0524C1AA-8CEA-4000-AC7A-8B611C392A46}" type="pres">
      <dgm:prSet presAssocID="{38478105-521E-42E4-97CC-B66C14AABC22}" presName="childComposite" presStyleCnt="0">
        <dgm:presLayoutVars>
          <dgm:chMax val="0"/>
          <dgm:chPref val="0"/>
        </dgm:presLayoutVars>
      </dgm:prSet>
      <dgm:spPr/>
    </dgm:pt>
    <dgm:pt modelId="{16BCC5BB-9693-488B-A7E2-3D50FCF9B75C}" type="pres">
      <dgm:prSet presAssocID="{38478105-521E-42E4-97CC-B66C14AABC22}" presName="Image" presStyleLbl="node1" presStyleIdx="1" presStyleCnt="2" custScaleX="41293" custScaleY="39683" custLinFactX="400000" custLinFactNeighborX="475892" custLinFactNeighborY="-4003"/>
      <dgm:spPr>
        <a:solidFill>
          <a:schemeClr val="accent1">
            <a:lumMod val="40000"/>
            <a:lumOff val="60000"/>
          </a:schemeClr>
        </a:solidFill>
      </dgm:spPr>
    </dgm:pt>
    <dgm:pt modelId="{A75F8755-F620-48DE-AD06-31F03EEB468C}" type="pres">
      <dgm:prSet presAssocID="{38478105-521E-42E4-97CC-B66C14AABC22}" presName="childText" presStyleLbl="lnNode1" presStyleIdx="1" presStyleCnt="2" custLinFactNeighborX="-11317" custLinFactNeighborY="-4003">
        <dgm:presLayoutVars>
          <dgm:chMax val="0"/>
          <dgm:chPref val="0"/>
          <dgm:bulletEnabled val="1"/>
        </dgm:presLayoutVars>
      </dgm:prSet>
      <dgm:spPr/>
      <dgm:t>
        <a:bodyPr/>
        <a:lstStyle/>
        <a:p>
          <a:endParaRPr lang="en-US"/>
        </a:p>
      </dgm:t>
    </dgm:pt>
  </dgm:ptLst>
  <dgm:cxnLst>
    <dgm:cxn modelId="{78869E74-3ECD-4A2E-99E2-9AAA7FADDDD0}" type="presOf" srcId="{31F11C7D-3117-4DE9-8BDF-C6553FECC6CB}" destId="{EC7607AB-FBF2-4DC0-8D6B-1024525D8897}" srcOrd="0" destOrd="0" presId="urn:microsoft.com/office/officeart/2008/layout/PictureAccentList"/>
    <dgm:cxn modelId="{D04F031E-A3CE-4AA3-8B31-807A1BAC59FC}" type="presOf" srcId="{D1B32260-AE01-4667-BC4E-B4E67742BDB4}" destId="{90FE32E1-A942-4F14-A52F-CB63EB69BFAB}" srcOrd="0" destOrd="0" presId="urn:microsoft.com/office/officeart/2008/layout/PictureAccentList"/>
    <dgm:cxn modelId="{05BE1292-92FD-49A3-A7C2-3AD6AC6490CE}" srcId="{D1B32260-AE01-4667-BC4E-B4E67742BDB4}" destId="{7A331F69-0AFC-471F-88AF-A98045E93E53}" srcOrd="0" destOrd="0" parTransId="{4689DB9E-548B-4BAE-A25A-1025B432A757}" sibTransId="{8A034DB5-BF15-4C35-80BB-716C2A2221A6}"/>
    <dgm:cxn modelId="{5CD8AEFD-9BAE-4474-8CA7-64BA33AC9A05}" srcId="{7A331F69-0AFC-471F-88AF-A98045E93E53}" destId="{31F11C7D-3117-4DE9-8BDF-C6553FECC6CB}" srcOrd="0" destOrd="0" parTransId="{11F4D6B8-52EA-4AA9-A954-15D5B1DFB70D}" sibTransId="{49004768-E0B4-436B-9DB6-A2C21698E003}"/>
    <dgm:cxn modelId="{27CB85F4-CDCC-42F8-9075-CFCF89CA1633}" type="presOf" srcId="{38478105-521E-42E4-97CC-B66C14AABC22}" destId="{A75F8755-F620-48DE-AD06-31F03EEB468C}" srcOrd="0" destOrd="0" presId="urn:microsoft.com/office/officeart/2008/layout/PictureAccentList"/>
    <dgm:cxn modelId="{3BDCBCDF-722A-40C8-B9F5-0DEB31823B5D}" type="presOf" srcId="{7A331F69-0AFC-471F-88AF-A98045E93E53}" destId="{9E5E5010-F0DC-41FB-9986-1EA0C16BCA58}" srcOrd="0" destOrd="0" presId="urn:microsoft.com/office/officeart/2008/layout/PictureAccentList"/>
    <dgm:cxn modelId="{D5AEA688-C102-4AF6-AB13-B5174670D794}" srcId="{7A331F69-0AFC-471F-88AF-A98045E93E53}" destId="{38478105-521E-42E4-97CC-B66C14AABC22}" srcOrd="1" destOrd="0" parTransId="{520A51E2-F4D7-4B5B-99EA-565C9737FFFA}" sibTransId="{B3B2DFC1-460B-461C-AB6E-289E4DEDF8F3}"/>
    <dgm:cxn modelId="{B23E4852-BF45-4D53-AE0F-32B1F8C4C09F}" type="presParOf" srcId="{90FE32E1-A942-4F14-A52F-CB63EB69BFAB}" destId="{64C5F373-6BE9-484C-BBA2-BFDFE4BC6A5D}" srcOrd="0" destOrd="0" presId="urn:microsoft.com/office/officeart/2008/layout/PictureAccentList"/>
    <dgm:cxn modelId="{F7273AF3-D897-4DD6-823D-4EA944288121}" type="presParOf" srcId="{64C5F373-6BE9-484C-BBA2-BFDFE4BC6A5D}" destId="{99464909-18C5-47D0-9BB9-AE697B04023A}" srcOrd="0" destOrd="0" presId="urn:microsoft.com/office/officeart/2008/layout/PictureAccentList"/>
    <dgm:cxn modelId="{8EDEFAD4-CA6C-4910-A1D7-4C5ED6878B0D}" type="presParOf" srcId="{99464909-18C5-47D0-9BB9-AE697B04023A}" destId="{9E5E5010-F0DC-41FB-9986-1EA0C16BCA58}" srcOrd="0" destOrd="0" presId="urn:microsoft.com/office/officeart/2008/layout/PictureAccentList"/>
    <dgm:cxn modelId="{5D1B4B35-EAD7-4583-B270-22D39A7D22FF}" type="presParOf" srcId="{64C5F373-6BE9-484C-BBA2-BFDFE4BC6A5D}" destId="{1A14130E-81C6-4897-B2CB-AAF67BFE25CF}" srcOrd="1" destOrd="0" presId="urn:microsoft.com/office/officeart/2008/layout/PictureAccentList"/>
    <dgm:cxn modelId="{E9BE43D3-F8A6-48F6-A13E-6C3332E6015A}" type="presParOf" srcId="{1A14130E-81C6-4897-B2CB-AAF67BFE25CF}" destId="{ECDEF1FD-26D7-450C-84C0-6FFA86E57054}" srcOrd="0" destOrd="0" presId="urn:microsoft.com/office/officeart/2008/layout/PictureAccentList"/>
    <dgm:cxn modelId="{5704CFE0-3530-482E-87A5-C1F6583E0DA1}" type="presParOf" srcId="{ECDEF1FD-26D7-450C-84C0-6FFA86E57054}" destId="{4F111B5B-43FF-4430-A783-02D2113A98C3}" srcOrd="0" destOrd="0" presId="urn:microsoft.com/office/officeart/2008/layout/PictureAccentList"/>
    <dgm:cxn modelId="{B6380841-75B3-4450-B9BD-0815EC69CD02}" type="presParOf" srcId="{ECDEF1FD-26D7-450C-84C0-6FFA86E57054}" destId="{EC7607AB-FBF2-4DC0-8D6B-1024525D8897}" srcOrd="1" destOrd="0" presId="urn:microsoft.com/office/officeart/2008/layout/PictureAccentList"/>
    <dgm:cxn modelId="{991062A9-7FEA-4A99-929D-1CF072F5923A}" type="presParOf" srcId="{1A14130E-81C6-4897-B2CB-AAF67BFE25CF}" destId="{0524C1AA-8CEA-4000-AC7A-8B611C392A46}" srcOrd="1" destOrd="0" presId="urn:microsoft.com/office/officeart/2008/layout/PictureAccentList"/>
    <dgm:cxn modelId="{8B426D41-4AEA-405C-A916-2855F5E645D7}" type="presParOf" srcId="{0524C1AA-8CEA-4000-AC7A-8B611C392A46}" destId="{16BCC5BB-9693-488B-A7E2-3D50FCF9B75C}" srcOrd="0" destOrd="0" presId="urn:microsoft.com/office/officeart/2008/layout/PictureAccentList"/>
    <dgm:cxn modelId="{58BD1CD4-F824-494A-A6B2-01FE2DC9181E}" type="presParOf" srcId="{0524C1AA-8CEA-4000-AC7A-8B611C392A46}" destId="{A75F8755-F620-48DE-AD06-31F03EEB468C}"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5.xml><?xml version="1.0" encoding="utf-8"?>
<dgm:dataModel xmlns:dgm="http://schemas.openxmlformats.org/drawingml/2006/diagram" xmlns:a="http://schemas.openxmlformats.org/drawingml/2006/main">
  <dgm:ptLst>
    <dgm:pt modelId="{D1B32260-AE01-4667-BC4E-B4E67742BDB4}"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US"/>
        </a:p>
      </dgm:t>
    </dgm:pt>
    <dgm:pt modelId="{7A331F69-0AFC-471F-88AF-A98045E93E53}">
      <dgm:prSet phldrT="[Text]"/>
      <dgm:spPr>
        <a:solidFill>
          <a:schemeClr val="accent2">
            <a:lumMod val="20000"/>
            <a:lumOff val="80000"/>
          </a:schemeClr>
        </a:solidFill>
      </dgm:spPr>
      <dgm:t>
        <a:bodyPr/>
        <a:lstStyle/>
        <a:p>
          <a:r>
            <a:rPr lang="fa-IR" dirty="0" smtClean="0">
              <a:solidFill>
                <a:srgbClr val="002060"/>
              </a:solidFill>
            </a:rPr>
            <a:t>ج) </a:t>
          </a:r>
          <a:r>
            <a:rPr lang="fa-IR" dirty="0" smtClean="0">
              <a:solidFill>
                <a:srgbClr val="FC7108"/>
              </a:solidFill>
            </a:rPr>
            <a:t>دسترسی به اموزش ،مشارکت و پیشرفت تحصیلی</a:t>
          </a:r>
          <a:endParaRPr lang="en-US" dirty="0">
            <a:solidFill>
              <a:srgbClr val="FC7108"/>
            </a:solidFill>
          </a:endParaRPr>
        </a:p>
      </dgm:t>
    </dgm:pt>
    <dgm:pt modelId="{4689DB9E-548B-4BAE-A25A-1025B432A757}" type="parTrans" cxnId="{05BE1292-92FD-49A3-A7C2-3AD6AC6490CE}">
      <dgm:prSet/>
      <dgm:spPr/>
      <dgm:t>
        <a:bodyPr/>
        <a:lstStyle/>
        <a:p>
          <a:endParaRPr lang="en-US"/>
        </a:p>
      </dgm:t>
    </dgm:pt>
    <dgm:pt modelId="{8A034DB5-BF15-4C35-80BB-716C2A2221A6}" type="sibTrans" cxnId="{05BE1292-92FD-49A3-A7C2-3AD6AC6490CE}">
      <dgm:prSet/>
      <dgm:spPr/>
      <dgm:t>
        <a:bodyPr/>
        <a:lstStyle/>
        <a:p>
          <a:endParaRPr lang="en-US"/>
        </a:p>
      </dgm:t>
    </dgm:pt>
    <dgm:pt modelId="{31F11C7D-3117-4DE9-8BDF-C6553FECC6CB}">
      <dgm:prSet phldrT="[Text]"/>
      <dgm:spPr>
        <a:solidFill>
          <a:schemeClr val="accent2">
            <a:lumMod val="60000"/>
            <a:lumOff val="40000"/>
          </a:schemeClr>
        </a:solidFill>
      </dgm:spPr>
      <dgm:t>
        <a:bodyPr/>
        <a:lstStyle/>
        <a:p>
          <a:r>
            <a:rPr lang="fa-IR" dirty="0" smtClean="0">
              <a:solidFill>
                <a:srgbClr val="FC7108"/>
              </a:solidFill>
            </a:rPr>
            <a:t>مشارکت در اموزش عمومی – مشارکت در اموزش عالی</a:t>
          </a:r>
          <a:endParaRPr lang="en-US" dirty="0">
            <a:solidFill>
              <a:srgbClr val="FC7108"/>
            </a:solidFill>
          </a:endParaRPr>
        </a:p>
      </dgm:t>
    </dgm:pt>
    <dgm:pt modelId="{11F4D6B8-52EA-4AA9-A954-15D5B1DFB70D}" type="parTrans" cxnId="{5CD8AEFD-9BAE-4474-8CA7-64BA33AC9A05}">
      <dgm:prSet/>
      <dgm:spPr/>
      <dgm:t>
        <a:bodyPr/>
        <a:lstStyle/>
        <a:p>
          <a:endParaRPr lang="en-US"/>
        </a:p>
      </dgm:t>
    </dgm:pt>
    <dgm:pt modelId="{49004768-E0B4-436B-9DB6-A2C21698E003}" type="sibTrans" cxnId="{5CD8AEFD-9BAE-4474-8CA7-64BA33AC9A05}">
      <dgm:prSet/>
      <dgm:spPr/>
      <dgm:t>
        <a:bodyPr/>
        <a:lstStyle/>
        <a:p>
          <a:endParaRPr lang="en-US"/>
        </a:p>
      </dgm:t>
    </dgm:pt>
    <dgm:pt modelId="{38478105-521E-42E4-97CC-B66C14AABC22}">
      <dgm:prSet phldrT="[Text]"/>
      <dgm:spPr>
        <a:solidFill>
          <a:schemeClr val="accent2">
            <a:lumMod val="40000"/>
            <a:lumOff val="60000"/>
          </a:schemeClr>
        </a:solidFill>
      </dgm:spPr>
      <dgm:t>
        <a:bodyPr/>
        <a:lstStyle/>
        <a:p>
          <a:r>
            <a:rPr lang="fa-IR" dirty="0" smtClean="0">
              <a:solidFill>
                <a:srgbClr val="FC7108"/>
              </a:solidFill>
            </a:rPr>
            <a:t>ثبت نام کودکان لازم التعلیم</a:t>
          </a:r>
          <a:endParaRPr lang="en-US" dirty="0">
            <a:solidFill>
              <a:srgbClr val="FC7108"/>
            </a:solidFill>
          </a:endParaRPr>
        </a:p>
      </dgm:t>
    </dgm:pt>
    <dgm:pt modelId="{520A51E2-F4D7-4B5B-99EA-565C9737FFFA}" type="parTrans" cxnId="{D5AEA688-C102-4AF6-AB13-B5174670D794}">
      <dgm:prSet/>
      <dgm:spPr/>
      <dgm:t>
        <a:bodyPr/>
        <a:lstStyle/>
        <a:p>
          <a:endParaRPr lang="en-US"/>
        </a:p>
      </dgm:t>
    </dgm:pt>
    <dgm:pt modelId="{B3B2DFC1-460B-461C-AB6E-289E4DEDF8F3}" type="sibTrans" cxnId="{D5AEA688-C102-4AF6-AB13-B5174670D794}">
      <dgm:prSet/>
      <dgm:spPr/>
      <dgm:t>
        <a:bodyPr/>
        <a:lstStyle/>
        <a:p>
          <a:endParaRPr lang="en-US"/>
        </a:p>
      </dgm:t>
    </dgm:pt>
    <dgm:pt modelId="{90FE32E1-A942-4F14-A52F-CB63EB69BFAB}" type="pres">
      <dgm:prSet presAssocID="{D1B32260-AE01-4667-BC4E-B4E67742BDB4}" presName="layout" presStyleCnt="0">
        <dgm:presLayoutVars>
          <dgm:chMax/>
          <dgm:chPref/>
          <dgm:dir/>
          <dgm:animOne val="branch"/>
          <dgm:animLvl val="lvl"/>
          <dgm:resizeHandles/>
        </dgm:presLayoutVars>
      </dgm:prSet>
      <dgm:spPr/>
      <dgm:t>
        <a:bodyPr/>
        <a:lstStyle/>
        <a:p>
          <a:pPr rtl="1"/>
          <a:endParaRPr lang="fa-IR"/>
        </a:p>
      </dgm:t>
    </dgm:pt>
    <dgm:pt modelId="{64C5F373-6BE9-484C-BBA2-BFDFE4BC6A5D}" type="pres">
      <dgm:prSet presAssocID="{7A331F69-0AFC-471F-88AF-A98045E93E53}" presName="root" presStyleCnt="0">
        <dgm:presLayoutVars>
          <dgm:chMax/>
          <dgm:chPref val="4"/>
        </dgm:presLayoutVars>
      </dgm:prSet>
      <dgm:spPr/>
    </dgm:pt>
    <dgm:pt modelId="{99464909-18C5-47D0-9BB9-AE697B04023A}" type="pres">
      <dgm:prSet presAssocID="{7A331F69-0AFC-471F-88AF-A98045E93E53}" presName="rootComposite" presStyleCnt="0">
        <dgm:presLayoutVars/>
      </dgm:prSet>
      <dgm:spPr/>
    </dgm:pt>
    <dgm:pt modelId="{9E5E5010-F0DC-41FB-9986-1EA0C16BCA58}" type="pres">
      <dgm:prSet presAssocID="{7A331F69-0AFC-471F-88AF-A98045E93E53}" presName="rootText" presStyleLbl="node0" presStyleIdx="0" presStyleCnt="1">
        <dgm:presLayoutVars>
          <dgm:chMax/>
          <dgm:chPref val="4"/>
        </dgm:presLayoutVars>
      </dgm:prSet>
      <dgm:spPr/>
      <dgm:t>
        <a:bodyPr/>
        <a:lstStyle/>
        <a:p>
          <a:endParaRPr lang="en-US"/>
        </a:p>
      </dgm:t>
    </dgm:pt>
    <dgm:pt modelId="{1A14130E-81C6-4897-B2CB-AAF67BFE25CF}" type="pres">
      <dgm:prSet presAssocID="{7A331F69-0AFC-471F-88AF-A98045E93E53}" presName="childShape" presStyleCnt="0">
        <dgm:presLayoutVars>
          <dgm:chMax val="0"/>
          <dgm:chPref val="0"/>
        </dgm:presLayoutVars>
      </dgm:prSet>
      <dgm:spPr/>
    </dgm:pt>
    <dgm:pt modelId="{ECDEF1FD-26D7-450C-84C0-6FFA86E57054}" type="pres">
      <dgm:prSet presAssocID="{31F11C7D-3117-4DE9-8BDF-C6553FECC6CB}" presName="childComposite" presStyleCnt="0">
        <dgm:presLayoutVars>
          <dgm:chMax val="0"/>
          <dgm:chPref val="0"/>
        </dgm:presLayoutVars>
      </dgm:prSet>
      <dgm:spPr/>
    </dgm:pt>
    <dgm:pt modelId="{4F111B5B-43FF-4430-A783-02D2113A98C3}" type="pres">
      <dgm:prSet presAssocID="{31F11C7D-3117-4DE9-8BDF-C6553FECC6CB}" presName="Image" presStyleLbl="node1" presStyleIdx="0" presStyleCnt="2" custFlipVert="0" custFlipHor="1" custScaleX="40095" custScaleY="34499" custLinFactX="400000" custLinFactNeighborX="471256" custLinFactNeighborY="-18679"/>
      <dgm:spPr>
        <a:solidFill>
          <a:schemeClr val="accent1">
            <a:lumMod val="60000"/>
            <a:lumOff val="40000"/>
          </a:schemeClr>
        </a:solidFill>
      </dgm:spPr>
    </dgm:pt>
    <dgm:pt modelId="{EC7607AB-FBF2-4DC0-8D6B-1024525D8897}" type="pres">
      <dgm:prSet presAssocID="{31F11C7D-3117-4DE9-8BDF-C6553FECC6CB}" presName="childText" presStyleLbl="lnNode1" presStyleIdx="0" presStyleCnt="2" custLinFactNeighborX="-11782" custLinFactNeighborY="-8005">
        <dgm:presLayoutVars>
          <dgm:chMax val="0"/>
          <dgm:chPref val="0"/>
          <dgm:bulletEnabled val="1"/>
        </dgm:presLayoutVars>
      </dgm:prSet>
      <dgm:spPr/>
      <dgm:t>
        <a:bodyPr/>
        <a:lstStyle/>
        <a:p>
          <a:endParaRPr lang="en-US"/>
        </a:p>
      </dgm:t>
    </dgm:pt>
    <dgm:pt modelId="{0524C1AA-8CEA-4000-AC7A-8B611C392A46}" type="pres">
      <dgm:prSet presAssocID="{38478105-521E-42E4-97CC-B66C14AABC22}" presName="childComposite" presStyleCnt="0">
        <dgm:presLayoutVars>
          <dgm:chMax val="0"/>
          <dgm:chPref val="0"/>
        </dgm:presLayoutVars>
      </dgm:prSet>
      <dgm:spPr/>
    </dgm:pt>
    <dgm:pt modelId="{16BCC5BB-9693-488B-A7E2-3D50FCF9B75C}" type="pres">
      <dgm:prSet presAssocID="{38478105-521E-42E4-97CC-B66C14AABC22}" presName="Image" presStyleLbl="node1" presStyleIdx="1" presStyleCnt="2" custScaleX="41293" custScaleY="39683" custLinFactX="400000" custLinFactNeighborX="475892" custLinFactNeighborY="-4003"/>
      <dgm:spPr>
        <a:solidFill>
          <a:schemeClr val="accent1">
            <a:lumMod val="40000"/>
            <a:lumOff val="60000"/>
          </a:schemeClr>
        </a:solidFill>
      </dgm:spPr>
    </dgm:pt>
    <dgm:pt modelId="{A75F8755-F620-48DE-AD06-31F03EEB468C}" type="pres">
      <dgm:prSet presAssocID="{38478105-521E-42E4-97CC-B66C14AABC22}" presName="childText" presStyleLbl="lnNode1" presStyleIdx="1" presStyleCnt="2" custLinFactNeighborX="-11317" custLinFactNeighborY="-4003">
        <dgm:presLayoutVars>
          <dgm:chMax val="0"/>
          <dgm:chPref val="0"/>
          <dgm:bulletEnabled val="1"/>
        </dgm:presLayoutVars>
      </dgm:prSet>
      <dgm:spPr/>
      <dgm:t>
        <a:bodyPr/>
        <a:lstStyle/>
        <a:p>
          <a:endParaRPr lang="en-US"/>
        </a:p>
      </dgm:t>
    </dgm:pt>
  </dgm:ptLst>
  <dgm:cxnLst>
    <dgm:cxn modelId="{4718215B-C907-4776-998D-A833E187A42D}" type="presOf" srcId="{38478105-521E-42E4-97CC-B66C14AABC22}" destId="{A75F8755-F620-48DE-AD06-31F03EEB468C}" srcOrd="0" destOrd="0" presId="urn:microsoft.com/office/officeart/2008/layout/PictureAccentList"/>
    <dgm:cxn modelId="{05BE1292-92FD-49A3-A7C2-3AD6AC6490CE}" srcId="{D1B32260-AE01-4667-BC4E-B4E67742BDB4}" destId="{7A331F69-0AFC-471F-88AF-A98045E93E53}" srcOrd="0" destOrd="0" parTransId="{4689DB9E-548B-4BAE-A25A-1025B432A757}" sibTransId="{8A034DB5-BF15-4C35-80BB-716C2A2221A6}"/>
    <dgm:cxn modelId="{048B48D0-9341-41A4-8C0C-A1848711EBD9}" type="presOf" srcId="{7A331F69-0AFC-471F-88AF-A98045E93E53}" destId="{9E5E5010-F0DC-41FB-9986-1EA0C16BCA58}" srcOrd="0" destOrd="0" presId="urn:microsoft.com/office/officeart/2008/layout/PictureAccentList"/>
    <dgm:cxn modelId="{5CD8AEFD-9BAE-4474-8CA7-64BA33AC9A05}" srcId="{7A331F69-0AFC-471F-88AF-A98045E93E53}" destId="{31F11C7D-3117-4DE9-8BDF-C6553FECC6CB}" srcOrd="0" destOrd="0" parTransId="{11F4D6B8-52EA-4AA9-A954-15D5B1DFB70D}" sibTransId="{49004768-E0B4-436B-9DB6-A2C21698E003}"/>
    <dgm:cxn modelId="{C0E647D1-4209-4C4C-B0B3-9663BB288D29}" type="presOf" srcId="{31F11C7D-3117-4DE9-8BDF-C6553FECC6CB}" destId="{EC7607AB-FBF2-4DC0-8D6B-1024525D8897}" srcOrd="0" destOrd="0" presId="urn:microsoft.com/office/officeart/2008/layout/PictureAccentList"/>
    <dgm:cxn modelId="{7C0179B7-5EB1-4F4B-A947-34595A0ADB96}" type="presOf" srcId="{D1B32260-AE01-4667-BC4E-B4E67742BDB4}" destId="{90FE32E1-A942-4F14-A52F-CB63EB69BFAB}" srcOrd="0" destOrd="0" presId="urn:microsoft.com/office/officeart/2008/layout/PictureAccentList"/>
    <dgm:cxn modelId="{D5AEA688-C102-4AF6-AB13-B5174670D794}" srcId="{7A331F69-0AFC-471F-88AF-A98045E93E53}" destId="{38478105-521E-42E4-97CC-B66C14AABC22}" srcOrd="1" destOrd="0" parTransId="{520A51E2-F4D7-4B5B-99EA-565C9737FFFA}" sibTransId="{B3B2DFC1-460B-461C-AB6E-289E4DEDF8F3}"/>
    <dgm:cxn modelId="{460CE18A-824F-4E8A-8020-540AF46B65D5}" type="presParOf" srcId="{90FE32E1-A942-4F14-A52F-CB63EB69BFAB}" destId="{64C5F373-6BE9-484C-BBA2-BFDFE4BC6A5D}" srcOrd="0" destOrd="0" presId="urn:microsoft.com/office/officeart/2008/layout/PictureAccentList"/>
    <dgm:cxn modelId="{12340161-239F-4EBB-B340-0771D6828A10}" type="presParOf" srcId="{64C5F373-6BE9-484C-BBA2-BFDFE4BC6A5D}" destId="{99464909-18C5-47D0-9BB9-AE697B04023A}" srcOrd="0" destOrd="0" presId="urn:microsoft.com/office/officeart/2008/layout/PictureAccentList"/>
    <dgm:cxn modelId="{2228A42F-E288-4953-827C-7F4F5E8FAACD}" type="presParOf" srcId="{99464909-18C5-47D0-9BB9-AE697B04023A}" destId="{9E5E5010-F0DC-41FB-9986-1EA0C16BCA58}" srcOrd="0" destOrd="0" presId="urn:microsoft.com/office/officeart/2008/layout/PictureAccentList"/>
    <dgm:cxn modelId="{FB025F4A-B9B3-4857-8F9F-3FE2778344CF}" type="presParOf" srcId="{64C5F373-6BE9-484C-BBA2-BFDFE4BC6A5D}" destId="{1A14130E-81C6-4897-B2CB-AAF67BFE25CF}" srcOrd="1" destOrd="0" presId="urn:microsoft.com/office/officeart/2008/layout/PictureAccentList"/>
    <dgm:cxn modelId="{852EB7FF-7FF3-4B22-9CA6-4046EA537B4F}" type="presParOf" srcId="{1A14130E-81C6-4897-B2CB-AAF67BFE25CF}" destId="{ECDEF1FD-26D7-450C-84C0-6FFA86E57054}" srcOrd="0" destOrd="0" presId="urn:microsoft.com/office/officeart/2008/layout/PictureAccentList"/>
    <dgm:cxn modelId="{6FB9B4C1-299A-40E4-9E17-8CBC22C4C726}" type="presParOf" srcId="{ECDEF1FD-26D7-450C-84C0-6FFA86E57054}" destId="{4F111B5B-43FF-4430-A783-02D2113A98C3}" srcOrd="0" destOrd="0" presId="urn:microsoft.com/office/officeart/2008/layout/PictureAccentList"/>
    <dgm:cxn modelId="{DD841D25-C533-4922-9150-36889B4FE7C0}" type="presParOf" srcId="{ECDEF1FD-26D7-450C-84C0-6FFA86E57054}" destId="{EC7607AB-FBF2-4DC0-8D6B-1024525D8897}" srcOrd="1" destOrd="0" presId="urn:microsoft.com/office/officeart/2008/layout/PictureAccentList"/>
    <dgm:cxn modelId="{DDFC5511-7303-445E-B7C6-4BF5B0B94E66}" type="presParOf" srcId="{1A14130E-81C6-4897-B2CB-AAF67BFE25CF}" destId="{0524C1AA-8CEA-4000-AC7A-8B611C392A46}" srcOrd="1" destOrd="0" presId="urn:microsoft.com/office/officeart/2008/layout/PictureAccentList"/>
    <dgm:cxn modelId="{80D8DAB5-FE75-423C-BB82-A29A4D66D1FA}" type="presParOf" srcId="{0524C1AA-8CEA-4000-AC7A-8B611C392A46}" destId="{16BCC5BB-9693-488B-A7E2-3D50FCF9B75C}" srcOrd="0" destOrd="0" presId="urn:microsoft.com/office/officeart/2008/layout/PictureAccentList"/>
    <dgm:cxn modelId="{03CA1D85-F67F-431B-86F3-285E7C6994AE}" type="presParOf" srcId="{0524C1AA-8CEA-4000-AC7A-8B611C392A46}" destId="{A75F8755-F620-48DE-AD06-31F03EEB468C}"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6.xml><?xml version="1.0" encoding="utf-8"?>
<dgm:dataModel xmlns:dgm="http://schemas.openxmlformats.org/drawingml/2006/diagram" xmlns:a="http://schemas.openxmlformats.org/drawingml/2006/main">
  <dgm:ptLst>
    <dgm:pt modelId="{D1B32260-AE01-4667-BC4E-B4E67742BDB4}"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US"/>
        </a:p>
      </dgm:t>
    </dgm:pt>
    <dgm:pt modelId="{7A331F69-0AFC-471F-88AF-A98045E93E53}">
      <dgm:prSet phldrT="[Text]"/>
      <dgm:spPr>
        <a:solidFill>
          <a:srgbClr val="A216A5"/>
        </a:solidFill>
      </dgm:spPr>
      <dgm:t>
        <a:bodyPr/>
        <a:lstStyle/>
        <a:p>
          <a:r>
            <a:rPr lang="fa-IR" dirty="0" smtClean="0">
              <a:solidFill>
                <a:srgbClr val="FC7108"/>
              </a:solidFill>
            </a:rPr>
            <a:t>د) </a:t>
          </a:r>
          <a:r>
            <a:rPr lang="fa-IR" dirty="0" smtClean="0">
              <a:solidFill>
                <a:schemeClr val="tx1"/>
              </a:solidFill>
            </a:rPr>
            <a:t>محیط یادگیری و سازماندهی مدارس</a:t>
          </a:r>
          <a:endParaRPr lang="en-US" dirty="0">
            <a:solidFill>
              <a:schemeClr val="tx1"/>
            </a:solidFill>
          </a:endParaRPr>
        </a:p>
      </dgm:t>
    </dgm:pt>
    <dgm:pt modelId="{4689DB9E-548B-4BAE-A25A-1025B432A757}" type="parTrans" cxnId="{05BE1292-92FD-49A3-A7C2-3AD6AC6490CE}">
      <dgm:prSet/>
      <dgm:spPr/>
      <dgm:t>
        <a:bodyPr/>
        <a:lstStyle/>
        <a:p>
          <a:endParaRPr lang="en-US"/>
        </a:p>
      </dgm:t>
    </dgm:pt>
    <dgm:pt modelId="{8A034DB5-BF15-4C35-80BB-716C2A2221A6}" type="sibTrans" cxnId="{05BE1292-92FD-49A3-A7C2-3AD6AC6490CE}">
      <dgm:prSet/>
      <dgm:spPr/>
      <dgm:t>
        <a:bodyPr/>
        <a:lstStyle/>
        <a:p>
          <a:endParaRPr lang="en-US"/>
        </a:p>
      </dgm:t>
    </dgm:pt>
    <dgm:pt modelId="{31F11C7D-3117-4DE9-8BDF-C6553FECC6CB}">
      <dgm:prSet phldrT="[Text]" custT="1"/>
      <dgm:spPr>
        <a:solidFill>
          <a:srgbClr val="FF66FF"/>
        </a:solidFill>
      </dgm:spPr>
      <dgm:t>
        <a:bodyPr/>
        <a:lstStyle/>
        <a:p>
          <a:r>
            <a:rPr lang="fa-IR" sz="4000" dirty="0" smtClean="0">
              <a:solidFill>
                <a:schemeClr val="tx1"/>
              </a:solidFill>
            </a:rPr>
            <a:t>حقوق ماهانه اموزگاران و دبیران</a:t>
          </a:r>
          <a:endParaRPr lang="en-US" sz="4000" dirty="0">
            <a:solidFill>
              <a:schemeClr val="tx1"/>
            </a:solidFill>
          </a:endParaRPr>
        </a:p>
      </dgm:t>
    </dgm:pt>
    <dgm:pt modelId="{11F4D6B8-52EA-4AA9-A954-15D5B1DFB70D}" type="parTrans" cxnId="{5CD8AEFD-9BAE-4474-8CA7-64BA33AC9A05}">
      <dgm:prSet/>
      <dgm:spPr/>
      <dgm:t>
        <a:bodyPr/>
        <a:lstStyle/>
        <a:p>
          <a:endParaRPr lang="en-US"/>
        </a:p>
      </dgm:t>
    </dgm:pt>
    <dgm:pt modelId="{49004768-E0B4-436B-9DB6-A2C21698E003}" type="sibTrans" cxnId="{5CD8AEFD-9BAE-4474-8CA7-64BA33AC9A05}">
      <dgm:prSet/>
      <dgm:spPr/>
      <dgm:t>
        <a:bodyPr/>
        <a:lstStyle/>
        <a:p>
          <a:endParaRPr lang="en-US"/>
        </a:p>
      </dgm:t>
    </dgm:pt>
    <dgm:pt modelId="{38478105-521E-42E4-97CC-B66C14AABC22}">
      <dgm:prSet phldrT="[Text]"/>
      <dgm:spPr>
        <a:solidFill>
          <a:srgbClr val="F9D4FA"/>
        </a:solidFill>
      </dgm:spPr>
      <dgm:t>
        <a:bodyPr/>
        <a:lstStyle/>
        <a:p>
          <a:r>
            <a:rPr lang="fa-IR" dirty="0" smtClean="0">
              <a:solidFill>
                <a:schemeClr val="tx1"/>
              </a:solidFill>
            </a:rPr>
            <a:t>توزیع مدارس ابتدایی بر حسب اندازه کلاس و نسبت دانش اموزان</a:t>
          </a:r>
          <a:endParaRPr lang="en-US" dirty="0">
            <a:solidFill>
              <a:schemeClr val="tx1"/>
            </a:solidFill>
          </a:endParaRPr>
        </a:p>
      </dgm:t>
    </dgm:pt>
    <dgm:pt modelId="{520A51E2-F4D7-4B5B-99EA-565C9737FFFA}" type="parTrans" cxnId="{D5AEA688-C102-4AF6-AB13-B5174670D794}">
      <dgm:prSet/>
      <dgm:spPr/>
      <dgm:t>
        <a:bodyPr/>
        <a:lstStyle/>
        <a:p>
          <a:endParaRPr lang="en-US"/>
        </a:p>
      </dgm:t>
    </dgm:pt>
    <dgm:pt modelId="{B3B2DFC1-460B-461C-AB6E-289E4DEDF8F3}" type="sibTrans" cxnId="{D5AEA688-C102-4AF6-AB13-B5174670D794}">
      <dgm:prSet/>
      <dgm:spPr/>
      <dgm:t>
        <a:bodyPr/>
        <a:lstStyle/>
        <a:p>
          <a:endParaRPr lang="en-US"/>
        </a:p>
      </dgm:t>
    </dgm:pt>
    <dgm:pt modelId="{90FE32E1-A942-4F14-A52F-CB63EB69BFAB}" type="pres">
      <dgm:prSet presAssocID="{D1B32260-AE01-4667-BC4E-B4E67742BDB4}" presName="layout" presStyleCnt="0">
        <dgm:presLayoutVars>
          <dgm:chMax/>
          <dgm:chPref/>
          <dgm:dir/>
          <dgm:animOne val="branch"/>
          <dgm:animLvl val="lvl"/>
          <dgm:resizeHandles/>
        </dgm:presLayoutVars>
      </dgm:prSet>
      <dgm:spPr/>
      <dgm:t>
        <a:bodyPr/>
        <a:lstStyle/>
        <a:p>
          <a:pPr rtl="1"/>
          <a:endParaRPr lang="fa-IR"/>
        </a:p>
      </dgm:t>
    </dgm:pt>
    <dgm:pt modelId="{64C5F373-6BE9-484C-BBA2-BFDFE4BC6A5D}" type="pres">
      <dgm:prSet presAssocID="{7A331F69-0AFC-471F-88AF-A98045E93E53}" presName="root" presStyleCnt="0">
        <dgm:presLayoutVars>
          <dgm:chMax/>
          <dgm:chPref val="4"/>
        </dgm:presLayoutVars>
      </dgm:prSet>
      <dgm:spPr/>
    </dgm:pt>
    <dgm:pt modelId="{99464909-18C5-47D0-9BB9-AE697B04023A}" type="pres">
      <dgm:prSet presAssocID="{7A331F69-0AFC-471F-88AF-A98045E93E53}" presName="rootComposite" presStyleCnt="0">
        <dgm:presLayoutVars/>
      </dgm:prSet>
      <dgm:spPr/>
    </dgm:pt>
    <dgm:pt modelId="{9E5E5010-F0DC-41FB-9986-1EA0C16BCA58}" type="pres">
      <dgm:prSet presAssocID="{7A331F69-0AFC-471F-88AF-A98045E93E53}" presName="rootText" presStyleLbl="node0" presStyleIdx="0" presStyleCnt="1">
        <dgm:presLayoutVars>
          <dgm:chMax/>
          <dgm:chPref val="4"/>
        </dgm:presLayoutVars>
      </dgm:prSet>
      <dgm:spPr/>
      <dgm:t>
        <a:bodyPr/>
        <a:lstStyle/>
        <a:p>
          <a:endParaRPr lang="en-US"/>
        </a:p>
      </dgm:t>
    </dgm:pt>
    <dgm:pt modelId="{1A14130E-81C6-4897-B2CB-AAF67BFE25CF}" type="pres">
      <dgm:prSet presAssocID="{7A331F69-0AFC-471F-88AF-A98045E93E53}" presName="childShape" presStyleCnt="0">
        <dgm:presLayoutVars>
          <dgm:chMax val="0"/>
          <dgm:chPref val="0"/>
        </dgm:presLayoutVars>
      </dgm:prSet>
      <dgm:spPr/>
    </dgm:pt>
    <dgm:pt modelId="{ECDEF1FD-26D7-450C-84C0-6FFA86E57054}" type="pres">
      <dgm:prSet presAssocID="{31F11C7D-3117-4DE9-8BDF-C6553FECC6CB}" presName="childComposite" presStyleCnt="0">
        <dgm:presLayoutVars>
          <dgm:chMax val="0"/>
          <dgm:chPref val="0"/>
        </dgm:presLayoutVars>
      </dgm:prSet>
      <dgm:spPr/>
    </dgm:pt>
    <dgm:pt modelId="{4F111B5B-43FF-4430-A783-02D2113A98C3}" type="pres">
      <dgm:prSet presAssocID="{31F11C7D-3117-4DE9-8BDF-C6553FECC6CB}" presName="Image" presStyleLbl="node1" presStyleIdx="0" presStyleCnt="2" custFlipVert="0" custFlipHor="1" custScaleX="40095" custScaleY="34499" custLinFactX="400000" custLinFactNeighborX="471256" custLinFactNeighborY="-18679"/>
      <dgm:spPr>
        <a:solidFill>
          <a:schemeClr val="accent1">
            <a:lumMod val="60000"/>
            <a:lumOff val="40000"/>
          </a:schemeClr>
        </a:solidFill>
      </dgm:spPr>
    </dgm:pt>
    <dgm:pt modelId="{EC7607AB-FBF2-4DC0-8D6B-1024525D8897}" type="pres">
      <dgm:prSet presAssocID="{31F11C7D-3117-4DE9-8BDF-C6553FECC6CB}" presName="childText" presStyleLbl="lnNode1" presStyleIdx="0" presStyleCnt="2" custLinFactNeighborX="-11782" custLinFactNeighborY="-8005">
        <dgm:presLayoutVars>
          <dgm:chMax val="0"/>
          <dgm:chPref val="0"/>
          <dgm:bulletEnabled val="1"/>
        </dgm:presLayoutVars>
      </dgm:prSet>
      <dgm:spPr/>
      <dgm:t>
        <a:bodyPr/>
        <a:lstStyle/>
        <a:p>
          <a:endParaRPr lang="en-US"/>
        </a:p>
      </dgm:t>
    </dgm:pt>
    <dgm:pt modelId="{0524C1AA-8CEA-4000-AC7A-8B611C392A46}" type="pres">
      <dgm:prSet presAssocID="{38478105-521E-42E4-97CC-B66C14AABC22}" presName="childComposite" presStyleCnt="0">
        <dgm:presLayoutVars>
          <dgm:chMax val="0"/>
          <dgm:chPref val="0"/>
        </dgm:presLayoutVars>
      </dgm:prSet>
      <dgm:spPr/>
    </dgm:pt>
    <dgm:pt modelId="{16BCC5BB-9693-488B-A7E2-3D50FCF9B75C}" type="pres">
      <dgm:prSet presAssocID="{38478105-521E-42E4-97CC-B66C14AABC22}" presName="Image" presStyleLbl="node1" presStyleIdx="1" presStyleCnt="2" custScaleX="41293" custScaleY="39683" custLinFactX="400000" custLinFactNeighborX="475892" custLinFactNeighborY="-4003"/>
      <dgm:spPr>
        <a:solidFill>
          <a:schemeClr val="accent1">
            <a:lumMod val="40000"/>
            <a:lumOff val="60000"/>
          </a:schemeClr>
        </a:solidFill>
      </dgm:spPr>
    </dgm:pt>
    <dgm:pt modelId="{A75F8755-F620-48DE-AD06-31F03EEB468C}" type="pres">
      <dgm:prSet presAssocID="{38478105-521E-42E4-97CC-B66C14AABC22}" presName="childText" presStyleLbl="lnNode1" presStyleIdx="1" presStyleCnt="2" custLinFactNeighborX="-11317" custLinFactNeighborY="-4003">
        <dgm:presLayoutVars>
          <dgm:chMax val="0"/>
          <dgm:chPref val="0"/>
          <dgm:bulletEnabled val="1"/>
        </dgm:presLayoutVars>
      </dgm:prSet>
      <dgm:spPr/>
      <dgm:t>
        <a:bodyPr/>
        <a:lstStyle/>
        <a:p>
          <a:endParaRPr lang="en-US"/>
        </a:p>
      </dgm:t>
    </dgm:pt>
  </dgm:ptLst>
  <dgm:cxnLst>
    <dgm:cxn modelId="{F26B801B-095A-4A67-8531-9405B0A8E3D9}" type="presOf" srcId="{31F11C7D-3117-4DE9-8BDF-C6553FECC6CB}" destId="{EC7607AB-FBF2-4DC0-8D6B-1024525D8897}" srcOrd="0" destOrd="0" presId="urn:microsoft.com/office/officeart/2008/layout/PictureAccentList"/>
    <dgm:cxn modelId="{2ED90917-1FEB-4643-B351-D675807F42D0}" type="presOf" srcId="{38478105-521E-42E4-97CC-B66C14AABC22}" destId="{A75F8755-F620-48DE-AD06-31F03EEB468C}" srcOrd="0" destOrd="0" presId="urn:microsoft.com/office/officeart/2008/layout/PictureAccentList"/>
    <dgm:cxn modelId="{05BE1292-92FD-49A3-A7C2-3AD6AC6490CE}" srcId="{D1B32260-AE01-4667-BC4E-B4E67742BDB4}" destId="{7A331F69-0AFC-471F-88AF-A98045E93E53}" srcOrd="0" destOrd="0" parTransId="{4689DB9E-548B-4BAE-A25A-1025B432A757}" sibTransId="{8A034DB5-BF15-4C35-80BB-716C2A2221A6}"/>
    <dgm:cxn modelId="{2CB99749-AD55-4A78-8629-A98B47B21233}" type="presOf" srcId="{D1B32260-AE01-4667-BC4E-B4E67742BDB4}" destId="{90FE32E1-A942-4F14-A52F-CB63EB69BFAB}" srcOrd="0" destOrd="0" presId="urn:microsoft.com/office/officeart/2008/layout/PictureAccentList"/>
    <dgm:cxn modelId="{5CD8AEFD-9BAE-4474-8CA7-64BA33AC9A05}" srcId="{7A331F69-0AFC-471F-88AF-A98045E93E53}" destId="{31F11C7D-3117-4DE9-8BDF-C6553FECC6CB}" srcOrd="0" destOrd="0" parTransId="{11F4D6B8-52EA-4AA9-A954-15D5B1DFB70D}" sibTransId="{49004768-E0B4-436B-9DB6-A2C21698E003}"/>
    <dgm:cxn modelId="{6546ACB4-E7AE-4823-BF10-7739AE31064C}" type="presOf" srcId="{7A331F69-0AFC-471F-88AF-A98045E93E53}" destId="{9E5E5010-F0DC-41FB-9986-1EA0C16BCA58}" srcOrd="0" destOrd="0" presId="urn:microsoft.com/office/officeart/2008/layout/PictureAccentList"/>
    <dgm:cxn modelId="{D5AEA688-C102-4AF6-AB13-B5174670D794}" srcId="{7A331F69-0AFC-471F-88AF-A98045E93E53}" destId="{38478105-521E-42E4-97CC-B66C14AABC22}" srcOrd="1" destOrd="0" parTransId="{520A51E2-F4D7-4B5B-99EA-565C9737FFFA}" sibTransId="{B3B2DFC1-460B-461C-AB6E-289E4DEDF8F3}"/>
    <dgm:cxn modelId="{64F824CD-33EF-488A-BE5B-1367613AE0EB}" type="presParOf" srcId="{90FE32E1-A942-4F14-A52F-CB63EB69BFAB}" destId="{64C5F373-6BE9-484C-BBA2-BFDFE4BC6A5D}" srcOrd="0" destOrd="0" presId="urn:microsoft.com/office/officeart/2008/layout/PictureAccentList"/>
    <dgm:cxn modelId="{E6E6BABF-D792-4AE5-8048-E929F3E004CA}" type="presParOf" srcId="{64C5F373-6BE9-484C-BBA2-BFDFE4BC6A5D}" destId="{99464909-18C5-47D0-9BB9-AE697B04023A}" srcOrd="0" destOrd="0" presId="urn:microsoft.com/office/officeart/2008/layout/PictureAccentList"/>
    <dgm:cxn modelId="{121112E8-DF28-49E9-B32F-4EF6EFBD8829}" type="presParOf" srcId="{99464909-18C5-47D0-9BB9-AE697B04023A}" destId="{9E5E5010-F0DC-41FB-9986-1EA0C16BCA58}" srcOrd="0" destOrd="0" presId="urn:microsoft.com/office/officeart/2008/layout/PictureAccentList"/>
    <dgm:cxn modelId="{4485A42E-61C2-4B46-8C74-035A221D0F59}" type="presParOf" srcId="{64C5F373-6BE9-484C-BBA2-BFDFE4BC6A5D}" destId="{1A14130E-81C6-4897-B2CB-AAF67BFE25CF}" srcOrd="1" destOrd="0" presId="urn:microsoft.com/office/officeart/2008/layout/PictureAccentList"/>
    <dgm:cxn modelId="{4B60AE03-41C0-4ECD-8C29-69048E822267}" type="presParOf" srcId="{1A14130E-81C6-4897-B2CB-AAF67BFE25CF}" destId="{ECDEF1FD-26D7-450C-84C0-6FFA86E57054}" srcOrd="0" destOrd="0" presId="urn:microsoft.com/office/officeart/2008/layout/PictureAccentList"/>
    <dgm:cxn modelId="{14DC1863-F41A-41C7-BF7C-B495E16E50BA}" type="presParOf" srcId="{ECDEF1FD-26D7-450C-84C0-6FFA86E57054}" destId="{4F111B5B-43FF-4430-A783-02D2113A98C3}" srcOrd="0" destOrd="0" presId="urn:microsoft.com/office/officeart/2008/layout/PictureAccentList"/>
    <dgm:cxn modelId="{1982AD22-7EB2-440F-B8FD-92F3CE917AC9}" type="presParOf" srcId="{ECDEF1FD-26D7-450C-84C0-6FFA86E57054}" destId="{EC7607AB-FBF2-4DC0-8D6B-1024525D8897}" srcOrd="1" destOrd="0" presId="urn:microsoft.com/office/officeart/2008/layout/PictureAccentList"/>
    <dgm:cxn modelId="{BD33D494-04A3-4BA3-89AE-A91E580E223E}" type="presParOf" srcId="{1A14130E-81C6-4897-B2CB-AAF67BFE25CF}" destId="{0524C1AA-8CEA-4000-AC7A-8B611C392A46}" srcOrd="1" destOrd="0" presId="urn:microsoft.com/office/officeart/2008/layout/PictureAccentList"/>
    <dgm:cxn modelId="{149AE1ED-9545-40E1-8906-DB3801146243}" type="presParOf" srcId="{0524C1AA-8CEA-4000-AC7A-8B611C392A46}" destId="{16BCC5BB-9693-488B-A7E2-3D50FCF9B75C}" srcOrd="0" destOrd="0" presId="urn:microsoft.com/office/officeart/2008/layout/PictureAccentList"/>
    <dgm:cxn modelId="{7D7AF4D7-3FCD-4E1B-9000-78BF1F6A01A1}" type="presParOf" srcId="{0524C1AA-8CEA-4000-AC7A-8B611C392A46}" destId="{A75F8755-F620-48DE-AD06-31F03EEB468C}"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7.xml><?xml version="1.0" encoding="utf-8"?>
<dgm:dataModel xmlns:dgm="http://schemas.openxmlformats.org/drawingml/2006/diagram" xmlns:a="http://schemas.openxmlformats.org/drawingml/2006/main">
  <dgm:ptLst>
    <dgm:pt modelId="{D1B32260-AE01-4667-BC4E-B4E67742BDB4}"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US"/>
        </a:p>
      </dgm:t>
    </dgm:pt>
    <dgm:pt modelId="{7A331F69-0AFC-471F-88AF-A98045E93E53}">
      <dgm:prSet phldrT="[Text]"/>
      <dgm:spPr>
        <a:solidFill>
          <a:srgbClr val="F96161"/>
        </a:solidFill>
      </dgm:spPr>
      <dgm:t>
        <a:bodyPr/>
        <a:lstStyle/>
        <a:p>
          <a:r>
            <a:rPr lang="fa-IR" dirty="0" smtClean="0">
              <a:solidFill>
                <a:schemeClr val="tx1"/>
              </a:solidFill>
            </a:rPr>
            <a:t>ه) پیامدهای نظام اموزشی از نظر اجتماعی و بازار کار</a:t>
          </a:r>
          <a:endParaRPr lang="en-US" dirty="0">
            <a:solidFill>
              <a:schemeClr val="tx1"/>
            </a:solidFill>
          </a:endParaRPr>
        </a:p>
      </dgm:t>
    </dgm:pt>
    <dgm:pt modelId="{4689DB9E-548B-4BAE-A25A-1025B432A757}" type="parTrans" cxnId="{05BE1292-92FD-49A3-A7C2-3AD6AC6490CE}">
      <dgm:prSet/>
      <dgm:spPr/>
      <dgm:t>
        <a:bodyPr/>
        <a:lstStyle/>
        <a:p>
          <a:endParaRPr lang="en-US"/>
        </a:p>
      </dgm:t>
    </dgm:pt>
    <dgm:pt modelId="{8A034DB5-BF15-4C35-80BB-716C2A2221A6}" type="sibTrans" cxnId="{05BE1292-92FD-49A3-A7C2-3AD6AC6490CE}">
      <dgm:prSet/>
      <dgm:spPr/>
      <dgm:t>
        <a:bodyPr/>
        <a:lstStyle/>
        <a:p>
          <a:endParaRPr lang="en-US"/>
        </a:p>
      </dgm:t>
    </dgm:pt>
    <dgm:pt modelId="{31F11C7D-3117-4DE9-8BDF-C6553FECC6CB}">
      <dgm:prSet phldrT="[Text]" custT="1"/>
      <dgm:spPr>
        <a:solidFill>
          <a:srgbClr val="FCAEAE"/>
        </a:solidFill>
      </dgm:spPr>
      <dgm:t>
        <a:bodyPr/>
        <a:lstStyle/>
        <a:p>
          <a:r>
            <a:rPr lang="fa-IR" sz="3200" dirty="0" smtClean="0">
              <a:solidFill>
                <a:schemeClr val="tx1"/>
              </a:solidFill>
            </a:rPr>
            <a:t>توزیع نیروی کار بر حسب تحصیلات</a:t>
          </a:r>
          <a:endParaRPr lang="en-US" sz="3200" dirty="0">
            <a:solidFill>
              <a:schemeClr val="tx1"/>
            </a:solidFill>
          </a:endParaRPr>
        </a:p>
      </dgm:t>
    </dgm:pt>
    <dgm:pt modelId="{49004768-E0B4-436B-9DB6-A2C21698E003}" type="sibTrans" cxnId="{5CD8AEFD-9BAE-4474-8CA7-64BA33AC9A05}">
      <dgm:prSet/>
      <dgm:spPr/>
      <dgm:t>
        <a:bodyPr/>
        <a:lstStyle/>
        <a:p>
          <a:endParaRPr lang="en-US"/>
        </a:p>
      </dgm:t>
    </dgm:pt>
    <dgm:pt modelId="{11F4D6B8-52EA-4AA9-A954-15D5B1DFB70D}" type="parTrans" cxnId="{5CD8AEFD-9BAE-4474-8CA7-64BA33AC9A05}">
      <dgm:prSet/>
      <dgm:spPr/>
      <dgm:t>
        <a:bodyPr/>
        <a:lstStyle/>
        <a:p>
          <a:endParaRPr lang="en-US"/>
        </a:p>
      </dgm:t>
    </dgm:pt>
    <dgm:pt modelId="{38478105-521E-42E4-97CC-B66C14AABC22}">
      <dgm:prSet phldrT="[Text]" custT="1"/>
      <dgm:spPr>
        <a:solidFill>
          <a:srgbClr val="FB643B"/>
        </a:solidFill>
      </dgm:spPr>
      <dgm:t>
        <a:bodyPr/>
        <a:lstStyle/>
        <a:p>
          <a:r>
            <a:rPr lang="fa-IR" sz="3200" dirty="0" smtClean="0">
              <a:solidFill>
                <a:schemeClr val="tx1"/>
              </a:solidFill>
            </a:rPr>
            <a:t>اشتغال و بیکاری بر حسب تحصیلات – بیکاری جوانان بر حسب تحصیلات</a:t>
          </a:r>
          <a:endParaRPr lang="en-US" sz="3200" dirty="0">
            <a:solidFill>
              <a:schemeClr val="tx1"/>
            </a:solidFill>
          </a:endParaRPr>
        </a:p>
      </dgm:t>
    </dgm:pt>
    <dgm:pt modelId="{B3B2DFC1-460B-461C-AB6E-289E4DEDF8F3}" type="sibTrans" cxnId="{D5AEA688-C102-4AF6-AB13-B5174670D794}">
      <dgm:prSet/>
      <dgm:spPr/>
      <dgm:t>
        <a:bodyPr/>
        <a:lstStyle/>
        <a:p>
          <a:endParaRPr lang="en-US"/>
        </a:p>
      </dgm:t>
    </dgm:pt>
    <dgm:pt modelId="{520A51E2-F4D7-4B5B-99EA-565C9737FFFA}" type="parTrans" cxnId="{D5AEA688-C102-4AF6-AB13-B5174670D794}">
      <dgm:prSet/>
      <dgm:spPr/>
      <dgm:t>
        <a:bodyPr/>
        <a:lstStyle/>
        <a:p>
          <a:endParaRPr lang="en-US"/>
        </a:p>
      </dgm:t>
    </dgm:pt>
    <dgm:pt modelId="{90FE32E1-A942-4F14-A52F-CB63EB69BFAB}" type="pres">
      <dgm:prSet presAssocID="{D1B32260-AE01-4667-BC4E-B4E67742BDB4}" presName="layout" presStyleCnt="0">
        <dgm:presLayoutVars>
          <dgm:chMax/>
          <dgm:chPref/>
          <dgm:dir/>
          <dgm:animOne val="branch"/>
          <dgm:animLvl val="lvl"/>
          <dgm:resizeHandles/>
        </dgm:presLayoutVars>
      </dgm:prSet>
      <dgm:spPr/>
      <dgm:t>
        <a:bodyPr/>
        <a:lstStyle/>
        <a:p>
          <a:pPr rtl="1"/>
          <a:endParaRPr lang="fa-IR"/>
        </a:p>
      </dgm:t>
    </dgm:pt>
    <dgm:pt modelId="{64C5F373-6BE9-484C-BBA2-BFDFE4BC6A5D}" type="pres">
      <dgm:prSet presAssocID="{7A331F69-0AFC-471F-88AF-A98045E93E53}" presName="root" presStyleCnt="0">
        <dgm:presLayoutVars>
          <dgm:chMax/>
          <dgm:chPref val="4"/>
        </dgm:presLayoutVars>
      </dgm:prSet>
      <dgm:spPr/>
    </dgm:pt>
    <dgm:pt modelId="{99464909-18C5-47D0-9BB9-AE697B04023A}" type="pres">
      <dgm:prSet presAssocID="{7A331F69-0AFC-471F-88AF-A98045E93E53}" presName="rootComposite" presStyleCnt="0">
        <dgm:presLayoutVars/>
      </dgm:prSet>
      <dgm:spPr/>
    </dgm:pt>
    <dgm:pt modelId="{9E5E5010-F0DC-41FB-9986-1EA0C16BCA58}" type="pres">
      <dgm:prSet presAssocID="{7A331F69-0AFC-471F-88AF-A98045E93E53}" presName="rootText" presStyleLbl="node0" presStyleIdx="0" presStyleCnt="1">
        <dgm:presLayoutVars>
          <dgm:chMax/>
          <dgm:chPref val="4"/>
        </dgm:presLayoutVars>
      </dgm:prSet>
      <dgm:spPr/>
      <dgm:t>
        <a:bodyPr/>
        <a:lstStyle/>
        <a:p>
          <a:endParaRPr lang="en-US"/>
        </a:p>
      </dgm:t>
    </dgm:pt>
    <dgm:pt modelId="{1A14130E-81C6-4897-B2CB-AAF67BFE25CF}" type="pres">
      <dgm:prSet presAssocID="{7A331F69-0AFC-471F-88AF-A98045E93E53}" presName="childShape" presStyleCnt="0">
        <dgm:presLayoutVars>
          <dgm:chMax val="0"/>
          <dgm:chPref val="0"/>
        </dgm:presLayoutVars>
      </dgm:prSet>
      <dgm:spPr/>
    </dgm:pt>
    <dgm:pt modelId="{ECDEF1FD-26D7-450C-84C0-6FFA86E57054}" type="pres">
      <dgm:prSet presAssocID="{31F11C7D-3117-4DE9-8BDF-C6553FECC6CB}" presName="childComposite" presStyleCnt="0">
        <dgm:presLayoutVars>
          <dgm:chMax val="0"/>
          <dgm:chPref val="0"/>
        </dgm:presLayoutVars>
      </dgm:prSet>
      <dgm:spPr/>
    </dgm:pt>
    <dgm:pt modelId="{4F111B5B-43FF-4430-A783-02D2113A98C3}" type="pres">
      <dgm:prSet presAssocID="{31F11C7D-3117-4DE9-8BDF-C6553FECC6CB}" presName="Image" presStyleLbl="node1" presStyleIdx="0" presStyleCnt="2" custFlipVert="0" custFlipHor="1" custScaleX="40095" custScaleY="34499" custLinFactX="400000" custLinFactNeighborX="471256" custLinFactNeighborY="-18679"/>
      <dgm:spPr>
        <a:solidFill>
          <a:schemeClr val="accent1">
            <a:lumMod val="60000"/>
            <a:lumOff val="40000"/>
          </a:schemeClr>
        </a:solidFill>
      </dgm:spPr>
    </dgm:pt>
    <dgm:pt modelId="{EC7607AB-FBF2-4DC0-8D6B-1024525D8897}" type="pres">
      <dgm:prSet presAssocID="{31F11C7D-3117-4DE9-8BDF-C6553FECC6CB}" presName="childText" presStyleLbl="lnNode1" presStyleIdx="0" presStyleCnt="2" custLinFactNeighborX="-11782" custLinFactNeighborY="-8005">
        <dgm:presLayoutVars>
          <dgm:chMax val="0"/>
          <dgm:chPref val="0"/>
          <dgm:bulletEnabled val="1"/>
        </dgm:presLayoutVars>
      </dgm:prSet>
      <dgm:spPr/>
      <dgm:t>
        <a:bodyPr/>
        <a:lstStyle/>
        <a:p>
          <a:endParaRPr lang="en-US"/>
        </a:p>
      </dgm:t>
    </dgm:pt>
    <dgm:pt modelId="{0524C1AA-8CEA-4000-AC7A-8B611C392A46}" type="pres">
      <dgm:prSet presAssocID="{38478105-521E-42E4-97CC-B66C14AABC22}" presName="childComposite" presStyleCnt="0">
        <dgm:presLayoutVars>
          <dgm:chMax val="0"/>
          <dgm:chPref val="0"/>
        </dgm:presLayoutVars>
      </dgm:prSet>
      <dgm:spPr/>
    </dgm:pt>
    <dgm:pt modelId="{16BCC5BB-9693-488B-A7E2-3D50FCF9B75C}" type="pres">
      <dgm:prSet presAssocID="{38478105-521E-42E4-97CC-B66C14AABC22}" presName="Image" presStyleLbl="node1" presStyleIdx="1" presStyleCnt="2" custScaleX="41293" custScaleY="39683" custLinFactX="400000" custLinFactNeighborX="475892" custLinFactNeighborY="-4003"/>
      <dgm:spPr>
        <a:solidFill>
          <a:schemeClr val="accent1">
            <a:lumMod val="40000"/>
            <a:lumOff val="60000"/>
          </a:schemeClr>
        </a:solidFill>
      </dgm:spPr>
    </dgm:pt>
    <dgm:pt modelId="{A75F8755-F620-48DE-AD06-31F03EEB468C}" type="pres">
      <dgm:prSet presAssocID="{38478105-521E-42E4-97CC-B66C14AABC22}" presName="childText" presStyleLbl="lnNode1" presStyleIdx="1" presStyleCnt="2" custLinFactNeighborX="-11317" custLinFactNeighborY="-4003">
        <dgm:presLayoutVars>
          <dgm:chMax val="0"/>
          <dgm:chPref val="0"/>
          <dgm:bulletEnabled val="1"/>
        </dgm:presLayoutVars>
      </dgm:prSet>
      <dgm:spPr/>
      <dgm:t>
        <a:bodyPr/>
        <a:lstStyle/>
        <a:p>
          <a:endParaRPr lang="en-US"/>
        </a:p>
      </dgm:t>
    </dgm:pt>
  </dgm:ptLst>
  <dgm:cxnLst>
    <dgm:cxn modelId="{D5AEA688-C102-4AF6-AB13-B5174670D794}" srcId="{7A331F69-0AFC-471F-88AF-A98045E93E53}" destId="{38478105-521E-42E4-97CC-B66C14AABC22}" srcOrd="1" destOrd="0" parTransId="{520A51E2-F4D7-4B5B-99EA-565C9737FFFA}" sibTransId="{B3B2DFC1-460B-461C-AB6E-289E4DEDF8F3}"/>
    <dgm:cxn modelId="{2E744AE2-1739-4DC7-977E-24869AF112C1}" type="presOf" srcId="{7A331F69-0AFC-471F-88AF-A98045E93E53}" destId="{9E5E5010-F0DC-41FB-9986-1EA0C16BCA58}" srcOrd="0" destOrd="0" presId="urn:microsoft.com/office/officeart/2008/layout/PictureAccentList"/>
    <dgm:cxn modelId="{A64CD325-876B-42A8-8263-E78387C5ECAB}" type="presOf" srcId="{31F11C7D-3117-4DE9-8BDF-C6553FECC6CB}" destId="{EC7607AB-FBF2-4DC0-8D6B-1024525D8897}" srcOrd="0" destOrd="0" presId="urn:microsoft.com/office/officeart/2008/layout/PictureAccentList"/>
    <dgm:cxn modelId="{05BE1292-92FD-49A3-A7C2-3AD6AC6490CE}" srcId="{D1B32260-AE01-4667-BC4E-B4E67742BDB4}" destId="{7A331F69-0AFC-471F-88AF-A98045E93E53}" srcOrd="0" destOrd="0" parTransId="{4689DB9E-548B-4BAE-A25A-1025B432A757}" sibTransId="{8A034DB5-BF15-4C35-80BB-716C2A2221A6}"/>
    <dgm:cxn modelId="{0542A88B-93FA-4218-9776-28FD71F22B62}" type="presOf" srcId="{38478105-521E-42E4-97CC-B66C14AABC22}" destId="{A75F8755-F620-48DE-AD06-31F03EEB468C}" srcOrd="0" destOrd="0" presId="urn:microsoft.com/office/officeart/2008/layout/PictureAccentList"/>
    <dgm:cxn modelId="{5CD8AEFD-9BAE-4474-8CA7-64BA33AC9A05}" srcId="{7A331F69-0AFC-471F-88AF-A98045E93E53}" destId="{31F11C7D-3117-4DE9-8BDF-C6553FECC6CB}" srcOrd="0" destOrd="0" parTransId="{11F4D6B8-52EA-4AA9-A954-15D5B1DFB70D}" sibTransId="{49004768-E0B4-436B-9DB6-A2C21698E003}"/>
    <dgm:cxn modelId="{CA814DD7-3B71-469E-9443-FDFCA7E8CD07}" type="presOf" srcId="{D1B32260-AE01-4667-BC4E-B4E67742BDB4}" destId="{90FE32E1-A942-4F14-A52F-CB63EB69BFAB}" srcOrd="0" destOrd="0" presId="urn:microsoft.com/office/officeart/2008/layout/PictureAccentList"/>
    <dgm:cxn modelId="{15BEC43E-0B64-4BFD-AC2F-803748961CEC}" type="presParOf" srcId="{90FE32E1-A942-4F14-A52F-CB63EB69BFAB}" destId="{64C5F373-6BE9-484C-BBA2-BFDFE4BC6A5D}" srcOrd="0" destOrd="0" presId="urn:microsoft.com/office/officeart/2008/layout/PictureAccentList"/>
    <dgm:cxn modelId="{347A789A-9863-493A-B372-6853901FCD18}" type="presParOf" srcId="{64C5F373-6BE9-484C-BBA2-BFDFE4BC6A5D}" destId="{99464909-18C5-47D0-9BB9-AE697B04023A}" srcOrd="0" destOrd="0" presId="urn:microsoft.com/office/officeart/2008/layout/PictureAccentList"/>
    <dgm:cxn modelId="{22B54952-5F6E-42F0-9A36-1F499182719B}" type="presParOf" srcId="{99464909-18C5-47D0-9BB9-AE697B04023A}" destId="{9E5E5010-F0DC-41FB-9986-1EA0C16BCA58}" srcOrd="0" destOrd="0" presId="urn:microsoft.com/office/officeart/2008/layout/PictureAccentList"/>
    <dgm:cxn modelId="{F507E385-5112-49C4-913D-0B36FD10BA8C}" type="presParOf" srcId="{64C5F373-6BE9-484C-BBA2-BFDFE4BC6A5D}" destId="{1A14130E-81C6-4897-B2CB-AAF67BFE25CF}" srcOrd="1" destOrd="0" presId="urn:microsoft.com/office/officeart/2008/layout/PictureAccentList"/>
    <dgm:cxn modelId="{6F10FBA3-00CB-4A5A-B226-AC0A80994BE1}" type="presParOf" srcId="{1A14130E-81C6-4897-B2CB-AAF67BFE25CF}" destId="{ECDEF1FD-26D7-450C-84C0-6FFA86E57054}" srcOrd="0" destOrd="0" presId="urn:microsoft.com/office/officeart/2008/layout/PictureAccentList"/>
    <dgm:cxn modelId="{89233B8B-8803-48F1-848D-A745C3D0CBB2}" type="presParOf" srcId="{ECDEF1FD-26D7-450C-84C0-6FFA86E57054}" destId="{4F111B5B-43FF-4430-A783-02D2113A98C3}" srcOrd="0" destOrd="0" presId="urn:microsoft.com/office/officeart/2008/layout/PictureAccentList"/>
    <dgm:cxn modelId="{EBD790BC-A43B-4C61-AFDA-51F8257AF373}" type="presParOf" srcId="{ECDEF1FD-26D7-450C-84C0-6FFA86E57054}" destId="{EC7607AB-FBF2-4DC0-8D6B-1024525D8897}" srcOrd="1" destOrd="0" presId="urn:microsoft.com/office/officeart/2008/layout/PictureAccentList"/>
    <dgm:cxn modelId="{18F5F2DC-EFF5-4893-A4C0-7C20C554E72F}" type="presParOf" srcId="{1A14130E-81C6-4897-B2CB-AAF67BFE25CF}" destId="{0524C1AA-8CEA-4000-AC7A-8B611C392A46}" srcOrd="1" destOrd="0" presId="urn:microsoft.com/office/officeart/2008/layout/PictureAccentList"/>
    <dgm:cxn modelId="{540F4F8C-574F-42EE-912D-01653CF4B8DC}" type="presParOf" srcId="{0524C1AA-8CEA-4000-AC7A-8B611C392A46}" destId="{16BCC5BB-9693-488B-A7E2-3D50FCF9B75C}" srcOrd="0" destOrd="0" presId="urn:microsoft.com/office/officeart/2008/layout/PictureAccentList"/>
    <dgm:cxn modelId="{40AB9B75-B75D-4818-8B00-A1B73297B31A}" type="presParOf" srcId="{0524C1AA-8CEA-4000-AC7A-8B611C392A46}" destId="{A75F8755-F620-48DE-AD06-31F03EEB468C}"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8.xml><?xml version="1.0" encoding="utf-8"?>
<dgm:dataModel xmlns:dgm="http://schemas.openxmlformats.org/drawingml/2006/diagram" xmlns:a="http://schemas.openxmlformats.org/drawingml/2006/main">
  <dgm:ptLst>
    <dgm:pt modelId="{D1B32260-AE01-4667-BC4E-B4E67742BDB4}"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US"/>
        </a:p>
      </dgm:t>
    </dgm:pt>
    <dgm:pt modelId="{7A331F69-0AFC-471F-88AF-A98045E93E53}">
      <dgm:prSet phldrT="[Text]"/>
      <dgm:spPr>
        <a:solidFill>
          <a:schemeClr val="bg2">
            <a:lumMod val="90000"/>
          </a:schemeClr>
        </a:solidFill>
      </dgm:spPr>
      <dgm:t>
        <a:bodyPr/>
        <a:lstStyle/>
        <a:p>
          <a:r>
            <a:rPr lang="fa-IR" smtClean="0">
              <a:solidFill>
                <a:schemeClr val="tx1"/>
              </a:solidFill>
            </a:rPr>
            <a:t>و) پیشرفت تحصیلی</a:t>
          </a:r>
          <a:endParaRPr lang="en-US" dirty="0">
            <a:solidFill>
              <a:schemeClr val="tx1"/>
            </a:solidFill>
          </a:endParaRPr>
        </a:p>
      </dgm:t>
    </dgm:pt>
    <dgm:pt modelId="{8A034DB5-BF15-4C35-80BB-716C2A2221A6}" type="sibTrans" cxnId="{05BE1292-92FD-49A3-A7C2-3AD6AC6490CE}">
      <dgm:prSet/>
      <dgm:spPr/>
      <dgm:t>
        <a:bodyPr/>
        <a:lstStyle/>
        <a:p>
          <a:endParaRPr lang="en-US"/>
        </a:p>
      </dgm:t>
    </dgm:pt>
    <dgm:pt modelId="{4689DB9E-548B-4BAE-A25A-1025B432A757}" type="parTrans" cxnId="{05BE1292-92FD-49A3-A7C2-3AD6AC6490CE}">
      <dgm:prSet/>
      <dgm:spPr/>
      <dgm:t>
        <a:bodyPr/>
        <a:lstStyle/>
        <a:p>
          <a:endParaRPr lang="en-US"/>
        </a:p>
      </dgm:t>
    </dgm:pt>
    <dgm:pt modelId="{38478105-521E-42E4-97CC-B66C14AABC22}">
      <dgm:prSet phldrT="[Text]" custT="1"/>
      <dgm:spPr>
        <a:solidFill>
          <a:schemeClr val="accent3">
            <a:lumMod val="40000"/>
            <a:lumOff val="60000"/>
          </a:schemeClr>
        </a:solidFill>
      </dgm:spPr>
      <dgm:t>
        <a:bodyPr/>
        <a:lstStyle/>
        <a:p>
          <a:r>
            <a:rPr lang="fa-IR" sz="3200" dirty="0" smtClean="0">
              <a:solidFill>
                <a:schemeClr val="tx1"/>
              </a:solidFill>
            </a:rPr>
            <a:t>محیط اجتماعی و پیشرفت تحصیلی دانش اموزان در پایه سوم راهنمایی</a:t>
          </a:r>
          <a:endParaRPr lang="en-US" sz="3200" dirty="0">
            <a:solidFill>
              <a:schemeClr val="tx1"/>
            </a:solidFill>
          </a:endParaRPr>
        </a:p>
      </dgm:t>
    </dgm:pt>
    <dgm:pt modelId="{B3B2DFC1-460B-461C-AB6E-289E4DEDF8F3}" type="sibTrans" cxnId="{D5AEA688-C102-4AF6-AB13-B5174670D794}">
      <dgm:prSet/>
      <dgm:spPr/>
      <dgm:t>
        <a:bodyPr/>
        <a:lstStyle/>
        <a:p>
          <a:endParaRPr lang="en-US"/>
        </a:p>
      </dgm:t>
    </dgm:pt>
    <dgm:pt modelId="{520A51E2-F4D7-4B5B-99EA-565C9737FFFA}" type="parTrans" cxnId="{D5AEA688-C102-4AF6-AB13-B5174670D794}">
      <dgm:prSet/>
      <dgm:spPr/>
      <dgm:t>
        <a:bodyPr/>
        <a:lstStyle/>
        <a:p>
          <a:endParaRPr lang="en-US"/>
        </a:p>
      </dgm:t>
    </dgm:pt>
    <dgm:pt modelId="{31F11C7D-3117-4DE9-8BDF-C6553FECC6CB}">
      <dgm:prSet phldrT="[Text]" custT="1"/>
      <dgm:spPr>
        <a:solidFill>
          <a:schemeClr val="bg2">
            <a:lumMod val="50000"/>
          </a:schemeClr>
        </a:solidFill>
      </dgm:spPr>
      <dgm:t>
        <a:bodyPr/>
        <a:lstStyle/>
        <a:p>
          <a:r>
            <a:rPr lang="fa-IR" sz="3200" dirty="0" smtClean="0">
              <a:solidFill>
                <a:schemeClr val="tx1"/>
              </a:solidFill>
            </a:rPr>
            <a:t>تفاوت پیشرفت تحصیلی دانش اموزان در ریاضی و علوم در پایه چهارم ابتدایی</a:t>
          </a:r>
          <a:endParaRPr lang="en-US" sz="3200" dirty="0">
            <a:solidFill>
              <a:schemeClr val="tx1"/>
            </a:solidFill>
          </a:endParaRPr>
        </a:p>
      </dgm:t>
    </dgm:pt>
    <dgm:pt modelId="{49004768-E0B4-436B-9DB6-A2C21698E003}" type="sibTrans" cxnId="{5CD8AEFD-9BAE-4474-8CA7-64BA33AC9A05}">
      <dgm:prSet/>
      <dgm:spPr/>
      <dgm:t>
        <a:bodyPr/>
        <a:lstStyle/>
        <a:p>
          <a:endParaRPr lang="en-US"/>
        </a:p>
      </dgm:t>
    </dgm:pt>
    <dgm:pt modelId="{11F4D6B8-52EA-4AA9-A954-15D5B1DFB70D}" type="parTrans" cxnId="{5CD8AEFD-9BAE-4474-8CA7-64BA33AC9A05}">
      <dgm:prSet/>
      <dgm:spPr/>
      <dgm:t>
        <a:bodyPr/>
        <a:lstStyle/>
        <a:p>
          <a:endParaRPr lang="en-US"/>
        </a:p>
      </dgm:t>
    </dgm:pt>
    <dgm:pt modelId="{90FE32E1-A942-4F14-A52F-CB63EB69BFAB}" type="pres">
      <dgm:prSet presAssocID="{D1B32260-AE01-4667-BC4E-B4E67742BDB4}" presName="layout" presStyleCnt="0">
        <dgm:presLayoutVars>
          <dgm:chMax/>
          <dgm:chPref/>
          <dgm:dir/>
          <dgm:animOne val="branch"/>
          <dgm:animLvl val="lvl"/>
          <dgm:resizeHandles/>
        </dgm:presLayoutVars>
      </dgm:prSet>
      <dgm:spPr/>
      <dgm:t>
        <a:bodyPr/>
        <a:lstStyle/>
        <a:p>
          <a:pPr rtl="1"/>
          <a:endParaRPr lang="fa-IR"/>
        </a:p>
      </dgm:t>
    </dgm:pt>
    <dgm:pt modelId="{64C5F373-6BE9-484C-BBA2-BFDFE4BC6A5D}" type="pres">
      <dgm:prSet presAssocID="{7A331F69-0AFC-471F-88AF-A98045E93E53}" presName="root" presStyleCnt="0">
        <dgm:presLayoutVars>
          <dgm:chMax/>
          <dgm:chPref val="4"/>
        </dgm:presLayoutVars>
      </dgm:prSet>
      <dgm:spPr/>
    </dgm:pt>
    <dgm:pt modelId="{99464909-18C5-47D0-9BB9-AE697B04023A}" type="pres">
      <dgm:prSet presAssocID="{7A331F69-0AFC-471F-88AF-A98045E93E53}" presName="rootComposite" presStyleCnt="0">
        <dgm:presLayoutVars/>
      </dgm:prSet>
      <dgm:spPr/>
    </dgm:pt>
    <dgm:pt modelId="{9E5E5010-F0DC-41FB-9986-1EA0C16BCA58}" type="pres">
      <dgm:prSet presAssocID="{7A331F69-0AFC-471F-88AF-A98045E93E53}" presName="rootText" presStyleLbl="node0" presStyleIdx="0" presStyleCnt="1">
        <dgm:presLayoutVars>
          <dgm:chMax/>
          <dgm:chPref val="4"/>
        </dgm:presLayoutVars>
      </dgm:prSet>
      <dgm:spPr/>
      <dgm:t>
        <a:bodyPr/>
        <a:lstStyle/>
        <a:p>
          <a:endParaRPr lang="en-US"/>
        </a:p>
      </dgm:t>
    </dgm:pt>
    <dgm:pt modelId="{1A14130E-81C6-4897-B2CB-AAF67BFE25CF}" type="pres">
      <dgm:prSet presAssocID="{7A331F69-0AFC-471F-88AF-A98045E93E53}" presName="childShape" presStyleCnt="0">
        <dgm:presLayoutVars>
          <dgm:chMax val="0"/>
          <dgm:chPref val="0"/>
        </dgm:presLayoutVars>
      </dgm:prSet>
      <dgm:spPr/>
    </dgm:pt>
    <dgm:pt modelId="{ECDEF1FD-26D7-450C-84C0-6FFA86E57054}" type="pres">
      <dgm:prSet presAssocID="{31F11C7D-3117-4DE9-8BDF-C6553FECC6CB}" presName="childComposite" presStyleCnt="0">
        <dgm:presLayoutVars>
          <dgm:chMax val="0"/>
          <dgm:chPref val="0"/>
        </dgm:presLayoutVars>
      </dgm:prSet>
      <dgm:spPr/>
    </dgm:pt>
    <dgm:pt modelId="{4F111B5B-43FF-4430-A783-02D2113A98C3}" type="pres">
      <dgm:prSet presAssocID="{31F11C7D-3117-4DE9-8BDF-C6553FECC6CB}" presName="Image" presStyleLbl="node1" presStyleIdx="0" presStyleCnt="2" custFlipVert="0" custFlipHor="1" custScaleX="40095" custScaleY="34499" custLinFactX="400000" custLinFactNeighborX="471256" custLinFactNeighborY="-18679"/>
      <dgm:spPr>
        <a:solidFill>
          <a:schemeClr val="accent1">
            <a:lumMod val="60000"/>
            <a:lumOff val="40000"/>
          </a:schemeClr>
        </a:solidFill>
      </dgm:spPr>
    </dgm:pt>
    <dgm:pt modelId="{EC7607AB-FBF2-4DC0-8D6B-1024525D8897}" type="pres">
      <dgm:prSet presAssocID="{31F11C7D-3117-4DE9-8BDF-C6553FECC6CB}" presName="childText" presStyleLbl="lnNode1" presStyleIdx="0" presStyleCnt="2" custLinFactNeighborX="-11782" custLinFactNeighborY="-8005">
        <dgm:presLayoutVars>
          <dgm:chMax val="0"/>
          <dgm:chPref val="0"/>
          <dgm:bulletEnabled val="1"/>
        </dgm:presLayoutVars>
      </dgm:prSet>
      <dgm:spPr/>
      <dgm:t>
        <a:bodyPr/>
        <a:lstStyle/>
        <a:p>
          <a:endParaRPr lang="en-US"/>
        </a:p>
      </dgm:t>
    </dgm:pt>
    <dgm:pt modelId="{0524C1AA-8CEA-4000-AC7A-8B611C392A46}" type="pres">
      <dgm:prSet presAssocID="{38478105-521E-42E4-97CC-B66C14AABC22}" presName="childComposite" presStyleCnt="0">
        <dgm:presLayoutVars>
          <dgm:chMax val="0"/>
          <dgm:chPref val="0"/>
        </dgm:presLayoutVars>
      </dgm:prSet>
      <dgm:spPr/>
    </dgm:pt>
    <dgm:pt modelId="{16BCC5BB-9693-488B-A7E2-3D50FCF9B75C}" type="pres">
      <dgm:prSet presAssocID="{38478105-521E-42E4-97CC-B66C14AABC22}" presName="Image" presStyleLbl="node1" presStyleIdx="1" presStyleCnt="2" custScaleX="41293" custScaleY="39683" custLinFactX="400000" custLinFactNeighborX="475892" custLinFactNeighborY="-4003"/>
      <dgm:spPr>
        <a:solidFill>
          <a:schemeClr val="accent1">
            <a:lumMod val="40000"/>
            <a:lumOff val="60000"/>
          </a:schemeClr>
        </a:solidFill>
      </dgm:spPr>
    </dgm:pt>
    <dgm:pt modelId="{A75F8755-F620-48DE-AD06-31F03EEB468C}" type="pres">
      <dgm:prSet presAssocID="{38478105-521E-42E4-97CC-B66C14AABC22}" presName="childText" presStyleLbl="lnNode1" presStyleIdx="1" presStyleCnt="2" custLinFactNeighborX="-11317" custLinFactNeighborY="-4003">
        <dgm:presLayoutVars>
          <dgm:chMax val="0"/>
          <dgm:chPref val="0"/>
          <dgm:bulletEnabled val="1"/>
        </dgm:presLayoutVars>
      </dgm:prSet>
      <dgm:spPr/>
      <dgm:t>
        <a:bodyPr/>
        <a:lstStyle/>
        <a:p>
          <a:endParaRPr lang="en-US"/>
        </a:p>
      </dgm:t>
    </dgm:pt>
  </dgm:ptLst>
  <dgm:cxnLst>
    <dgm:cxn modelId="{A0BFF60E-AEE3-4A36-A322-DCC31AE5558B}" type="presOf" srcId="{D1B32260-AE01-4667-BC4E-B4E67742BDB4}" destId="{90FE32E1-A942-4F14-A52F-CB63EB69BFAB}" srcOrd="0" destOrd="0" presId="urn:microsoft.com/office/officeart/2008/layout/PictureAccentList"/>
    <dgm:cxn modelId="{A9A1B0EC-3E72-478C-80AB-E16AEC00A5DB}" type="presOf" srcId="{7A331F69-0AFC-471F-88AF-A98045E93E53}" destId="{9E5E5010-F0DC-41FB-9986-1EA0C16BCA58}" srcOrd="0" destOrd="0" presId="urn:microsoft.com/office/officeart/2008/layout/PictureAccentList"/>
    <dgm:cxn modelId="{05BE1292-92FD-49A3-A7C2-3AD6AC6490CE}" srcId="{D1B32260-AE01-4667-BC4E-B4E67742BDB4}" destId="{7A331F69-0AFC-471F-88AF-A98045E93E53}" srcOrd="0" destOrd="0" parTransId="{4689DB9E-548B-4BAE-A25A-1025B432A757}" sibTransId="{8A034DB5-BF15-4C35-80BB-716C2A2221A6}"/>
    <dgm:cxn modelId="{3200E72F-D8A6-492A-A385-3434AFD6B485}" type="presOf" srcId="{38478105-521E-42E4-97CC-B66C14AABC22}" destId="{A75F8755-F620-48DE-AD06-31F03EEB468C}" srcOrd="0" destOrd="0" presId="urn:microsoft.com/office/officeart/2008/layout/PictureAccentList"/>
    <dgm:cxn modelId="{5CD8AEFD-9BAE-4474-8CA7-64BA33AC9A05}" srcId="{7A331F69-0AFC-471F-88AF-A98045E93E53}" destId="{31F11C7D-3117-4DE9-8BDF-C6553FECC6CB}" srcOrd="0" destOrd="0" parTransId="{11F4D6B8-52EA-4AA9-A954-15D5B1DFB70D}" sibTransId="{49004768-E0B4-436B-9DB6-A2C21698E003}"/>
    <dgm:cxn modelId="{507C2FE2-51BF-4787-AF57-B49C31B173EA}" type="presOf" srcId="{31F11C7D-3117-4DE9-8BDF-C6553FECC6CB}" destId="{EC7607AB-FBF2-4DC0-8D6B-1024525D8897}" srcOrd="0" destOrd="0" presId="urn:microsoft.com/office/officeart/2008/layout/PictureAccentList"/>
    <dgm:cxn modelId="{D5AEA688-C102-4AF6-AB13-B5174670D794}" srcId="{7A331F69-0AFC-471F-88AF-A98045E93E53}" destId="{38478105-521E-42E4-97CC-B66C14AABC22}" srcOrd="1" destOrd="0" parTransId="{520A51E2-F4D7-4B5B-99EA-565C9737FFFA}" sibTransId="{B3B2DFC1-460B-461C-AB6E-289E4DEDF8F3}"/>
    <dgm:cxn modelId="{A838CD6D-7AF3-4311-A1F9-2BD282E2451E}" type="presParOf" srcId="{90FE32E1-A942-4F14-A52F-CB63EB69BFAB}" destId="{64C5F373-6BE9-484C-BBA2-BFDFE4BC6A5D}" srcOrd="0" destOrd="0" presId="urn:microsoft.com/office/officeart/2008/layout/PictureAccentList"/>
    <dgm:cxn modelId="{6C6991F9-2C3B-4AF0-A192-9EA444509623}" type="presParOf" srcId="{64C5F373-6BE9-484C-BBA2-BFDFE4BC6A5D}" destId="{99464909-18C5-47D0-9BB9-AE697B04023A}" srcOrd="0" destOrd="0" presId="urn:microsoft.com/office/officeart/2008/layout/PictureAccentList"/>
    <dgm:cxn modelId="{81F398E1-68E9-4C86-894C-F22D7F098A31}" type="presParOf" srcId="{99464909-18C5-47D0-9BB9-AE697B04023A}" destId="{9E5E5010-F0DC-41FB-9986-1EA0C16BCA58}" srcOrd="0" destOrd="0" presId="urn:microsoft.com/office/officeart/2008/layout/PictureAccentList"/>
    <dgm:cxn modelId="{D4159D5C-9563-4067-8374-2A4C0CAF8B7F}" type="presParOf" srcId="{64C5F373-6BE9-484C-BBA2-BFDFE4BC6A5D}" destId="{1A14130E-81C6-4897-B2CB-AAF67BFE25CF}" srcOrd="1" destOrd="0" presId="urn:microsoft.com/office/officeart/2008/layout/PictureAccentList"/>
    <dgm:cxn modelId="{C46BC459-44C0-4C10-91DF-AFB3C959CB6B}" type="presParOf" srcId="{1A14130E-81C6-4897-B2CB-AAF67BFE25CF}" destId="{ECDEF1FD-26D7-450C-84C0-6FFA86E57054}" srcOrd="0" destOrd="0" presId="urn:microsoft.com/office/officeart/2008/layout/PictureAccentList"/>
    <dgm:cxn modelId="{032818B7-E4EE-42FA-88D0-FA8B8A3E010A}" type="presParOf" srcId="{ECDEF1FD-26D7-450C-84C0-6FFA86E57054}" destId="{4F111B5B-43FF-4430-A783-02D2113A98C3}" srcOrd="0" destOrd="0" presId="urn:microsoft.com/office/officeart/2008/layout/PictureAccentList"/>
    <dgm:cxn modelId="{22DFFDC8-8820-4855-B6AB-6F5647DF24FA}" type="presParOf" srcId="{ECDEF1FD-26D7-450C-84C0-6FFA86E57054}" destId="{EC7607AB-FBF2-4DC0-8D6B-1024525D8897}" srcOrd="1" destOrd="0" presId="urn:microsoft.com/office/officeart/2008/layout/PictureAccentList"/>
    <dgm:cxn modelId="{926794A8-345F-4428-A143-5502DA28A1F6}" type="presParOf" srcId="{1A14130E-81C6-4897-B2CB-AAF67BFE25CF}" destId="{0524C1AA-8CEA-4000-AC7A-8B611C392A46}" srcOrd="1" destOrd="0" presId="urn:microsoft.com/office/officeart/2008/layout/PictureAccentList"/>
    <dgm:cxn modelId="{FD8E280F-9B1C-4195-B3A6-661594BC8312}" type="presParOf" srcId="{0524C1AA-8CEA-4000-AC7A-8B611C392A46}" destId="{16BCC5BB-9693-488B-A7E2-3D50FCF9B75C}" srcOrd="0" destOrd="0" presId="urn:microsoft.com/office/officeart/2008/layout/PictureAccentList"/>
    <dgm:cxn modelId="{77E297FA-E852-4B21-9993-779DD4B1F238}" type="presParOf" srcId="{0524C1AA-8CEA-4000-AC7A-8B611C392A46}" destId="{A75F8755-F620-48DE-AD06-31F03EEB468C}"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9.xml><?xml version="1.0" encoding="utf-8"?>
<dgm:dataModel xmlns:dgm="http://schemas.openxmlformats.org/drawingml/2006/diagram" xmlns:a="http://schemas.openxmlformats.org/drawingml/2006/main">
  <dgm:ptLst>
    <dgm:pt modelId="{D1B32260-AE01-4667-BC4E-B4E67742BDB4}"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US"/>
        </a:p>
      </dgm:t>
    </dgm:pt>
    <dgm:pt modelId="{7A331F69-0AFC-471F-88AF-A98045E93E53}">
      <dgm:prSet phldrT="[Text]"/>
      <dgm:spPr>
        <a:solidFill>
          <a:srgbClr val="FFFF00"/>
        </a:solidFill>
      </dgm:spPr>
      <dgm:t>
        <a:bodyPr/>
        <a:lstStyle/>
        <a:p>
          <a:r>
            <a:rPr lang="fa-IR" dirty="0" smtClean="0">
              <a:solidFill>
                <a:schemeClr val="tx1"/>
              </a:solidFill>
            </a:rPr>
            <a:t>ز)برون داد ،دانش اموخته مراکز اموزشی</a:t>
          </a:r>
          <a:endParaRPr lang="en-US" dirty="0">
            <a:solidFill>
              <a:schemeClr val="tx1"/>
            </a:solidFill>
          </a:endParaRPr>
        </a:p>
      </dgm:t>
    </dgm:pt>
    <dgm:pt modelId="{4689DB9E-548B-4BAE-A25A-1025B432A757}" type="parTrans" cxnId="{05BE1292-92FD-49A3-A7C2-3AD6AC6490CE}">
      <dgm:prSet/>
      <dgm:spPr/>
      <dgm:t>
        <a:bodyPr/>
        <a:lstStyle/>
        <a:p>
          <a:endParaRPr lang="en-US"/>
        </a:p>
      </dgm:t>
    </dgm:pt>
    <dgm:pt modelId="{8A034DB5-BF15-4C35-80BB-716C2A2221A6}" type="sibTrans" cxnId="{05BE1292-92FD-49A3-A7C2-3AD6AC6490CE}">
      <dgm:prSet/>
      <dgm:spPr/>
      <dgm:t>
        <a:bodyPr/>
        <a:lstStyle/>
        <a:p>
          <a:endParaRPr lang="en-US"/>
        </a:p>
      </dgm:t>
    </dgm:pt>
    <dgm:pt modelId="{31F11C7D-3117-4DE9-8BDF-C6553FECC6CB}">
      <dgm:prSet phldrT="[Text]" custT="1"/>
      <dgm:spPr>
        <a:solidFill>
          <a:srgbClr val="F4F83E"/>
        </a:solidFill>
      </dgm:spPr>
      <dgm:t>
        <a:bodyPr/>
        <a:lstStyle/>
        <a:p>
          <a:r>
            <a:rPr lang="fa-IR" sz="3200" dirty="0" smtClean="0">
              <a:solidFill>
                <a:schemeClr val="tx1"/>
              </a:solidFill>
            </a:rPr>
            <a:t>نسبت دانش اموختگان اموزش متوسطه</a:t>
          </a:r>
          <a:endParaRPr lang="en-US" sz="3200" dirty="0">
            <a:solidFill>
              <a:schemeClr val="tx1"/>
            </a:solidFill>
          </a:endParaRPr>
        </a:p>
      </dgm:t>
    </dgm:pt>
    <dgm:pt modelId="{49004768-E0B4-436B-9DB6-A2C21698E003}" type="sibTrans" cxnId="{5CD8AEFD-9BAE-4474-8CA7-64BA33AC9A05}">
      <dgm:prSet/>
      <dgm:spPr/>
      <dgm:t>
        <a:bodyPr/>
        <a:lstStyle/>
        <a:p>
          <a:endParaRPr lang="en-US"/>
        </a:p>
      </dgm:t>
    </dgm:pt>
    <dgm:pt modelId="{11F4D6B8-52EA-4AA9-A954-15D5B1DFB70D}" type="parTrans" cxnId="{5CD8AEFD-9BAE-4474-8CA7-64BA33AC9A05}">
      <dgm:prSet/>
      <dgm:spPr/>
      <dgm:t>
        <a:bodyPr/>
        <a:lstStyle/>
        <a:p>
          <a:endParaRPr lang="en-US"/>
        </a:p>
      </dgm:t>
    </dgm:pt>
    <dgm:pt modelId="{38478105-521E-42E4-97CC-B66C14AABC22}">
      <dgm:prSet phldrT="[Text]" custT="1"/>
      <dgm:spPr>
        <a:solidFill>
          <a:srgbClr val="D8E80A"/>
        </a:solidFill>
      </dgm:spPr>
      <dgm:t>
        <a:bodyPr/>
        <a:lstStyle/>
        <a:p>
          <a:r>
            <a:rPr lang="fa-IR" sz="3200" dirty="0" smtClean="0">
              <a:solidFill>
                <a:schemeClr val="tx1"/>
              </a:solidFill>
            </a:rPr>
            <a:t>نسبت دانش اموختگان اموزش عالی – توزیع دانش اموختگان اموزش عالی بر حسب مقطع و رشته تحصیلی</a:t>
          </a:r>
          <a:endParaRPr lang="en-US" sz="3200" dirty="0">
            <a:solidFill>
              <a:schemeClr val="tx1"/>
            </a:solidFill>
          </a:endParaRPr>
        </a:p>
      </dgm:t>
    </dgm:pt>
    <dgm:pt modelId="{B3B2DFC1-460B-461C-AB6E-289E4DEDF8F3}" type="sibTrans" cxnId="{D5AEA688-C102-4AF6-AB13-B5174670D794}">
      <dgm:prSet/>
      <dgm:spPr/>
      <dgm:t>
        <a:bodyPr/>
        <a:lstStyle/>
        <a:p>
          <a:endParaRPr lang="en-US"/>
        </a:p>
      </dgm:t>
    </dgm:pt>
    <dgm:pt modelId="{520A51E2-F4D7-4B5B-99EA-565C9737FFFA}" type="parTrans" cxnId="{D5AEA688-C102-4AF6-AB13-B5174670D794}">
      <dgm:prSet/>
      <dgm:spPr/>
      <dgm:t>
        <a:bodyPr/>
        <a:lstStyle/>
        <a:p>
          <a:endParaRPr lang="en-US"/>
        </a:p>
      </dgm:t>
    </dgm:pt>
    <dgm:pt modelId="{90FE32E1-A942-4F14-A52F-CB63EB69BFAB}" type="pres">
      <dgm:prSet presAssocID="{D1B32260-AE01-4667-BC4E-B4E67742BDB4}" presName="layout" presStyleCnt="0">
        <dgm:presLayoutVars>
          <dgm:chMax/>
          <dgm:chPref/>
          <dgm:dir/>
          <dgm:animOne val="branch"/>
          <dgm:animLvl val="lvl"/>
          <dgm:resizeHandles/>
        </dgm:presLayoutVars>
      </dgm:prSet>
      <dgm:spPr/>
      <dgm:t>
        <a:bodyPr/>
        <a:lstStyle/>
        <a:p>
          <a:pPr rtl="1"/>
          <a:endParaRPr lang="fa-IR"/>
        </a:p>
      </dgm:t>
    </dgm:pt>
    <dgm:pt modelId="{64C5F373-6BE9-484C-BBA2-BFDFE4BC6A5D}" type="pres">
      <dgm:prSet presAssocID="{7A331F69-0AFC-471F-88AF-A98045E93E53}" presName="root" presStyleCnt="0">
        <dgm:presLayoutVars>
          <dgm:chMax/>
          <dgm:chPref val="4"/>
        </dgm:presLayoutVars>
      </dgm:prSet>
      <dgm:spPr/>
    </dgm:pt>
    <dgm:pt modelId="{99464909-18C5-47D0-9BB9-AE697B04023A}" type="pres">
      <dgm:prSet presAssocID="{7A331F69-0AFC-471F-88AF-A98045E93E53}" presName="rootComposite" presStyleCnt="0">
        <dgm:presLayoutVars/>
      </dgm:prSet>
      <dgm:spPr/>
    </dgm:pt>
    <dgm:pt modelId="{9E5E5010-F0DC-41FB-9986-1EA0C16BCA58}" type="pres">
      <dgm:prSet presAssocID="{7A331F69-0AFC-471F-88AF-A98045E93E53}" presName="rootText" presStyleLbl="node0" presStyleIdx="0" presStyleCnt="1">
        <dgm:presLayoutVars>
          <dgm:chMax/>
          <dgm:chPref val="4"/>
        </dgm:presLayoutVars>
      </dgm:prSet>
      <dgm:spPr/>
      <dgm:t>
        <a:bodyPr/>
        <a:lstStyle/>
        <a:p>
          <a:endParaRPr lang="en-US"/>
        </a:p>
      </dgm:t>
    </dgm:pt>
    <dgm:pt modelId="{1A14130E-81C6-4897-B2CB-AAF67BFE25CF}" type="pres">
      <dgm:prSet presAssocID="{7A331F69-0AFC-471F-88AF-A98045E93E53}" presName="childShape" presStyleCnt="0">
        <dgm:presLayoutVars>
          <dgm:chMax val="0"/>
          <dgm:chPref val="0"/>
        </dgm:presLayoutVars>
      </dgm:prSet>
      <dgm:spPr/>
    </dgm:pt>
    <dgm:pt modelId="{ECDEF1FD-26D7-450C-84C0-6FFA86E57054}" type="pres">
      <dgm:prSet presAssocID="{31F11C7D-3117-4DE9-8BDF-C6553FECC6CB}" presName="childComposite" presStyleCnt="0">
        <dgm:presLayoutVars>
          <dgm:chMax val="0"/>
          <dgm:chPref val="0"/>
        </dgm:presLayoutVars>
      </dgm:prSet>
      <dgm:spPr/>
    </dgm:pt>
    <dgm:pt modelId="{4F111B5B-43FF-4430-A783-02D2113A98C3}" type="pres">
      <dgm:prSet presAssocID="{31F11C7D-3117-4DE9-8BDF-C6553FECC6CB}" presName="Image" presStyleLbl="node1" presStyleIdx="0" presStyleCnt="2" custFlipVert="0" custFlipHor="1" custScaleX="40095" custScaleY="34499" custLinFactX="400000" custLinFactNeighborX="471256" custLinFactNeighborY="-18679"/>
      <dgm:spPr>
        <a:solidFill>
          <a:schemeClr val="accent1">
            <a:lumMod val="60000"/>
            <a:lumOff val="40000"/>
          </a:schemeClr>
        </a:solidFill>
      </dgm:spPr>
    </dgm:pt>
    <dgm:pt modelId="{EC7607AB-FBF2-4DC0-8D6B-1024525D8897}" type="pres">
      <dgm:prSet presAssocID="{31F11C7D-3117-4DE9-8BDF-C6553FECC6CB}" presName="childText" presStyleLbl="lnNode1" presStyleIdx="0" presStyleCnt="2" custLinFactNeighborX="-11782" custLinFactNeighborY="-8005">
        <dgm:presLayoutVars>
          <dgm:chMax val="0"/>
          <dgm:chPref val="0"/>
          <dgm:bulletEnabled val="1"/>
        </dgm:presLayoutVars>
      </dgm:prSet>
      <dgm:spPr/>
      <dgm:t>
        <a:bodyPr/>
        <a:lstStyle/>
        <a:p>
          <a:endParaRPr lang="en-US"/>
        </a:p>
      </dgm:t>
    </dgm:pt>
    <dgm:pt modelId="{0524C1AA-8CEA-4000-AC7A-8B611C392A46}" type="pres">
      <dgm:prSet presAssocID="{38478105-521E-42E4-97CC-B66C14AABC22}" presName="childComposite" presStyleCnt="0">
        <dgm:presLayoutVars>
          <dgm:chMax val="0"/>
          <dgm:chPref val="0"/>
        </dgm:presLayoutVars>
      </dgm:prSet>
      <dgm:spPr/>
    </dgm:pt>
    <dgm:pt modelId="{16BCC5BB-9693-488B-A7E2-3D50FCF9B75C}" type="pres">
      <dgm:prSet presAssocID="{38478105-521E-42E4-97CC-B66C14AABC22}" presName="Image" presStyleLbl="node1" presStyleIdx="1" presStyleCnt="2" custScaleX="41293" custScaleY="39683" custLinFactX="400000" custLinFactNeighborX="475892" custLinFactNeighborY="-4003"/>
      <dgm:spPr>
        <a:solidFill>
          <a:schemeClr val="accent1">
            <a:lumMod val="40000"/>
            <a:lumOff val="60000"/>
          </a:schemeClr>
        </a:solidFill>
      </dgm:spPr>
    </dgm:pt>
    <dgm:pt modelId="{A75F8755-F620-48DE-AD06-31F03EEB468C}" type="pres">
      <dgm:prSet presAssocID="{38478105-521E-42E4-97CC-B66C14AABC22}" presName="childText" presStyleLbl="lnNode1" presStyleIdx="1" presStyleCnt="2" custLinFactNeighborX="-11317" custLinFactNeighborY="-4003">
        <dgm:presLayoutVars>
          <dgm:chMax val="0"/>
          <dgm:chPref val="0"/>
          <dgm:bulletEnabled val="1"/>
        </dgm:presLayoutVars>
      </dgm:prSet>
      <dgm:spPr/>
      <dgm:t>
        <a:bodyPr/>
        <a:lstStyle/>
        <a:p>
          <a:endParaRPr lang="en-US"/>
        </a:p>
      </dgm:t>
    </dgm:pt>
  </dgm:ptLst>
  <dgm:cxnLst>
    <dgm:cxn modelId="{DAD02654-DD6F-4583-8BB9-BB75D1C0E08D}" type="presOf" srcId="{D1B32260-AE01-4667-BC4E-B4E67742BDB4}" destId="{90FE32E1-A942-4F14-A52F-CB63EB69BFAB}" srcOrd="0" destOrd="0" presId="urn:microsoft.com/office/officeart/2008/layout/PictureAccentList"/>
    <dgm:cxn modelId="{05BE1292-92FD-49A3-A7C2-3AD6AC6490CE}" srcId="{D1B32260-AE01-4667-BC4E-B4E67742BDB4}" destId="{7A331F69-0AFC-471F-88AF-A98045E93E53}" srcOrd="0" destOrd="0" parTransId="{4689DB9E-548B-4BAE-A25A-1025B432A757}" sibTransId="{8A034DB5-BF15-4C35-80BB-716C2A2221A6}"/>
    <dgm:cxn modelId="{F76F5673-4C73-4032-80CE-B7F30502E00C}" type="presOf" srcId="{7A331F69-0AFC-471F-88AF-A98045E93E53}" destId="{9E5E5010-F0DC-41FB-9986-1EA0C16BCA58}" srcOrd="0" destOrd="0" presId="urn:microsoft.com/office/officeart/2008/layout/PictureAccentList"/>
    <dgm:cxn modelId="{5CD8AEFD-9BAE-4474-8CA7-64BA33AC9A05}" srcId="{7A331F69-0AFC-471F-88AF-A98045E93E53}" destId="{31F11C7D-3117-4DE9-8BDF-C6553FECC6CB}" srcOrd="0" destOrd="0" parTransId="{11F4D6B8-52EA-4AA9-A954-15D5B1DFB70D}" sibTransId="{49004768-E0B4-436B-9DB6-A2C21698E003}"/>
    <dgm:cxn modelId="{8B2C6497-9108-4B8D-A4C8-B83AAC9067EB}" type="presOf" srcId="{38478105-521E-42E4-97CC-B66C14AABC22}" destId="{A75F8755-F620-48DE-AD06-31F03EEB468C}" srcOrd="0" destOrd="0" presId="urn:microsoft.com/office/officeart/2008/layout/PictureAccentList"/>
    <dgm:cxn modelId="{3E0AEA33-FA80-4422-B949-7B9C7B2CF025}" type="presOf" srcId="{31F11C7D-3117-4DE9-8BDF-C6553FECC6CB}" destId="{EC7607AB-FBF2-4DC0-8D6B-1024525D8897}" srcOrd="0" destOrd="0" presId="urn:microsoft.com/office/officeart/2008/layout/PictureAccentList"/>
    <dgm:cxn modelId="{D5AEA688-C102-4AF6-AB13-B5174670D794}" srcId="{7A331F69-0AFC-471F-88AF-A98045E93E53}" destId="{38478105-521E-42E4-97CC-B66C14AABC22}" srcOrd="1" destOrd="0" parTransId="{520A51E2-F4D7-4B5B-99EA-565C9737FFFA}" sibTransId="{B3B2DFC1-460B-461C-AB6E-289E4DEDF8F3}"/>
    <dgm:cxn modelId="{13BF94F1-0561-4EA5-AF53-E7AFE6A50648}" type="presParOf" srcId="{90FE32E1-A942-4F14-A52F-CB63EB69BFAB}" destId="{64C5F373-6BE9-484C-BBA2-BFDFE4BC6A5D}" srcOrd="0" destOrd="0" presId="urn:microsoft.com/office/officeart/2008/layout/PictureAccentList"/>
    <dgm:cxn modelId="{AA9F5D15-ED50-408D-805B-04A539DF5938}" type="presParOf" srcId="{64C5F373-6BE9-484C-BBA2-BFDFE4BC6A5D}" destId="{99464909-18C5-47D0-9BB9-AE697B04023A}" srcOrd="0" destOrd="0" presId="urn:microsoft.com/office/officeart/2008/layout/PictureAccentList"/>
    <dgm:cxn modelId="{E9534199-3D39-4822-B3B4-DAAB2A01FBAE}" type="presParOf" srcId="{99464909-18C5-47D0-9BB9-AE697B04023A}" destId="{9E5E5010-F0DC-41FB-9986-1EA0C16BCA58}" srcOrd="0" destOrd="0" presId="urn:microsoft.com/office/officeart/2008/layout/PictureAccentList"/>
    <dgm:cxn modelId="{2A19EA6D-00D5-4D7D-A2F5-ECC829715C67}" type="presParOf" srcId="{64C5F373-6BE9-484C-BBA2-BFDFE4BC6A5D}" destId="{1A14130E-81C6-4897-B2CB-AAF67BFE25CF}" srcOrd="1" destOrd="0" presId="urn:microsoft.com/office/officeart/2008/layout/PictureAccentList"/>
    <dgm:cxn modelId="{3B1F0CD5-722D-4F5F-A8E0-3AC35207B22D}" type="presParOf" srcId="{1A14130E-81C6-4897-B2CB-AAF67BFE25CF}" destId="{ECDEF1FD-26D7-450C-84C0-6FFA86E57054}" srcOrd="0" destOrd="0" presId="urn:microsoft.com/office/officeart/2008/layout/PictureAccentList"/>
    <dgm:cxn modelId="{2F11D41C-63BC-4FEE-AA9C-BDF809FFF483}" type="presParOf" srcId="{ECDEF1FD-26D7-450C-84C0-6FFA86E57054}" destId="{4F111B5B-43FF-4430-A783-02D2113A98C3}" srcOrd="0" destOrd="0" presId="urn:microsoft.com/office/officeart/2008/layout/PictureAccentList"/>
    <dgm:cxn modelId="{47F5B1D8-6B16-4A32-89BB-AED72A89A6C5}" type="presParOf" srcId="{ECDEF1FD-26D7-450C-84C0-6FFA86E57054}" destId="{EC7607AB-FBF2-4DC0-8D6B-1024525D8897}" srcOrd="1" destOrd="0" presId="urn:microsoft.com/office/officeart/2008/layout/PictureAccentList"/>
    <dgm:cxn modelId="{43518864-A14A-4557-8B29-474E04925A5B}" type="presParOf" srcId="{1A14130E-81C6-4897-B2CB-AAF67BFE25CF}" destId="{0524C1AA-8CEA-4000-AC7A-8B611C392A46}" srcOrd="1" destOrd="0" presId="urn:microsoft.com/office/officeart/2008/layout/PictureAccentList"/>
    <dgm:cxn modelId="{66B9BBCD-0224-4A63-8FDB-35C9876E5849}" type="presParOf" srcId="{0524C1AA-8CEA-4000-AC7A-8B611C392A46}" destId="{16BCC5BB-9693-488B-A7E2-3D50FCF9B75C}" srcOrd="0" destOrd="0" presId="urn:microsoft.com/office/officeart/2008/layout/PictureAccentList"/>
    <dgm:cxn modelId="{80D598FF-4F23-47FD-82FE-C8BD8850134F}" type="presParOf" srcId="{0524C1AA-8CEA-4000-AC7A-8B611C392A46}" destId="{A75F8755-F620-48DE-AD06-31F03EEB468C}"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40341C-0FEF-446B-97D0-2D6BC9E93DA1}">
      <dsp:nvSpPr>
        <dsp:cNvPr id="0" name=""/>
        <dsp:cNvSpPr/>
      </dsp:nvSpPr>
      <dsp:spPr>
        <a:xfrm rot="10800000">
          <a:off x="1849859" y="2857"/>
          <a:ext cx="7785264" cy="1626948"/>
        </a:xfrm>
        <a:prstGeom prst="homePlate">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17439" tIns="137160" rIns="256032" bIns="137160" numCol="1" spcCol="1270" anchor="ctr" anchorCtr="0">
          <a:noAutofit/>
        </a:bodyPr>
        <a:lstStyle/>
        <a:p>
          <a:pPr lvl="0" algn="ctr" defTabSz="1600200">
            <a:lnSpc>
              <a:spcPct val="90000"/>
            </a:lnSpc>
            <a:spcBef>
              <a:spcPct val="0"/>
            </a:spcBef>
            <a:spcAft>
              <a:spcPct val="35000"/>
            </a:spcAft>
          </a:pPr>
          <a:r>
            <a:rPr lang="fa-IR" sz="3600" kern="1200" dirty="0" smtClean="0">
              <a:solidFill>
                <a:schemeClr val="tx2"/>
              </a:solidFill>
              <a:latin typeface="Arial" panose="020B0604020202020204" pitchFamily="34" charset="0"/>
              <a:cs typeface="Arial" panose="020B0604020202020204" pitchFamily="34" charset="0"/>
            </a:rPr>
            <a:t>ویژگی ها یا جنبه هایی از پدیده مورد ارزیابی ،که قضاوت درباره انها انجام میپذیرد.</a:t>
          </a:r>
          <a:endParaRPr lang="en-US" sz="3600" kern="1200" dirty="0">
            <a:solidFill>
              <a:schemeClr val="tx2"/>
            </a:solidFill>
            <a:latin typeface="Arial" panose="020B0604020202020204" pitchFamily="34" charset="0"/>
            <a:cs typeface="Arial" panose="020B0604020202020204" pitchFamily="34" charset="0"/>
          </a:endParaRPr>
        </a:p>
      </dsp:txBody>
      <dsp:txXfrm rot="10800000">
        <a:off x="2256596" y="2857"/>
        <a:ext cx="7378527" cy="1626948"/>
      </dsp:txXfrm>
    </dsp:sp>
    <dsp:sp modelId="{B12FC557-1FC9-4DAF-BF07-9069C449C0F1}">
      <dsp:nvSpPr>
        <dsp:cNvPr id="0" name=""/>
        <dsp:cNvSpPr/>
      </dsp:nvSpPr>
      <dsp:spPr>
        <a:xfrm>
          <a:off x="9302988" y="0"/>
          <a:ext cx="1626948" cy="1626948"/>
        </a:xfrm>
        <a:prstGeom prst="ellipse">
          <a:avLst/>
        </a:prstGeom>
        <a:solidFill>
          <a:schemeClr val="accent5">
            <a:tint val="5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607F0F52-CCF8-4607-BC61-46C6CFB87458}">
      <dsp:nvSpPr>
        <dsp:cNvPr id="0" name=""/>
        <dsp:cNvSpPr/>
      </dsp:nvSpPr>
      <dsp:spPr>
        <a:xfrm rot="10800000">
          <a:off x="1425929" y="2087804"/>
          <a:ext cx="8140980" cy="1626948"/>
        </a:xfrm>
        <a:prstGeom prst="homePlate">
          <a:avLst/>
        </a:prstGeom>
        <a:solidFill>
          <a:schemeClr val="accent5">
            <a:hueOff val="-3676672"/>
            <a:satOff val="-5114"/>
            <a:lumOff val="-196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17439" tIns="106680" rIns="199136" bIns="106680" numCol="1" spcCol="1270" anchor="ctr" anchorCtr="0">
          <a:noAutofit/>
        </a:bodyPr>
        <a:lstStyle/>
        <a:p>
          <a:pPr lvl="0" algn="ctr" defTabSz="1244600">
            <a:lnSpc>
              <a:spcPct val="90000"/>
            </a:lnSpc>
            <a:spcBef>
              <a:spcPct val="0"/>
            </a:spcBef>
            <a:spcAft>
              <a:spcPct val="35000"/>
            </a:spcAft>
          </a:pPr>
          <a:r>
            <a:rPr lang="fa-IR" sz="2800" kern="1200" dirty="0" smtClean="0">
              <a:latin typeface="Arial" panose="020B0604020202020204" pitchFamily="34" charset="0"/>
              <a:cs typeface="Arial" panose="020B0604020202020204" pitchFamily="34" charset="0"/>
            </a:rPr>
            <a:t>مشخصه هایی است که برای گرداوری داده ها جهت قضاوت درباره ملاک های مورد نظر به کار برده میشود.</a:t>
          </a:r>
          <a:endParaRPr lang="en-US" sz="2800" kern="1200" dirty="0">
            <a:latin typeface="Arial" panose="020B0604020202020204" pitchFamily="34" charset="0"/>
            <a:cs typeface="Arial" panose="020B0604020202020204" pitchFamily="34" charset="0"/>
          </a:endParaRPr>
        </a:p>
      </dsp:txBody>
      <dsp:txXfrm rot="10800000">
        <a:off x="1832666" y="2087804"/>
        <a:ext cx="7734243" cy="1626948"/>
      </dsp:txXfrm>
    </dsp:sp>
    <dsp:sp modelId="{ED6DC42E-88B5-4491-B03A-5892D7D883D0}">
      <dsp:nvSpPr>
        <dsp:cNvPr id="0" name=""/>
        <dsp:cNvSpPr/>
      </dsp:nvSpPr>
      <dsp:spPr>
        <a:xfrm>
          <a:off x="9302988" y="2095126"/>
          <a:ext cx="1626948" cy="1626948"/>
        </a:xfrm>
        <a:prstGeom prst="ellipse">
          <a:avLst/>
        </a:prstGeom>
        <a:solidFill>
          <a:schemeClr val="accent5">
            <a:tint val="50000"/>
            <a:hueOff val="-3694485"/>
            <a:satOff val="-6499"/>
            <a:lumOff val="-836"/>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2AD8A3A8-164A-4EBB-9DAF-725D52A0D711}">
      <dsp:nvSpPr>
        <dsp:cNvPr id="0" name=""/>
        <dsp:cNvSpPr/>
      </dsp:nvSpPr>
      <dsp:spPr>
        <a:xfrm rot="10800000">
          <a:off x="2237501" y="4228068"/>
          <a:ext cx="7268408" cy="1626948"/>
        </a:xfrm>
        <a:prstGeom prst="homePlate">
          <a:avLst/>
        </a:prstGeom>
        <a:solidFill>
          <a:schemeClr val="accent5">
            <a:hueOff val="-7353344"/>
            <a:satOff val="-10228"/>
            <a:lumOff val="-3922"/>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17439" tIns="137160" rIns="256032" bIns="137160" numCol="1" spcCol="1270" anchor="ctr" anchorCtr="0">
          <a:noAutofit/>
        </a:bodyPr>
        <a:lstStyle/>
        <a:p>
          <a:pPr lvl="0" algn="ctr" defTabSz="1600200">
            <a:lnSpc>
              <a:spcPct val="90000"/>
            </a:lnSpc>
            <a:spcBef>
              <a:spcPct val="0"/>
            </a:spcBef>
            <a:spcAft>
              <a:spcPct val="35000"/>
            </a:spcAft>
          </a:pPr>
          <a:r>
            <a:rPr lang="fa-IR" sz="3600" kern="1200" dirty="0" smtClean="0">
              <a:solidFill>
                <a:schemeClr val="tx2"/>
              </a:solidFill>
              <a:latin typeface="Arial" panose="020B0604020202020204" pitchFamily="34" charset="0"/>
              <a:cs typeface="Arial" panose="020B0604020202020204" pitchFamily="34" charset="0"/>
            </a:rPr>
            <a:t>چقدر از ملاک مورد نظر کافی است تا بتوان وضعیت ان را مطلوب قلمداد کرد.</a:t>
          </a:r>
          <a:endParaRPr lang="en-US" sz="3600" kern="1200" dirty="0">
            <a:solidFill>
              <a:schemeClr val="tx2"/>
            </a:solidFill>
            <a:latin typeface="Arial" panose="020B0604020202020204" pitchFamily="34" charset="0"/>
            <a:cs typeface="Arial" panose="020B0604020202020204" pitchFamily="34" charset="0"/>
          </a:endParaRPr>
        </a:p>
      </dsp:txBody>
      <dsp:txXfrm rot="10800000">
        <a:off x="2644238" y="4228068"/>
        <a:ext cx="6861671" cy="1626948"/>
      </dsp:txXfrm>
    </dsp:sp>
    <dsp:sp modelId="{4ACCBDE8-02B0-4B37-B731-11011C92CC3A}">
      <dsp:nvSpPr>
        <dsp:cNvPr id="0" name=""/>
        <dsp:cNvSpPr/>
      </dsp:nvSpPr>
      <dsp:spPr>
        <a:xfrm>
          <a:off x="9302988" y="4230926"/>
          <a:ext cx="1626948" cy="1626948"/>
        </a:xfrm>
        <a:prstGeom prst="ellipse">
          <a:avLst/>
        </a:prstGeom>
        <a:solidFill>
          <a:schemeClr val="accent5">
            <a:tint val="50000"/>
            <a:hueOff val="-7388970"/>
            <a:satOff val="-12997"/>
            <a:lumOff val="-1672"/>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5B0FD2-9B45-4C89-8B88-9139EBDBD436}">
      <dsp:nvSpPr>
        <dsp:cNvPr id="0" name=""/>
        <dsp:cNvSpPr/>
      </dsp:nvSpPr>
      <dsp:spPr>
        <a:xfrm>
          <a:off x="0" y="417429"/>
          <a:ext cx="10515600" cy="6048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067453E-913F-41D1-A9E4-AFBC84BCB2A3}">
      <dsp:nvSpPr>
        <dsp:cNvPr id="0" name=""/>
        <dsp:cNvSpPr/>
      </dsp:nvSpPr>
      <dsp:spPr>
        <a:xfrm>
          <a:off x="2253009" y="92215"/>
          <a:ext cx="7360920" cy="70848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ctr" defTabSz="1066800">
            <a:lnSpc>
              <a:spcPct val="90000"/>
            </a:lnSpc>
            <a:spcBef>
              <a:spcPct val="0"/>
            </a:spcBef>
            <a:spcAft>
              <a:spcPct val="35000"/>
            </a:spcAft>
          </a:pPr>
          <a:r>
            <a:rPr lang="fa-IR" sz="2400" kern="1200" dirty="0" smtClean="0"/>
            <a:t>عملکرد دانش اموزان در سطح ملی یا منطقه ای</a:t>
          </a:r>
          <a:endParaRPr lang="en-US" sz="2400" kern="1200" dirty="0"/>
        </a:p>
      </dsp:txBody>
      <dsp:txXfrm>
        <a:off x="2287594" y="126800"/>
        <a:ext cx="7291750" cy="639310"/>
      </dsp:txXfrm>
    </dsp:sp>
    <dsp:sp modelId="{663122D4-81A5-4E69-A159-3900A50F0523}">
      <dsp:nvSpPr>
        <dsp:cNvPr id="0" name=""/>
        <dsp:cNvSpPr/>
      </dsp:nvSpPr>
      <dsp:spPr>
        <a:xfrm>
          <a:off x="0" y="1506069"/>
          <a:ext cx="10515600" cy="604800"/>
        </a:xfrm>
        <a:prstGeom prst="rect">
          <a:avLst/>
        </a:prstGeom>
        <a:solidFill>
          <a:schemeClr val="lt1">
            <a:alpha val="90000"/>
            <a:hueOff val="0"/>
            <a:satOff val="0"/>
            <a:lumOff val="0"/>
            <a:alphaOff val="0"/>
          </a:schemeClr>
        </a:solidFill>
        <a:ln w="12700" cap="flat" cmpd="sng" algn="ctr">
          <a:solidFill>
            <a:schemeClr val="accent4">
              <a:hueOff val="3465231"/>
              <a:satOff val="-15989"/>
              <a:lumOff val="588"/>
              <a:alphaOff val="0"/>
            </a:schemeClr>
          </a:solidFill>
          <a:prstDash val="solid"/>
          <a:miter lim="800000"/>
        </a:ln>
        <a:effectLst/>
      </dsp:spPr>
      <dsp:style>
        <a:lnRef idx="2">
          <a:scrgbClr r="0" g="0" b="0"/>
        </a:lnRef>
        <a:fillRef idx="1">
          <a:scrgbClr r="0" g="0" b="0"/>
        </a:fillRef>
        <a:effectRef idx="0">
          <a:scrgbClr r="0" g="0" b="0"/>
        </a:effectRef>
        <a:fontRef idx="minor"/>
      </dsp:style>
    </dsp:sp>
    <dsp:sp modelId="{AAC26255-73DC-498F-BB23-B595FC0C3ADA}">
      <dsp:nvSpPr>
        <dsp:cNvPr id="0" name=""/>
        <dsp:cNvSpPr/>
      </dsp:nvSpPr>
      <dsp:spPr>
        <a:xfrm>
          <a:off x="2282011" y="1021199"/>
          <a:ext cx="7360920" cy="708480"/>
        </a:xfrm>
        <a:prstGeom prst="roundRect">
          <a:avLst/>
        </a:prstGeom>
        <a:solidFill>
          <a:schemeClr val="accent4">
            <a:hueOff val="3465231"/>
            <a:satOff val="-15989"/>
            <a:lumOff val="5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ctr" defTabSz="1066800">
            <a:lnSpc>
              <a:spcPct val="90000"/>
            </a:lnSpc>
            <a:spcBef>
              <a:spcPct val="0"/>
            </a:spcBef>
            <a:spcAft>
              <a:spcPct val="35000"/>
            </a:spcAft>
          </a:pPr>
          <a:r>
            <a:rPr lang="fa-IR" sz="2400" kern="1200" dirty="0" smtClean="0"/>
            <a:t>میزان دانش اموختگی</a:t>
          </a:r>
          <a:endParaRPr lang="en-US" sz="2400" kern="1200" dirty="0"/>
        </a:p>
      </dsp:txBody>
      <dsp:txXfrm>
        <a:off x="2316596" y="1055784"/>
        <a:ext cx="7291750" cy="639310"/>
      </dsp:txXfrm>
    </dsp:sp>
    <dsp:sp modelId="{032D97A9-BEA9-45B8-AF6C-EA751ADE80E4}">
      <dsp:nvSpPr>
        <dsp:cNvPr id="0" name=""/>
        <dsp:cNvSpPr/>
      </dsp:nvSpPr>
      <dsp:spPr>
        <a:xfrm>
          <a:off x="0" y="2594709"/>
          <a:ext cx="10515600" cy="604800"/>
        </a:xfrm>
        <a:prstGeom prst="rect">
          <a:avLst/>
        </a:prstGeom>
        <a:solidFill>
          <a:schemeClr val="lt1">
            <a:alpha val="90000"/>
            <a:hueOff val="0"/>
            <a:satOff val="0"/>
            <a:lumOff val="0"/>
            <a:alphaOff val="0"/>
          </a:schemeClr>
        </a:solidFill>
        <a:ln w="12700" cap="flat" cmpd="sng" algn="ctr">
          <a:solidFill>
            <a:schemeClr val="accent4">
              <a:hueOff val="6930461"/>
              <a:satOff val="-31979"/>
              <a:lumOff val="1177"/>
              <a:alphaOff val="0"/>
            </a:schemeClr>
          </a:solidFill>
          <a:prstDash val="solid"/>
          <a:miter lim="800000"/>
        </a:ln>
        <a:effectLst/>
      </dsp:spPr>
      <dsp:style>
        <a:lnRef idx="2">
          <a:scrgbClr r="0" g="0" b="0"/>
        </a:lnRef>
        <a:fillRef idx="1">
          <a:scrgbClr r="0" g="0" b="0"/>
        </a:fillRef>
        <a:effectRef idx="0">
          <a:scrgbClr r="0" g="0" b="0"/>
        </a:effectRef>
        <a:fontRef idx="minor"/>
      </dsp:style>
    </dsp:sp>
    <dsp:sp modelId="{D015C87A-6EAE-41C2-8F79-C9D9D9F6B1F1}">
      <dsp:nvSpPr>
        <dsp:cNvPr id="0" name=""/>
        <dsp:cNvSpPr/>
      </dsp:nvSpPr>
      <dsp:spPr>
        <a:xfrm>
          <a:off x="2165929" y="2095322"/>
          <a:ext cx="7360920" cy="708480"/>
        </a:xfrm>
        <a:prstGeom prst="roundRect">
          <a:avLst/>
        </a:prstGeom>
        <a:solidFill>
          <a:schemeClr val="accent4">
            <a:hueOff val="6930461"/>
            <a:satOff val="-31979"/>
            <a:lumOff val="1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ctr" defTabSz="1066800">
            <a:lnSpc>
              <a:spcPct val="90000"/>
            </a:lnSpc>
            <a:spcBef>
              <a:spcPct val="0"/>
            </a:spcBef>
            <a:spcAft>
              <a:spcPct val="35000"/>
            </a:spcAft>
          </a:pPr>
          <a:r>
            <a:rPr lang="fa-IR" sz="2400" kern="1200" dirty="0" smtClean="0"/>
            <a:t>نسبت دانش اموز به معلم</a:t>
          </a:r>
          <a:endParaRPr lang="en-US" sz="2400" kern="1200" dirty="0"/>
        </a:p>
      </dsp:txBody>
      <dsp:txXfrm>
        <a:off x="2200514" y="2129907"/>
        <a:ext cx="7291750" cy="639310"/>
      </dsp:txXfrm>
    </dsp:sp>
    <dsp:sp modelId="{F12E2D97-7078-4802-BE77-28146A88DEAD}">
      <dsp:nvSpPr>
        <dsp:cNvPr id="0" name=""/>
        <dsp:cNvSpPr/>
      </dsp:nvSpPr>
      <dsp:spPr>
        <a:xfrm>
          <a:off x="0" y="3683349"/>
          <a:ext cx="10515600" cy="604800"/>
        </a:xfrm>
        <a:prstGeom prst="rect">
          <a:avLst/>
        </a:prstGeom>
        <a:solidFill>
          <a:schemeClr val="lt1">
            <a:alpha val="90000"/>
            <a:hueOff val="0"/>
            <a:satOff val="0"/>
            <a:lumOff val="0"/>
            <a:alphaOff val="0"/>
          </a:schemeClr>
        </a:solidFill>
        <a:ln w="12700" cap="flat" cmpd="sng" algn="ctr">
          <a:solidFill>
            <a:schemeClr val="accent4">
              <a:hueOff val="10395692"/>
              <a:satOff val="-47968"/>
              <a:lumOff val="1765"/>
              <a:alphaOff val="0"/>
            </a:schemeClr>
          </a:solidFill>
          <a:prstDash val="solid"/>
          <a:miter lim="800000"/>
        </a:ln>
        <a:effectLst/>
      </dsp:spPr>
      <dsp:style>
        <a:lnRef idx="2">
          <a:scrgbClr r="0" g="0" b="0"/>
        </a:lnRef>
        <a:fillRef idx="1">
          <a:scrgbClr r="0" g="0" b="0"/>
        </a:fillRef>
        <a:effectRef idx="0">
          <a:scrgbClr r="0" g="0" b="0"/>
        </a:effectRef>
        <a:fontRef idx="minor"/>
      </dsp:style>
    </dsp:sp>
    <dsp:sp modelId="{DD384E9E-89AF-4134-8E23-82BB37370AD4}">
      <dsp:nvSpPr>
        <dsp:cNvPr id="0" name=""/>
        <dsp:cNvSpPr/>
      </dsp:nvSpPr>
      <dsp:spPr>
        <a:xfrm>
          <a:off x="2238434" y="3111393"/>
          <a:ext cx="7360920" cy="708480"/>
        </a:xfrm>
        <a:prstGeom prst="roundRect">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ctr" defTabSz="1066800">
            <a:lnSpc>
              <a:spcPct val="90000"/>
            </a:lnSpc>
            <a:spcBef>
              <a:spcPct val="0"/>
            </a:spcBef>
            <a:spcAft>
              <a:spcPct val="35000"/>
            </a:spcAft>
          </a:pPr>
          <a:r>
            <a:rPr lang="fa-IR" sz="2400" kern="1200" dirty="0" smtClean="0"/>
            <a:t>بودجه اموزش و پرورش برحسب منطقه</a:t>
          </a:r>
          <a:endParaRPr lang="en-US" sz="2400" kern="1200" dirty="0"/>
        </a:p>
      </dsp:txBody>
      <dsp:txXfrm>
        <a:off x="2273019" y="3145978"/>
        <a:ext cx="7291750" cy="63931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5E5010-F0DC-41FB-9986-1EA0C16BCA58}">
      <dsp:nvSpPr>
        <dsp:cNvPr id="0" name=""/>
        <dsp:cNvSpPr/>
      </dsp:nvSpPr>
      <dsp:spPr>
        <a:xfrm>
          <a:off x="0" y="380742"/>
          <a:ext cx="10515599" cy="1087834"/>
        </a:xfrm>
        <a:prstGeom prst="roundRect">
          <a:avLst>
            <a:gd name="adj" fmla="val 10000"/>
          </a:avLst>
        </a:prstGeom>
        <a:solidFill>
          <a:srgbClr val="F9616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725" tIns="57150" rIns="85725" bIns="57150" numCol="1" spcCol="1270" anchor="ctr" anchorCtr="0">
          <a:noAutofit/>
        </a:bodyPr>
        <a:lstStyle/>
        <a:p>
          <a:pPr lvl="0" algn="ctr" defTabSz="2000250">
            <a:lnSpc>
              <a:spcPct val="90000"/>
            </a:lnSpc>
            <a:spcBef>
              <a:spcPct val="0"/>
            </a:spcBef>
            <a:spcAft>
              <a:spcPct val="35000"/>
            </a:spcAft>
          </a:pPr>
          <a:r>
            <a:rPr lang="fa-IR" sz="4500" kern="1200" dirty="0" smtClean="0">
              <a:solidFill>
                <a:schemeClr val="tx1"/>
              </a:solidFill>
            </a:rPr>
            <a:t>ه) پیامدهای نظام اموزشی از نظر اجتماعی و بازار کار</a:t>
          </a:r>
          <a:endParaRPr lang="en-US" sz="4500" kern="1200" dirty="0">
            <a:solidFill>
              <a:schemeClr val="tx1"/>
            </a:solidFill>
          </a:endParaRPr>
        </a:p>
      </dsp:txBody>
      <dsp:txXfrm>
        <a:off x="31862" y="412604"/>
        <a:ext cx="10451875" cy="1024110"/>
      </dsp:txXfrm>
    </dsp:sp>
    <dsp:sp modelId="{4F111B5B-43FF-4430-A783-02D2113A98C3}">
      <dsp:nvSpPr>
        <dsp:cNvPr id="0" name=""/>
        <dsp:cNvSpPr/>
      </dsp:nvSpPr>
      <dsp:spPr>
        <a:xfrm flipH="1">
          <a:off x="9643998" y="1817461"/>
          <a:ext cx="436167" cy="375292"/>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7607AB-FBF2-4DC0-8D6B-1024525D8897}">
      <dsp:nvSpPr>
        <dsp:cNvPr id="0" name=""/>
        <dsp:cNvSpPr/>
      </dsp:nvSpPr>
      <dsp:spPr>
        <a:xfrm>
          <a:off x="0" y="1577305"/>
          <a:ext cx="9362495" cy="1087834"/>
        </a:xfrm>
        <a:prstGeom prst="roundRect">
          <a:avLst>
            <a:gd name="adj" fmla="val 16670"/>
          </a:avLst>
        </a:prstGeom>
        <a:solidFill>
          <a:srgbClr val="FCAEA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a:lnSpc>
              <a:spcPct val="90000"/>
            </a:lnSpc>
            <a:spcBef>
              <a:spcPct val="0"/>
            </a:spcBef>
            <a:spcAft>
              <a:spcPct val="35000"/>
            </a:spcAft>
          </a:pPr>
          <a:r>
            <a:rPr lang="fa-IR" sz="3200" kern="1200" dirty="0" smtClean="0">
              <a:solidFill>
                <a:schemeClr val="tx1"/>
              </a:solidFill>
            </a:rPr>
            <a:t>توزیع نیروی کار بر حسب تحصیلات</a:t>
          </a:r>
          <a:endParaRPr lang="en-US" sz="3200" kern="1200" dirty="0">
            <a:solidFill>
              <a:schemeClr val="tx1"/>
            </a:solidFill>
          </a:endParaRPr>
        </a:p>
      </dsp:txBody>
      <dsp:txXfrm>
        <a:off x="53113" y="1630418"/>
        <a:ext cx="9256269" cy="981608"/>
      </dsp:txXfrm>
    </dsp:sp>
    <dsp:sp modelId="{16BCC5BB-9693-488B-A7E2-3D50FCF9B75C}">
      <dsp:nvSpPr>
        <dsp:cNvPr id="0" name=""/>
        <dsp:cNvSpPr/>
      </dsp:nvSpPr>
      <dsp:spPr>
        <a:xfrm>
          <a:off x="9687914" y="3167289"/>
          <a:ext cx="449199" cy="431685"/>
        </a:xfrm>
        <a:prstGeom prst="roundRect">
          <a:avLst>
            <a:gd name="adj" fmla="val 16670"/>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75F8755-F620-48DE-AD06-31F03EEB468C}">
      <dsp:nvSpPr>
        <dsp:cNvPr id="0" name=""/>
        <dsp:cNvSpPr/>
      </dsp:nvSpPr>
      <dsp:spPr>
        <a:xfrm>
          <a:off x="0" y="2839215"/>
          <a:ext cx="9362495" cy="1087834"/>
        </a:xfrm>
        <a:prstGeom prst="roundRect">
          <a:avLst>
            <a:gd name="adj" fmla="val 16670"/>
          </a:avLst>
        </a:prstGeom>
        <a:solidFill>
          <a:srgbClr val="FB643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a:lnSpc>
              <a:spcPct val="90000"/>
            </a:lnSpc>
            <a:spcBef>
              <a:spcPct val="0"/>
            </a:spcBef>
            <a:spcAft>
              <a:spcPct val="35000"/>
            </a:spcAft>
          </a:pPr>
          <a:r>
            <a:rPr lang="fa-IR" sz="3200" kern="1200" dirty="0" smtClean="0">
              <a:solidFill>
                <a:schemeClr val="tx1"/>
              </a:solidFill>
            </a:rPr>
            <a:t>اشتغال و بیکاری بر حسب تحصیلات – بیکاری جوانان بر حسب تحصیلات</a:t>
          </a:r>
          <a:endParaRPr lang="en-US" sz="3200" kern="1200" dirty="0">
            <a:solidFill>
              <a:schemeClr val="tx1"/>
            </a:solidFill>
          </a:endParaRPr>
        </a:p>
      </dsp:txBody>
      <dsp:txXfrm>
        <a:off x="53113" y="2892328"/>
        <a:ext cx="9256269" cy="98160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5E5010-F0DC-41FB-9986-1EA0C16BCA58}">
      <dsp:nvSpPr>
        <dsp:cNvPr id="0" name=""/>
        <dsp:cNvSpPr/>
      </dsp:nvSpPr>
      <dsp:spPr>
        <a:xfrm>
          <a:off x="0" y="380742"/>
          <a:ext cx="10515599" cy="1087834"/>
        </a:xfrm>
        <a:prstGeom prst="roundRect">
          <a:avLst>
            <a:gd name="adj" fmla="val 10000"/>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78740" rIns="118110" bIns="78740" numCol="1" spcCol="1270" anchor="ctr" anchorCtr="0">
          <a:noAutofit/>
        </a:bodyPr>
        <a:lstStyle/>
        <a:p>
          <a:pPr lvl="0" algn="ctr" defTabSz="2755900">
            <a:lnSpc>
              <a:spcPct val="90000"/>
            </a:lnSpc>
            <a:spcBef>
              <a:spcPct val="0"/>
            </a:spcBef>
            <a:spcAft>
              <a:spcPct val="35000"/>
            </a:spcAft>
          </a:pPr>
          <a:r>
            <a:rPr lang="fa-IR" sz="6200" kern="1200" smtClean="0">
              <a:solidFill>
                <a:schemeClr val="tx1"/>
              </a:solidFill>
            </a:rPr>
            <a:t>و) پیشرفت تحصیلی</a:t>
          </a:r>
          <a:endParaRPr lang="en-US" sz="6200" kern="1200" dirty="0">
            <a:solidFill>
              <a:schemeClr val="tx1"/>
            </a:solidFill>
          </a:endParaRPr>
        </a:p>
      </dsp:txBody>
      <dsp:txXfrm>
        <a:off x="31862" y="412604"/>
        <a:ext cx="10451875" cy="1024110"/>
      </dsp:txXfrm>
    </dsp:sp>
    <dsp:sp modelId="{4F111B5B-43FF-4430-A783-02D2113A98C3}">
      <dsp:nvSpPr>
        <dsp:cNvPr id="0" name=""/>
        <dsp:cNvSpPr/>
      </dsp:nvSpPr>
      <dsp:spPr>
        <a:xfrm flipH="1">
          <a:off x="9643998" y="1817461"/>
          <a:ext cx="436167" cy="375292"/>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7607AB-FBF2-4DC0-8D6B-1024525D8897}">
      <dsp:nvSpPr>
        <dsp:cNvPr id="0" name=""/>
        <dsp:cNvSpPr/>
      </dsp:nvSpPr>
      <dsp:spPr>
        <a:xfrm>
          <a:off x="0" y="1577305"/>
          <a:ext cx="9362495" cy="1087834"/>
        </a:xfrm>
        <a:prstGeom prst="roundRect">
          <a:avLst>
            <a:gd name="adj" fmla="val 16670"/>
          </a:avLst>
        </a:prstGeom>
        <a:solidFill>
          <a:schemeClr val="bg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a:lnSpc>
              <a:spcPct val="90000"/>
            </a:lnSpc>
            <a:spcBef>
              <a:spcPct val="0"/>
            </a:spcBef>
            <a:spcAft>
              <a:spcPct val="35000"/>
            </a:spcAft>
          </a:pPr>
          <a:r>
            <a:rPr lang="fa-IR" sz="3200" kern="1200" dirty="0" smtClean="0">
              <a:solidFill>
                <a:schemeClr val="tx1"/>
              </a:solidFill>
            </a:rPr>
            <a:t>تفاوت پیشرفت تحصیلی دانش اموزان در ریاضی و علوم در پایه چهارم ابتدایی</a:t>
          </a:r>
          <a:endParaRPr lang="en-US" sz="3200" kern="1200" dirty="0">
            <a:solidFill>
              <a:schemeClr val="tx1"/>
            </a:solidFill>
          </a:endParaRPr>
        </a:p>
      </dsp:txBody>
      <dsp:txXfrm>
        <a:off x="53113" y="1630418"/>
        <a:ext cx="9256269" cy="981608"/>
      </dsp:txXfrm>
    </dsp:sp>
    <dsp:sp modelId="{16BCC5BB-9693-488B-A7E2-3D50FCF9B75C}">
      <dsp:nvSpPr>
        <dsp:cNvPr id="0" name=""/>
        <dsp:cNvSpPr/>
      </dsp:nvSpPr>
      <dsp:spPr>
        <a:xfrm>
          <a:off x="9687914" y="3167289"/>
          <a:ext cx="449199" cy="431685"/>
        </a:xfrm>
        <a:prstGeom prst="roundRect">
          <a:avLst>
            <a:gd name="adj" fmla="val 16670"/>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75F8755-F620-48DE-AD06-31F03EEB468C}">
      <dsp:nvSpPr>
        <dsp:cNvPr id="0" name=""/>
        <dsp:cNvSpPr/>
      </dsp:nvSpPr>
      <dsp:spPr>
        <a:xfrm>
          <a:off x="0" y="2839215"/>
          <a:ext cx="9362495" cy="1087834"/>
        </a:xfrm>
        <a:prstGeom prst="roundRect">
          <a:avLst>
            <a:gd name="adj" fmla="val 16670"/>
          </a:avLst>
        </a:prstGeom>
        <a:solidFill>
          <a:schemeClr val="accent3">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a:lnSpc>
              <a:spcPct val="90000"/>
            </a:lnSpc>
            <a:spcBef>
              <a:spcPct val="0"/>
            </a:spcBef>
            <a:spcAft>
              <a:spcPct val="35000"/>
            </a:spcAft>
          </a:pPr>
          <a:r>
            <a:rPr lang="fa-IR" sz="3200" kern="1200" dirty="0" smtClean="0">
              <a:solidFill>
                <a:schemeClr val="tx1"/>
              </a:solidFill>
            </a:rPr>
            <a:t>محیط اجتماعی و پیشرفت تحصیلی دانش اموزان در پایه سوم راهنمایی</a:t>
          </a:r>
          <a:endParaRPr lang="en-US" sz="3200" kern="1200" dirty="0">
            <a:solidFill>
              <a:schemeClr val="tx1"/>
            </a:solidFill>
          </a:endParaRPr>
        </a:p>
      </dsp:txBody>
      <dsp:txXfrm>
        <a:off x="53113" y="2892328"/>
        <a:ext cx="9256269" cy="98160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5E5010-F0DC-41FB-9986-1EA0C16BCA58}">
      <dsp:nvSpPr>
        <dsp:cNvPr id="0" name=""/>
        <dsp:cNvSpPr/>
      </dsp:nvSpPr>
      <dsp:spPr>
        <a:xfrm>
          <a:off x="0" y="380742"/>
          <a:ext cx="10515599" cy="1087834"/>
        </a:xfrm>
        <a:prstGeom prst="roundRect">
          <a:avLst>
            <a:gd name="adj" fmla="val 10000"/>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395" tIns="74930" rIns="112395" bIns="74930" numCol="1" spcCol="1270" anchor="ctr" anchorCtr="0">
          <a:noAutofit/>
        </a:bodyPr>
        <a:lstStyle/>
        <a:p>
          <a:pPr lvl="0" algn="ctr" defTabSz="2622550">
            <a:lnSpc>
              <a:spcPct val="90000"/>
            </a:lnSpc>
            <a:spcBef>
              <a:spcPct val="0"/>
            </a:spcBef>
            <a:spcAft>
              <a:spcPct val="35000"/>
            </a:spcAft>
          </a:pPr>
          <a:r>
            <a:rPr lang="fa-IR" sz="5900" kern="1200" dirty="0" smtClean="0">
              <a:solidFill>
                <a:schemeClr val="tx1"/>
              </a:solidFill>
            </a:rPr>
            <a:t>ز)برون داد ،دانش اموخته مراکز اموزشی</a:t>
          </a:r>
          <a:endParaRPr lang="en-US" sz="5900" kern="1200" dirty="0">
            <a:solidFill>
              <a:schemeClr val="tx1"/>
            </a:solidFill>
          </a:endParaRPr>
        </a:p>
      </dsp:txBody>
      <dsp:txXfrm>
        <a:off x="31862" y="412604"/>
        <a:ext cx="10451875" cy="1024110"/>
      </dsp:txXfrm>
    </dsp:sp>
    <dsp:sp modelId="{4F111B5B-43FF-4430-A783-02D2113A98C3}">
      <dsp:nvSpPr>
        <dsp:cNvPr id="0" name=""/>
        <dsp:cNvSpPr/>
      </dsp:nvSpPr>
      <dsp:spPr>
        <a:xfrm flipH="1">
          <a:off x="9643998" y="1817461"/>
          <a:ext cx="436167" cy="375292"/>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7607AB-FBF2-4DC0-8D6B-1024525D8897}">
      <dsp:nvSpPr>
        <dsp:cNvPr id="0" name=""/>
        <dsp:cNvSpPr/>
      </dsp:nvSpPr>
      <dsp:spPr>
        <a:xfrm>
          <a:off x="0" y="1577305"/>
          <a:ext cx="9362495" cy="1087834"/>
        </a:xfrm>
        <a:prstGeom prst="roundRect">
          <a:avLst>
            <a:gd name="adj" fmla="val 16670"/>
          </a:avLst>
        </a:prstGeom>
        <a:solidFill>
          <a:srgbClr val="F4F83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a:lnSpc>
              <a:spcPct val="90000"/>
            </a:lnSpc>
            <a:spcBef>
              <a:spcPct val="0"/>
            </a:spcBef>
            <a:spcAft>
              <a:spcPct val="35000"/>
            </a:spcAft>
          </a:pPr>
          <a:r>
            <a:rPr lang="fa-IR" sz="3200" kern="1200" dirty="0" smtClean="0">
              <a:solidFill>
                <a:schemeClr val="tx1"/>
              </a:solidFill>
            </a:rPr>
            <a:t>نسبت دانش اموختگان اموزش متوسطه</a:t>
          </a:r>
          <a:endParaRPr lang="en-US" sz="3200" kern="1200" dirty="0">
            <a:solidFill>
              <a:schemeClr val="tx1"/>
            </a:solidFill>
          </a:endParaRPr>
        </a:p>
      </dsp:txBody>
      <dsp:txXfrm>
        <a:off x="53113" y="1630418"/>
        <a:ext cx="9256269" cy="981608"/>
      </dsp:txXfrm>
    </dsp:sp>
    <dsp:sp modelId="{16BCC5BB-9693-488B-A7E2-3D50FCF9B75C}">
      <dsp:nvSpPr>
        <dsp:cNvPr id="0" name=""/>
        <dsp:cNvSpPr/>
      </dsp:nvSpPr>
      <dsp:spPr>
        <a:xfrm>
          <a:off x="9687914" y="3167289"/>
          <a:ext cx="449199" cy="431685"/>
        </a:xfrm>
        <a:prstGeom prst="roundRect">
          <a:avLst>
            <a:gd name="adj" fmla="val 16670"/>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75F8755-F620-48DE-AD06-31F03EEB468C}">
      <dsp:nvSpPr>
        <dsp:cNvPr id="0" name=""/>
        <dsp:cNvSpPr/>
      </dsp:nvSpPr>
      <dsp:spPr>
        <a:xfrm>
          <a:off x="0" y="2839215"/>
          <a:ext cx="9362495" cy="1087834"/>
        </a:xfrm>
        <a:prstGeom prst="roundRect">
          <a:avLst>
            <a:gd name="adj" fmla="val 16670"/>
          </a:avLst>
        </a:prstGeom>
        <a:solidFill>
          <a:srgbClr val="D8E80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a:lnSpc>
              <a:spcPct val="90000"/>
            </a:lnSpc>
            <a:spcBef>
              <a:spcPct val="0"/>
            </a:spcBef>
            <a:spcAft>
              <a:spcPct val="35000"/>
            </a:spcAft>
          </a:pPr>
          <a:r>
            <a:rPr lang="fa-IR" sz="3200" kern="1200" dirty="0" smtClean="0">
              <a:solidFill>
                <a:schemeClr val="tx1"/>
              </a:solidFill>
            </a:rPr>
            <a:t>نسبت دانش اموختگان اموزش عالی – توزیع دانش اموختگان اموزش عالی بر حسب مقطع و رشته تحصیلی</a:t>
          </a:r>
          <a:endParaRPr lang="en-US" sz="3200" kern="1200" dirty="0">
            <a:solidFill>
              <a:schemeClr val="tx1"/>
            </a:solidFill>
          </a:endParaRPr>
        </a:p>
      </dsp:txBody>
      <dsp:txXfrm>
        <a:off x="53113" y="2892328"/>
        <a:ext cx="9256269" cy="981608"/>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CCF08D3-71A0-4AC5-9D2B-29FD21D36D54}"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BEBDBF-5120-4225-B463-5C1582FDC58D}" type="slidenum">
              <a:rPr lang="en-US" smtClean="0"/>
              <a:t>‹#›</a:t>
            </a:fld>
            <a:endParaRPr lang="en-US"/>
          </a:p>
        </p:txBody>
      </p:sp>
    </p:spTree>
    <p:extLst>
      <p:ext uri="{BB962C8B-B14F-4D97-AF65-F5344CB8AC3E}">
        <p14:creationId xmlns:p14="http://schemas.microsoft.com/office/powerpoint/2010/main" val="908512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051D32A-BC24-4AEA-A3E0-5A73F74EF6C1}"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299727-A5D6-42B1-AF8D-C27F02A16158}" type="slidenum">
              <a:rPr lang="en-US" smtClean="0"/>
              <a:t>‹#›</a:t>
            </a:fld>
            <a:endParaRPr lang="en-US"/>
          </a:p>
        </p:txBody>
      </p:sp>
    </p:spTree>
    <p:extLst>
      <p:ext uri="{BB962C8B-B14F-4D97-AF65-F5344CB8AC3E}">
        <p14:creationId xmlns:p14="http://schemas.microsoft.com/office/powerpoint/2010/main" val="4158625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CF08D3-71A0-4AC5-9D2B-29FD21D36D54}"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BEBDBF-5120-4225-B463-5C1582FDC58D}" type="slidenum">
              <a:rPr lang="en-US" smtClean="0"/>
              <a:t>‹#›</a:t>
            </a:fld>
            <a:endParaRPr lang="en-US"/>
          </a:p>
        </p:txBody>
      </p:sp>
    </p:spTree>
    <p:extLst>
      <p:ext uri="{BB962C8B-B14F-4D97-AF65-F5344CB8AC3E}">
        <p14:creationId xmlns:p14="http://schemas.microsoft.com/office/powerpoint/2010/main" val="1855296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051D32A-BC24-4AEA-A3E0-5A73F74EF6C1}" type="datetimeFigureOut">
              <a:rPr lang="en-US" smtClean="0"/>
              <a:t>6/16/2020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299727-A5D6-42B1-AF8D-C27F02A16158}" type="slidenum">
              <a:rPr lang="en-US" smtClean="0"/>
              <a:t>‹#›</a:t>
            </a:fld>
            <a:endParaRPr lang="en-US"/>
          </a:p>
        </p:txBody>
      </p:sp>
    </p:spTree>
    <p:extLst>
      <p:ext uri="{BB962C8B-B14F-4D97-AF65-F5344CB8AC3E}">
        <p14:creationId xmlns:p14="http://schemas.microsoft.com/office/powerpoint/2010/main" val="32817418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051D32A-BC24-4AEA-A3E0-5A73F74EF6C1}" type="datetimeFigureOut">
              <a:rPr lang="en-US" smtClean="0"/>
              <a:t>6/16/2020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E299727-A5D6-42B1-AF8D-C27F02A16158}" type="slidenum">
              <a:rPr lang="en-US" smtClean="0"/>
              <a:t>‹#›</a:t>
            </a:fld>
            <a:endParaRPr lang="en-US"/>
          </a:p>
        </p:txBody>
      </p:sp>
    </p:spTree>
    <p:extLst>
      <p:ext uri="{BB962C8B-B14F-4D97-AF65-F5344CB8AC3E}">
        <p14:creationId xmlns:p14="http://schemas.microsoft.com/office/powerpoint/2010/main" val="42592878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051D32A-BC24-4AEA-A3E0-5A73F74EF6C1}" type="datetimeFigureOut">
              <a:rPr lang="en-US" smtClean="0"/>
              <a:t>6/16/2020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E299727-A5D6-42B1-AF8D-C27F02A16158}" type="slidenum">
              <a:rPr lang="en-US" smtClean="0"/>
              <a:t>‹#›</a:t>
            </a:fld>
            <a:endParaRPr lang="en-US"/>
          </a:p>
        </p:txBody>
      </p:sp>
    </p:spTree>
    <p:extLst>
      <p:ext uri="{BB962C8B-B14F-4D97-AF65-F5344CB8AC3E}">
        <p14:creationId xmlns:p14="http://schemas.microsoft.com/office/powerpoint/2010/main" val="28320913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51D32A-BC24-4AEA-A3E0-5A73F74EF6C1}" type="datetimeFigureOut">
              <a:rPr lang="en-US" smtClean="0"/>
              <a:t>6/16/2020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E299727-A5D6-42B1-AF8D-C27F02A16158}" type="slidenum">
              <a:rPr lang="en-US" smtClean="0"/>
              <a:t>‹#›</a:t>
            </a:fld>
            <a:endParaRPr lang="en-US"/>
          </a:p>
        </p:txBody>
      </p:sp>
    </p:spTree>
    <p:extLst>
      <p:ext uri="{BB962C8B-B14F-4D97-AF65-F5344CB8AC3E}">
        <p14:creationId xmlns:p14="http://schemas.microsoft.com/office/powerpoint/2010/main" val="17422876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51D32A-BC24-4AEA-A3E0-5A73F74EF6C1}" type="datetimeFigureOut">
              <a:rPr lang="en-US" smtClean="0"/>
              <a:t>6/16/2020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299727-A5D6-42B1-AF8D-C27F02A16158}" type="slidenum">
              <a:rPr lang="en-US" smtClean="0"/>
              <a:t>‹#›</a:t>
            </a:fld>
            <a:endParaRPr lang="en-US"/>
          </a:p>
        </p:txBody>
      </p:sp>
    </p:spTree>
    <p:extLst>
      <p:ext uri="{BB962C8B-B14F-4D97-AF65-F5344CB8AC3E}">
        <p14:creationId xmlns:p14="http://schemas.microsoft.com/office/powerpoint/2010/main" val="2752879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51D32A-BC24-4AEA-A3E0-5A73F74EF6C1}" type="datetimeFigureOut">
              <a:rPr lang="en-US" smtClean="0"/>
              <a:t>6/16/2020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299727-A5D6-42B1-AF8D-C27F02A16158}" type="slidenum">
              <a:rPr lang="en-US" smtClean="0"/>
              <a:t>‹#›</a:t>
            </a:fld>
            <a:endParaRPr lang="en-US"/>
          </a:p>
        </p:txBody>
      </p:sp>
    </p:spTree>
    <p:extLst>
      <p:ext uri="{BB962C8B-B14F-4D97-AF65-F5344CB8AC3E}">
        <p14:creationId xmlns:p14="http://schemas.microsoft.com/office/powerpoint/2010/main" val="23503726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051D32A-BC24-4AEA-A3E0-5A73F74EF6C1}"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299727-A5D6-42B1-AF8D-C27F02A16158}" type="slidenum">
              <a:rPr lang="en-US" smtClean="0"/>
              <a:t>‹#›</a:t>
            </a:fld>
            <a:endParaRPr lang="en-US"/>
          </a:p>
        </p:txBody>
      </p:sp>
    </p:spTree>
    <p:extLst>
      <p:ext uri="{BB962C8B-B14F-4D97-AF65-F5344CB8AC3E}">
        <p14:creationId xmlns:p14="http://schemas.microsoft.com/office/powerpoint/2010/main" val="212211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051D32A-BC24-4AEA-A3E0-5A73F74EF6C1}"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299727-A5D6-42B1-AF8D-C27F02A16158}" type="slidenum">
              <a:rPr lang="en-US" smtClean="0"/>
              <a:t>‹#›</a:t>
            </a:fld>
            <a:endParaRPr lang="en-US"/>
          </a:p>
        </p:txBody>
      </p:sp>
    </p:spTree>
    <p:extLst>
      <p:ext uri="{BB962C8B-B14F-4D97-AF65-F5344CB8AC3E}">
        <p14:creationId xmlns:p14="http://schemas.microsoft.com/office/powerpoint/2010/main" val="123749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51D32A-BC24-4AEA-A3E0-5A73F74EF6C1}" type="datetimeFigureOut">
              <a:rPr lang="en-US" smtClean="0"/>
              <a:t>6/16/2020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299727-A5D6-42B1-AF8D-C27F02A16158}" type="slidenum">
              <a:rPr lang="en-US" smtClean="0"/>
              <a:t>‹#›</a:t>
            </a:fld>
            <a:endParaRPr lang="en-US"/>
          </a:p>
        </p:txBody>
      </p:sp>
    </p:spTree>
    <p:extLst>
      <p:ext uri="{BB962C8B-B14F-4D97-AF65-F5344CB8AC3E}">
        <p14:creationId xmlns:p14="http://schemas.microsoft.com/office/powerpoint/2010/main" val="26519843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731744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5" name="Flowchart: Process 4"/>
          <p:cNvSpPr/>
          <p:nvPr/>
        </p:nvSpPr>
        <p:spPr>
          <a:xfrm>
            <a:off x="1524000" y="2732089"/>
            <a:ext cx="9144000" cy="1900237"/>
          </a:xfrm>
          <a:prstGeom prst="flowChartProcess">
            <a:avLst/>
          </a:prstGeom>
          <a:solidFill>
            <a:srgbClr val="7030A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4000" dirty="0" smtClean="0"/>
              <a:t>ملاک ها ،نشانگر ها،استناندارد ها وکاربرد انها در ارزیابی اموزشی</a:t>
            </a:r>
            <a:endParaRPr lang="en-US" sz="4000" dirty="0"/>
          </a:p>
        </p:txBody>
      </p:sp>
    </p:spTree>
    <p:extLst>
      <p:ext uri="{BB962C8B-B14F-4D97-AF65-F5344CB8AC3E}">
        <p14:creationId xmlns:p14="http://schemas.microsoft.com/office/powerpoint/2010/main" val="4151162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953973527"/>
              </p:ext>
            </p:extLst>
          </p:nvPr>
        </p:nvGraphicFramePr>
        <p:xfrm>
          <a:off x="728663" y="757238"/>
          <a:ext cx="10929937" cy="5857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Oval 5"/>
          <p:cNvSpPr/>
          <p:nvPr/>
        </p:nvSpPr>
        <p:spPr>
          <a:xfrm>
            <a:off x="9872663" y="685800"/>
            <a:ext cx="1971675" cy="1757362"/>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fa-IR" sz="4400" dirty="0" smtClean="0">
                <a:latin typeface="Akram" panose="05000000000000000000" pitchFamily="2" charset="2"/>
              </a:rPr>
              <a:t>ملاک</a:t>
            </a:r>
            <a:endParaRPr lang="en-US" sz="4400" dirty="0">
              <a:latin typeface="Akram" panose="05000000000000000000" pitchFamily="2" charset="2"/>
            </a:endParaRPr>
          </a:p>
        </p:txBody>
      </p:sp>
      <p:sp>
        <p:nvSpPr>
          <p:cNvPr id="7" name="Oval 6"/>
          <p:cNvSpPr/>
          <p:nvPr/>
        </p:nvSpPr>
        <p:spPr>
          <a:xfrm>
            <a:off x="9951244" y="2814638"/>
            <a:ext cx="1893093" cy="1657350"/>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fa-IR" sz="2000" b="1" dirty="0" smtClean="0"/>
              <a:t>نشانگرها</a:t>
            </a:r>
            <a:endParaRPr lang="en-US" sz="2000" b="1" dirty="0"/>
          </a:p>
        </p:txBody>
      </p:sp>
      <p:sp>
        <p:nvSpPr>
          <p:cNvPr id="8" name="Oval 7"/>
          <p:cNvSpPr/>
          <p:nvPr/>
        </p:nvSpPr>
        <p:spPr>
          <a:xfrm>
            <a:off x="9951245" y="4957764"/>
            <a:ext cx="1814512" cy="1714498"/>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fa-IR" sz="2800" b="1" dirty="0" smtClean="0">
                <a:latin typeface="Arial" panose="020B0604020202020204" pitchFamily="34" charset="0"/>
                <a:cs typeface="Arial" panose="020B0604020202020204" pitchFamily="34" charset="0"/>
              </a:rPr>
              <a:t>استاندارد</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913109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ملاک ها </a:t>
            </a:r>
            <a:endParaRPr lang="en-US" dirty="0"/>
          </a:p>
        </p:txBody>
      </p:sp>
      <p:sp>
        <p:nvSpPr>
          <p:cNvPr id="3" name="Content Placeholder 2"/>
          <p:cNvSpPr>
            <a:spLocks noGrp="1"/>
          </p:cNvSpPr>
          <p:nvPr>
            <p:ph idx="1"/>
          </p:nvPr>
        </p:nvSpPr>
        <p:spPr>
          <a:xfrm>
            <a:off x="838200" y="1825625"/>
            <a:ext cx="10947400" cy="4705804"/>
          </a:xfrm>
        </p:spPr>
        <p:txBody>
          <a:bodyPr>
            <a:normAutofit/>
          </a:bodyPr>
          <a:lstStyle/>
          <a:p>
            <a:pPr algn="r" rtl="1"/>
            <a:r>
              <a:rPr lang="fa-IR" sz="3600" dirty="0" smtClean="0">
                <a:solidFill>
                  <a:srgbClr val="FF0000"/>
                </a:solidFill>
              </a:rPr>
              <a:t>به عبارت دیگر ملاکهای ارزیابی عبارت است از مجموعه ای از جنبه های مورد نظر که برای قضاوت درباره مطلوبیت پدیده مورد ارزیابی مورد تاکید قرار میگیرد.</a:t>
            </a:r>
            <a:r>
              <a:rPr lang="fa-IR" sz="3600" dirty="0" smtClean="0"/>
              <a:t> </a:t>
            </a:r>
          </a:p>
          <a:p>
            <a:pPr algn="r" rtl="1"/>
            <a:r>
              <a:rPr lang="fa-IR" sz="3600" dirty="0" smtClean="0">
                <a:solidFill>
                  <a:srgbClr val="00B0F0"/>
                </a:solidFill>
              </a:rPr>
              <a:t>چون دیدگاه ها متفاوت هستند تاکید ها هم متفاوت هستند. </a:t>
            </a:r>
          </a:p>
          <a:p>
            <a:pPr algn="r" rtl="1"/>
            <a:r>
              <a:rPr lang="fa-IR" sz="3600" dirty="0" smtClean="0">
                <a:solidFill>
                  <a:srgbClr val="7030A0"/>
                </a:solidFill>
              </a:rPr>
              <a:t>به منظور ارزیابی دانشگاه های علوم پزشکی میتوان نتایج ازمونهای بورد تخصصی رشته های پزشکی (عملکرد دانش اموختگان ) و یا میزان اشتغال دانش اموختگان را پس از 6 ماه از زمان فارغ التحصیلی ملاک قرار داد. </a:t>
            </a:r>
            <a:endParaRPr lang="en-US" sz="3600" dirty="0">
              <a:solidFill>
                <a:srgbClr val="7030A0"/>
              </a:solidFill>
            </a:endParaRPr>
          </a:p>
        </p:txBody>
      </p:sp>
    </p:spTree>
    <p:extLst>
      <p:ext uri="{BB962C8B-B14F-4D97-AF65-F5344CB8AC3E}">
        <p14:creationId xmlns:p14="http://schemas.microsoft.com/office/powerpoint/2010/main" val="34674903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5" name="Rectangle 4"/>
          <p:cNvSpPr/>
          <p:nvPr/>
        </p:nvSpPr>
        <p:spPr>
          <a:xfrm>
            <a:off x="943428" y="1027906"/>
            <a:ext cx="10116457" cy="5010037"/>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fa-IR" sz="3600" dirty="0" smtClean="0">
                <a:solidFill>
                  <a:schemeClr val="accent2">
                    <a:lumMod val="75000"/>
                  </a:schemeClr>
                </a:solidFill>
              </a:rPr>
              <a:t>ملاک ها را میتوان به صورت سلسه مراتبی انتخاب کرد مثلا </a:t>
            </a:r>
          </a:p>
          <a:p>
            <a:pPr algn="ctr"/>
            <a:r>
              <a:rPr lang="fa-IR" sz="3600" dirty="0" smtClean="0">
                <a:solidFill>
                  <a:schemeClr val="accent2">
                    <a:lumMod val="75000"/>
                  </a:schemeClr>
                </a:solidFill>
              </a:rPr>
              <a:t>ابتدا دسته های عمده ملاک ها را انتخاب کرد. سپس در هر یک از این دسته ها زیر ملاک ها را تعریف کرد. </a:t>
            </a:r>
          </a:p>
          <a:p>
            <a:pPr algn="ctr"/>
            <a:r>
              <a:rPr lang="fa-IR" sz="3600" dirty="0" smtClean="0">
                <a:solidFill>
                  <a:schemeClr val="accent2">
                    <a:lumMod val="75000"/>
                  </a:schemeClr>
                </a:solidFill>
              </a:rPr>
              <a:t>(ملاک های ارزیابی درونی دانشگاهی اشاره کرد)</a:t>
            </a:r>
          </a:p>
          <a:p>
            <a:pPr algn="ctr"/>
            <a:r>
              <a:rPr lang="fa-IR" sz="3600" dirty="0" smtClean="0">
                <a:solidFill>
                  <a:srgbClr val="C00000"/>
                </a:solidFill>
              </a:rPr>
              <a:t>مشخص کردم سلسه مراتب برای این مهم است که میتوان اهمییت هر جنبه از نظام مورد ارزیابی را اشکار کرد. و علاوه بر ان فرایند قضاوت را نیز اسان میکند.</a:t>
            </a:r>
            <a:endParaRPr lang="en-US" sz="3600" dirty="0">
              <a:solidFill>
                <a:srgbClr val="C00000"/>
              </a:solidFill>
            </a:endParaRPr>
          </a:p>
        </p:txBody>
      </p:sp>
    </p:spTree>
    <p:extLst>
      <p:ext uri="{BB962C8B-B14F-4D97-AF65-F5344CB8AC3E}">
        <p14:creationId xmlns:p14="http://schemas.microsoft.com/office/powerpoint/2010/main" val="1390440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0914"/>
            <a:ext cx="10515600" cy="5756049"/>
          </a:xfrm>
        </p:spPr>
        <p:txBody>
          <a:bodyPr/>
          <a:lstStyle/>
          <a:p>
            <a:endParaRPr lang="en-US" dirty="0"/>
          </a:p>
        </p:txBody>
      </p:sp>
      <p:sp>
        <p:nvSpPr>
          <p:cNvPr id="4" name="Up Ribbon 3"/>
          <p:cNvSpPr/>
          <p:nvPr/>
        </p:nvSpPr>
        <p:spPr>
          <a:xfrm>
            <a:off x="838200" y="232229"/>
            <a:ext cx="10032999" cy="1480457"/>
          </a:xfrm>
          <a:prstGeom prst="ribbon2">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fa-IR" sz="2400" dirty="0" smtClean="0">
                <a:solidFill>
                  <a:srgbClr val="CC0099"/>
                </a:solidFill>
              </a:rPr>
              <a:t>یک نظام اموزشی را میتوان به وسیله الگوی عناصر 5 عاملی تصویر کرد.</a:t>
            </a:r>
            <a:endParaRPr lang="en-US" sz="2400" dirty="0">
              <a:solidFill>
                <a:srgbClr val="CC0099"/>
              </a:solidFill>
            </a:endParaRPr>
          </a:p>
        </p:txBody>
      </p:sp>
      <p:sp>
        <p:nvSpPr>
          <p:cNvPr id="5" name="Flowchart: Process 4"/>
          <p:cNvSpPr/>
          <p:nvPr/>
        </p:nvSpPr>
        <p:spPr>
          <a:xfrm>
            <a:off x="1465943" y="2235200"/>
            <a:ext cx="9782628" cy="3941763"/>
          </a:xfrm>
          <a:prstGeom prst="flowChartProcess">
            <a:avLst/>
          </a:prstGeom>
          <a:solidFill>
            <a:srgbClr val="F9D4FA"/>
          </a:solidFill>
          <a:ln>
            <a:solidFill>
              <a:srgbClr val="CC0099"/>
            </a:solidFill>
          </a:ln>
        </p:spPr>
        <p:style>
          <a:lnRef idx="2">
            <a:schemeClr val="accent1">
              <a:shade val="50000"/>
            </a:schemeClr>
          </a:lnRef>
          <a:fillRef idx="1001">
            <a:schemeClr val="lt2"/>
          </a:fillRef>
          <a:effectRef idx="0">
            <a:schemeClr val="accent1"/>
          </a:effectRef>
          <a:fontRef idx="minor">
            <a:schemeClr val="lt1"/>
          </a:fontRef>
        </p:style>
        <p:txBody>
          <a:bodyPr rtlCol="0" anchor="ctr"/>
          <a:lstStyle/>
          <a:p>
            <a:pPr algn="ctr"/>
            <a:r>
              <a:rPr lang="fa-IR" sz="3200" dirty="0" smtClean="0">
                <a:solidFill>
                  <a:schemeClr val="tx1">
                    <a:lumMod val="85000"/>
                    <a:lumOff val="15000"/>
                  </a:schemeClr>
                </a:solidFill>
              </a:rPr>
              <a:t>مرتبه اول هر یک از این 5 عنصر یا ترکیبی از انها را میتوان به عنوان ملاک های اصلی منظور داشت (درون داد ،فرایند و ..)</a:t>
            </a:r>
          </a:p>
          <a:p>
            <a:pPr algn="ctr"/>
            <a:r>
              <a:rPr lang="fa-IR" sz="3200" dirty="0" smtClean="0">
                <a:solidFill>
                  <a:schemeClr val="tx1">
                    <a:lumMod val="85000"/>
                    <a:lumOff val="15000"/>
                  </a:schemeClr>
                </a:solidFill>
              </a:rPr>
              <a:t>پس از ان ملاک های تشکیل دهنده را در مرتبه دوم (زیر ملاک ها که شامل یادگیرنده و ...) برگزید.</a:t>
            </a:r>
          </a:p>
          <a:p>
            <a:pPr algn="ctr"/>
            <a:r>
              <a:rPr lang="fa-IR" sz="3200" dirty="0" smtClean="0">
                <a:solidFill>
                  <a:schemeClr val="tx1">
                    <a:lumMod val="85000"/>
                    <a:lumOff val="15000"/>
                  </a:schemeClr>
                </a:solidFill>
              </a:rPr>
              <a:t>بدین سان ،با توجه به هدف ارزیابی ،میتوان عنصر هایی از نظام را به عنوان ملاک قرار داد که قضاوت درباره وضعیت انها چگونگی مطلوبیت نظام را اشکار میکند.</a:t>
            </a:r>
            <a:endParaRPr lang="en-US" sz="3200" dirty="0">
              <a:solidFill>
                <a:schemeClr val="tx1">
                  <a:lumMod val="85000"/>
                  <a:lumOff val="15000"/>
                </a:schemeClr>
              </a:solidFill>
            </a:endParaRPr>
          </a:p>
        </p:txBody>
      </p:sp>
    </p:spTree>
    <p:extLst>
      <p:ext uri="{BB962C8B-B14F-4D97-AF65-F5344CB8AC3E}">
        <p14:creationId xmlns:p14="http://schemas.microsoft.com/office/powerpoint/2010/main" val="2462800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6" name="Frame 5"/>
          <p:cNvSpPr/>
          <p:nvPr/>
        </p:nvSpPr>
        <p:spPr>
          <a:xfrm>
            <a:off x="0" y="297543"/>
            <a:ext cx="11684000" cy="6560457"/>
          </a:xfrm>
          <a:prstGeom prst="frame">
            <a:avLst/>
          </a:prstGeom>
          <a:solidFill>
            <a:srgbClr val="92D050"/>
          </a:solidFill>
          <a:ln>
            <a:solidFill>
              <a:srgbClr val="92D050"/>
            </a:solidFill>
          </a:ln>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8069945" y="0"/>
            <a:ext cx="3947885" cy="986971"/>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fa-IR" sz="5400" dirty="0" smtClean="0">
                <a:solidFill>
                  <a:schemeClr val="accent6">
                    <a:lumMod val="50000"/>
                  </a:schemeClr>
                </a:solidFill>
              </a:rPr>
              <a:t>نشانگرها</a:t>
            </a:r>
            <a:endParaRPr lang="en-US" sz="5400" dirty="0">
              <a:solidFill>
                <a:schemeClr val="accent6">
                  <a:lumMod val="50000"/>
                </a:schemeClr>
              </a:solidFill>
            </a:endParaRPr>
          </a:p>
        </p:txBody>
      </p:sp>
      <p:sp>
        <p:nvSpPr>
          <p:cNvPr id="8" name="Rectangle 7"/>
          <p:cNvSpPr/>
          <p:nvPr/>
        </p:nvSpPr>
        <p:spPr>
          <a:xfrm>
            <a:off x="838200" y="1161143"/>
            <a:ext cx="10018486" cy="494937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fa-IR" sz="4000" dirty="0" smtClean="0"/>
              <a:t>ساده ترین تعریف نشانگر اماره ای است درباره نظام اموزشی که وضعیت یک یا چند عامل را اشکار میکند. در برخی موارد از مجموعه ای نشانگر به عنوان سیستم نشانگر ها استفاده میشود، به طور کلی سیستم نشانگر ها میتواند وضعیت موجود یا مطلوب عوامل نظام اموزشی را نمایان کند و تغییرات انها را اشکار سازد. </a:t>
            </a:r>
            <a:endParaRPr lang="en-US" sz="4000" dirty="0"/>
          </a:p>
        </p:txBody>
      </p:sp>
    </p:spTree>
    <p:extLst>
      <p:ext uri="{BB962C8B-B14F-4D97-AF65-F5344CB8AC3E}">
        <p14:creationId xmlns:p14="http://schemas.microsoft.com/office/powerpoint/2010/main" val="1949625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مهم ترین کاربرد های نشانگر ها </a:t>
            </a:r>
            <a:endParaRPr lang="en-US" dirty="0"/>
          </a:p>
        </p:txBody>
      </p:sp>
      <p:sp>
        <p:nvSpPr>
          <p:cNvPr id="3" name="Content Placeholder 2"/>
          <p:cNvSpPr>
            <a:spLocks noGrp="1"/>
          </p:cNvSpPr>
          <p:nvPr>
            <p:ph idx="1"/>
          </p:nvPr>
        </p:nvSpPr>
        <p:spPr/>
        <p:txBody>
          <a:bodyPr>
            <a:normAutofit/>
          </a:bodyPr>
          <a:lstStyle/>
          <a:p>
            <a:pPr algn="r" rtl="1"/>
            <a:r>
              <a:rPr lang="fa-IR" sz="3600" dirty="0" smtClean="0">
                <a:solidFill>
                  <a:srgbClr val="7030A0"/>
                </a:solidFill>
              </a:rPr>
              <a:t>گزارش درباره وضعیت مدارس</a:t>
            </a:r>
          </a:p>
          <a:p>
            <a:pPr algn="r" rtl="1"/>
            <a:r>
              <a:rPr lang="fa-IR" sz="3600" dirty="0" smtClean="0">
                <a:solidFill>
                  <a:srgbClr val="7030A0"/>
                </a:solidFill>
              </a:rPr>
              <a:t>پیش بینی تغییرات احتمالی در اینده</a:t>
            </a:r>
          </a:p>
          <a:p>
            <a:pPr algn="r" rtl="1"/>
            <a:r>
              <a:rPr lang="fa-IR" sz="3600" dirty="0" smtClean="0">
                <a:solidFill>
                  <a:srgbClr val="7030A0"/>
                </a:solidFill>
              </a:rPr>
              <a:t>اگاه کردن سیاست گذاران درباره اثربخش ترین راه های بهبود نظام اموزشی</a:t>
            </a:r>
          </a:p>
          <a:p>
            <a:pPr algn="r" rtl="1"/>
            <a:r>
              <a:rPr lang="fa-IR" sz="3600" dirty="0" smtClean="0">
                <a:solidFill>
                  <a:srgbClr val="7030A0"/>
                </a:solidFill>
              </a:rPr>
              <a:t>تعیین هدف نظام اموزشی </a:t>
            </a:r>
          </a:p>
          <a:p>
            <a:pPr algn="r" rtl="1"/>
            <a:r>
              <a:rPr lang="fa-IR" sz="3600" dirty="0" smtClean="0">
                <a:solidFill>
                  <a:srgbClr val="7030A0"/>
                </a:solidFill>
              </a:rPr>
              <a:t>اگاه کردن تصمیم گیرندگان و مدیران نظام اموزشی</a:t>
            </a:r>
            <a:endParaRPr lang="en-US" sz="3600" dirty="0">
              <a:solidFill>
                <a:srgbClr val="7030A0"/>
              </a:solidFill>
            </a:endParaRPr>
          </a:p>
        </p:txBody>
      </p:sp>
    </p:spTree>
    <p:extLst>
      <p:ext uri="{BB962C8B-B14F-4D97-AF65-F5344CB8AC3E}">
        <p14:creationId xmlns:p14="http://schemas.microsoft.com/office/powerpoint/2010/main" val="3676996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420914"/>
            <a:ext cx="10515600" cy="1103086"/>
          </a:xfrm>
        </p:spPr>
        <p:txBody>
          <a:bodyPr>
            <a:normAutofit/>
          </a:bodyPr>
          <a:lstStyle/>
          <a:p>
            <a:pPr algn="r" rtl="1"/>
            <a:r>
              <a:rPr lang="fa-IR" dirty="0" smtClean="0">
                <a:solidFill>
                  <a:srgbClr val="00CC00"/>
                </a:solidFill>
              </a:rPr>
              <a:t>نشانگرهای عملکرد یک نظام دانشگاهی </a:t>
            </a:r>
            <a:endParaRPr lang="en-US" dirty="0">
              <a:solidFill>
                <a:srgbClr val="00CC00"/>
              </a:solidFill>
            </a:endParaRPr>
          </a:p>
        </p:txBody>
      </p:sp>
      <p:sp useBgFill="1">
        <p:nvSpPr>
          <p:cNvPr id="3" name="Content Placeholder 2"/>
          <p:cNvSpPr>
            <a:spLocks noGrp="1"/>
          </p:cNvSpPr>
          <p:nvPr>
            <p:ph idx="1"/>
          </p:nvPr>
        </p:nvSpPr>
        <p:spPr>
          <a:xfrm>
            <a:off x="130629" y="2061029"/>
            <a:ext cx="11829142" cy="4659084"/>
          </a:xfrm>
        </p:spPr>
        <p:txBody>
          <a:bodyPr>
            <a:noAutofit/>
          </a:bodyPr>
          <a:lstStyle/>
          <a:p>
            <a:pPr algn="r" rtl="1"/>
            <a:r>
              <a:rPr lang="fa-IR" sz="3200" dirty="0" smtClean="0"/>
              <a:t>1</a:t>
            </a:r>
            <a:r>
              <a:rPr lang="fa-IR" sz="3600" dirty="0" smtClean="0"/>
              <a:t>- </a:t>
            </a:r>
            <a:r>
              <a:rPr lang="fa-IR" sz="3600" b="1" dirty="0" smtClean="0">
                <a:solidFill>
                  <a:schemeClr val="accent6">
                    <a:lumMod val="50000"/>
                  </a:schemeClr>
                </a:solidFill>
              </a:rPr>
              <a:t>نشانگرهای عملکرد درونی اموزشی </a:t>
            </a:r>
            <a:r>
              <a:rPr lang="fa-IR" sz="3600" dirty="0" smtClean="0">
                <a:solidFill>
                  <a:schemeClr val="accent6">
                    <a:lumMod val="50000"/>
                  </a:schemeClr>
                </a:solidFill>
              </a:rPr>
              <a:t>: میزان موفقیت دانشجویان، تعداد پایان نامه های دفاع شده ، متوسط مدت زمان تحصیلی دانشجویان در دوره اموزشی </a:t>
            </a:r>
          </a:p>
          <a:p>
            <a:pPr algn="r" rtl="1"/>
            <a:r>
              <a:rPr lang="fa-IR" sz="3600" dirty="0" smtClean="0"/>
              <a:t>2- </a:t>
            </a:r>
            <a:r>
              <a:rPr lang="fa-IR" sz="3600" b="1" dirty="0" smtClean="0">
                <a:solidFill>
                  <a:schemeClr val="accent6">
                    <a:lumMod val="75000"/>
                  </a:schemeClr>
                </a:solidFill>
              </a:rPr>
              <a:t>نشانگرهای عمیلیاتی فرایند فعالیتهای دانشگاهی : </a:t>
            </a:r>
            <a:r>
              <a:rPr lang="fa-IR" sz="3600" dirty="0" smtClean="0">
                <a:solidFill>
                  <a:schemeClr val="accent6">
                    <a:lumMod val="75000"/>
                  </a:schemeClr>
                </a:solidFill>
              </a:rPr>
              <a:t>بار اموزشی اعضای هیئت علمی،هزینه سرانه، متوسط تعداد دانشجویان در کلاس درس ، تنوع دروس اختیاری عرضه شده در هر نیمسال</a:t>
            </a:r>
          </a:p>
        </p:txBody>
      </p:sp>
    </p:spTree>
    <p:extLst>
      <p:ext uri="{BB962C8B-B14F-4D97-AF65-F5344CB8AC3E}">
        <p14:creationId xmlns:p14="http://schemas.microsoft.com/office/powerpoint/2010/main" val="16822174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5">
          <a:fgClr>
            <a:srgbClr val="92D050"/>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rgbClr val="00CC00"/>
                </a:solidFill>
              </a:rPr>
              <a:t>نشانگرهای عملکرد یک نظام دانشگاهی </a:t>
            </a:r>
            <a:endParaRPr lang="en-US" dirty="0"/>
          </a:p>
        </p:txBody>
      </p:sp>
      <p:sp>
        <p:nvSpPr>
          <p:cNvPr id="3" name="Content Placeholder 2"/>
          <p:cNvSpPr>
            <a:spLocks noGrp="1"/>
          </p:cNvSpPr>
          <p:nvPr>
            <p:ph idx="1"/>
          </p:nvPr>
        </p:nvSpPr>
        <p:spPr/>
        <p:txBody>
          <a:bodyPr/>
          <a:lstStyle/>
          <a:p>
            <a:pPr algn="r" rtl="1"/>
            <a:r>
              <a:rPr lang="fa-IR" b="1" dirty="0" smtClean="0">
                <a:solidFill>
                  <a:srgbClr val="92D050"/>
                </a:solidFill>
              </a:rPr>
              <a:t>3</a:t>
            </a:r>
            <a:r>
              <a:rPr lang="fa-IR" sz="3600" b="1" dirty="0" smtClean="0">
                <a:solidFill>
                  <a:srgbClr val="92D050"/>
                </a:solidFill>
              </a:rPr>
              <a:t>-نشانگرهای عملکرد برونی: </a:t>
            </a:r>
            <a:r>
              <a:rPr lang="fa-IR" sz="3600" dirty="0" smtClean="0">
                <a:solidFill>
                  <a:srgbClr val="92D050"/>
                </a:solidFill>
              </a:rPr>
              <a:t>میزان اشتغال دانش اموختگان در اولین مقصد شغلی ، شهرت نظام دانشگاهی بر اساس نظر شاهدان برون دانشگاهی در بخش های مختلف فعالیتهای اقتصادی ،اجتماعی و فرهنگی</a:t>
            </a:r>
          </a:p>
          <a:p>
            <a:pPr algn="r" rtl="1"/>
            <a:r>
              <a:rPr lang="fa-IR" sz="3600" b="1" dirty="0" smtClean="0">
                <a:solidFill>
                  <a:srgbClr val="00B050"/>
                </a:solidFill>
              </a:rPr>
              <a:t>4-نشانگرهای مرتبط با تحقیقات </a:t>
            </a:r>
            <a:r>
              <a:rPr lang="fa-IR" sz="3600" dirty="0" smtClean="0">
                <a:solidFill>
                  <a:srgbClr val="00B050"/>
                </a:solidFill>
              </a:rPr>
              <a:t>: تعداد نشریه های دانشگاه ، نسبت داوطلبان تحصیلات تکمیلی نظام دانشگاهی ،نسبت تعداد دفعات مشاوره تخصصی و حرفه ای اعضای هیئت علمی به کل اعضا </a:t>
            </a:r>
            <a:endParaRPr lang="en-US" sz="3600" dirty="0" smtClean="0">
              <a:solidFill>
                <a:srgbClr val="00B050"/>
              </a:solidFill>
            </a:endParaRPr>
          </a:p>
          <a:p>
            <a:endParaRPr lang="en-US" dirty="0"/>
          </a:p>
        </p:txBody>
      </p:sp>
    </p:spTree>
    <p:extLst>
      <p:ext uri="{BB962C8B-B14F-4D97-AF65-F5344CB8AC3E}">
        <p14:creationId xmlns:p14="http://schemas.microsoft.com/office/powerpoint/2010/main" val="1324763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rgbClr val="CC0099"/>
                </a:solidFill>
              </a:rPr>
              <a:t>کاربرد نشانگرها در نظام آموزش متوسطه       </a:t>
            </a:r>
            <a:endParaRPr lang="en-US" dirty="0">
              <a:solidFill>
                <a:srgbClr val="CC0099"/>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3467825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635077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613891290"/>
              </p:ext>
            </p:extLst>
          </p:nvPr>
        </p:nvGraphicFramePr>
        <p:xfrm>
          <a:off x="881744" y="1288597"/>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p:cNvSpPr/>
          <p:nvPr/>
        </p:nvSpPr>
        <p:spPr>
          <a:xfrm>
            <a:off x="10617199" y="3106057"/>
            <a:ext cx="391886" cy="391886"/>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fa-IR" dirty="0" smtClean="0"/>
              <a:t>1</a:t>
            </a:r>
            <a:endParaRPr lang="en-US" dirty="0"/>
          </a:p>
        </p:txBody>
      </p:sp>
      <p:sp>
        <p:nvSpPr>
          <p:cNvPr id="8" name="Rectangle 7"/>
          <p:cNvSpPr/>
          <p:nvPr/>
        </p:nvSpPr>
        <p:spPr>
          <a:xfrm>
            <a:off x="10617199" y="4513943"/>
            <a:ext cx="391886" cy="319314"/>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fa-IR" dirty="0" smtClean="0"/>
              <a:t>2</a:t>
            </a:r>
            <a:endParaRPr lang="en-US" dirty="0"/>
          </a:p>
        </p:txBody>
      </p:sp>
      <p:sp>
        <p:nvSpPr>
          <p:cNvPr id="9" name="Horizontal Scroll 8"/>
          <p:cNvSpPr/>
          <p:nvPr/>
        </p:nvSpPr>
        <p:spPr>
          <a:xfrm>
            <a:off x="3468914" y="159657"/>
            <a:ext cx="4005943" cy="986972"/>
          </a:xfrm>
          <a:prstGeom prst="horizontalScroll">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800" dirty="0" smtClean="0">
                <a:solidFill>
                  <a:srgbClr val="0070C0"/>
                </a:solidFill>
              </a:rPr>
              <a:t>فهرست نشانگرهای سال </a:t>
            </a:r>
            <a:r>
              <a:rPr lang="fa-IR" sz="2400" dirty="0" smtClean="0">
                <a:solidFill>
                  <a:srgbClr val="0070C0"/>
                </a:solidFill>
              </a:rPr>
              <a:t>1997</a:t>
            </a:r>
            <a:endParaRPr lang="en-US" sz="2400" dirty="0">
              <a:solidFill>
                <a:srgbClr val="0070C0"/>
              </a:solidFill>
            </a:endParaRPr>
          </a:p>
        </p:txBody>
      </p:sp>
    </p:spTree>
    <p:extLst>
      <p:ext uri="{BB962C8B-B14F-4D97-AF65-F5344CB8AC3E}">
        <p14:creationId xmlns:p14="http://schemas.microsoft.com/office/powerpoint/2010/main" val="573467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horizontalScroll">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800" dirty="0" smtClean="0">
                <a:solidFill>
                  <a:srgbClr val="00B050"/>
                </a:solidFill>
              </a:rPr>
              <a:t>فهرست نشانگرهای سال </a:t>
            </a:r>
            <a:r>
              <a:rPr lang="fa-IR" sz="2400" dirty="0" smtClean="0">
                <a:solidFill>
                  <a:srgbClr val="00B050"/>
                </a:solidFill>
              </a:rPr>
              <a:t>1997</a:t>
            </a:r>
            <a:endParaRPr lang="en-US" sz="2400" dirty="0">
              <a:solidFill>
                <a:srgbClr val="00B050"/>
              </a:solidFill>
            </a:endParaRPr>
          </a:p>
        </p:txBody>
      </p:sp>
      <p:graphicFrame>
        <p:nvGraphicFramePr>
          <p:cNvPr id="5" name="Content Placeholder 5"/>
          <p:cNvGraphicFramePr>
            <a:graphicFrameLocks noGrp="1"/>
          </p:cNvGraphicFramePr>
          <p:nvPr>
            <p:ph idx="1"/>
            <p:extLst>
              <p:ext uri="{D42A27DB-BD31-4B8C-83A1-F6EECF244321}">
                <p14:modId xmlns:p14="http://schemas.microsoft.com/office/powerpoint/2010/main" val="255314049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64606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graphicFrame>
        <p:nvGraphicFramePr>
          <p:cNvPr id="4" name="Content Placeholder 5"/>
          <p:cNvGraphicFramePr>
            <a:graphicFrameLocks noGrp="1"/>
          </p:cNvGraphicFramePr>
          <p:nvPr>
            <p:ph idx="1"/>
            <p:extLst>
              <p:ext uri="{D42A27DB-BD31-4B8C-83A1-F6EECF244321}">
                <p14:modId xmlns:p14="http://schemas.microsoft.com/office/powerpoint/2010/main" val="256498530"/>
              </p:ext>
            </p:extLst>
          </p:nvPr>
        </p:nvGraphicFramePr>
        <p:xfrm>
          <a:off x="881744" y="1288597"/>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4"/>
          <p:cNvSpPr>
            <a:spLocks noGrp="1"/>
          </p:cNvSpPr>
          <p:nvPr>
            <p:ph type="title"/>
          </p:nvPr>
        </p:nvSpPr>
        <p:spPr>
          <a:xfrm>
            <a:off x="3352799" y="0"/>
            <a:ext cx="4673601" cy="1325563"/>
          </a:xfrm>
          <a:prstGeom prst="horizontalScroll">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800" dirty="0" smtClean="0">
                <a:solidFill>
                  <a:srgbClr val="FC7108"/>
                </a:solidFill>
              </a:rPr>
              <a:t>فهرست نشانگرهای سال </a:t>
            </a:r>
            <a:r>
              <a:rPr lang="fa-IR" sz="2400" dirty="0" smtClean="0">
                <a:solidFill>
                  <a:srgbClr val="FC7108"/>
                </a:solidFill>
              </a:rPr>
              <a:t>1997</a:t>
            </a:r>
            <a:endParaRPr lang="en-US" sz="2400" dirty="0">
              <a:solidFill>
                <a:srgbClr val="FC7108"/>
              </a:solidFill>
            </a:endParaRPr>
          </a:p>
        </p:txBody>
      </p:sp>
    </p:spTree>
    <p:extLst>
      <p:ext uri="{BB962C8B-B14F-4D97-AF65-F5344CB8AC3E}">
        <p14:creationId xmlns:p14="http://schemas.microsoft.com/office/powerpoint/2010/main" val="155379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207657" y="365125"/>
            <a:ext cx="4484914" cy="1325563"/>
          </a:xfrm>
          <a:prstGeom prst="horizontalScroll">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800" dirty="0" smtClean="0">
                <a:solidFill>
                  <a:srgbClr val="7030A0"/>
                </a:solidFill>
              </a:rPr>
              <a:t>فهرست نشانگرهای سال </a:t>
            </a:r>
            <a:r>
              <a:rPr lang="fa-IR" sz="2400" dirty="0" smtClean="0">
                <a:solidFill>
                  <a:srgbClr val="7030A0"/>
                </a:solidFill>
              </a:rPr>
              <a:t>1997</a:t>
            </a:r>
            <a:endParaRPr lang="en-US" sz="2400" dirty="0">
              <a:solidFill>
                <a:srgbClr val="7030A0"/>
              </a:solidFill>
            </a:endParaRPr>
          </a:p>
        </p:txBody>
      </p:sp>
      <p:graphicFrame>
        <p:nvGraphicFramePr>
          <p:cNvPr id="5" name="Content Placeholder 5"/>
          <p:cNvGraphicFramePr>
            <a:graphicFrameLocks noGrp="1"/>
          </p:cNvGraphicFramePr>
          <p:nvPr>
            <p:ph idx="1"/>
            <p:extLst>
              <p:ext uri="{D42A27DB-BD31-4B8C-83A1-F6EECF244321}">
                <p14:modId xmlns:p14="http://schemas.microsoft.com/office/powerpoint/2010/main" val="49300744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83617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graphicFrame>
        <p:nvGraphicFramePr>
          <p:cNvPr id="4" name="Content Placeholder 5"/>
          <p:cNvGraphicFramePr>
            <a:graphicFrameLocks noGrp="1"/>
          </p:cNvGraphicFramePr>
          <p:nvPr>
            <p:ph idx="1"/>
            <p:extLst>
              <p:ext uri="{D42A27DB-BD31-4B8C-83A1-F6EECF244321}">
                <p14:modId xmlns:p14="http://schemas.microsoft.com/office/powerpoint/2010/main" val="350625573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3"/>
          <p:cNvSpPr>
            <a:spLocks noGrp="1"/>
          </p:cNvSpPr>
          <p:nvPr>
            <p:ph type="title"/>
          </p:nvPr>
        </p:nvSpPr>
        <p:spPr>
          <a:prstGeom prst="horizontalScroll">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800" dirty="0" smtClean="0">
                <a:solidFill>
                  <a:srgbClr val="FF0000"/>
                </a:solidFill>
              </a:rPr>
              <a:t>فهرست نشانگرهای سال </a:t>
            </a:r>
            <a:r>
              <a:rPr lang="fa-IR" sz="2400" dirty="0" smtClean="0">
                <a:solidFill>
                  <a:srgbClr val="FF0000"/>
                </a:solidFill>
              </a:rPr>
              <a:t>1997</a:t>
            </a:r>
            <a:endParaRPr lang="en-US" sz="2400" dirty="0">
              <a:solidFill>
                <a:srgbClr val="FF0000"/>
              </a:solidFill>
            </a:endParaRPr>
          </a:p>
        </p:txBody>
      </p:sp>
    </p:spTree>
    <p:extLst>
      <p:ext uri="{BB962C8B-B14F-4D97-AF65-F5344CB8AC3E}">
        <p14:creationId xmlns:p14="http://schemas.microsoft.com/office/powerpoint/2010/main" val="2952584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161971" y="336097"/>
            <a:ext cx="4154714" cy="941161"/>
          </a:xfrm>
          <a:prstGeom prst="horizontalScroll">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800" dirty="0" smtClean="0">
                <a:solidFill>
                  <a:schemeClr val="bg2">
                    <a:lumMod val="50000"/>
                  </a:schemeClr>
                </a:solidFill>
              </a:rPr>
              <a:t>فهرست نشانگرهای سال </a:t>
            </a:r>
            <a:r>
              <a:rPr lang="fa-IR" sz="2400" dirty="0" smtClean="0">
                <a:solidFill>
                  <a:schemeClr val="bg2">
                    <a:lumMod val="50000"/>
                  </a:schemeClr>
                </a:solidFill>
              </a:rPr>
              <a:t>1997</a:t>
            </a:r>
            <a:endParaRPr lang="en-US" sz="2400" dirty="0">
              <a:solidFill>
                <a:schemeClr val="bg2">
                  <a:lumMod val="50000"/>
                </a:schemeClr>
              </a:solidFill>
            </a:endParaRPr>
          </a:p>
        </p:txBody>
      </p:sp>
      <p:graphicFrame>
        <p:nvGraphicFramePr>
          <p:cNvPr id="5" name="Content Placeholder 5"/>
          <p:cNvGraphicFramePr>
            <a:graphicFrameLocks noGrp="1"/>
          </p:cNvGraphicFramePr>
          <p:nvPr>
            <p:ph idx="1"/>
            <p:extLst>
              <p:ext uri="{D42A27DB-BD31-4B8C-83A1-F6EECF244321}">
                <p14:modId xmlns:p14="http://schemas.microsoft.com/office/powerpoint/2010/main" val="195284890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41930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5"/>
          <p:cNvGraphicFramePr>
            <a:graphicFrameLocks noGrp="1"/>
          </p:cNvGraphicFramePr>
          <p:nvPr>
            <p:ph idx="1"/>
            <p:extLst>
              <p:ext uri="{D42A27DB-BD31-4B8C-83A1-F6EECF244321}">
                <p14:modId xmlns:p14="http://schemas.microsoft.com/office/powerpoint/2010/main" val="386714880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3"/>
          <p:cNvSpPr>
            <a:spLocks noGrp="1"/>
          </p:cNvSpPr>
          <p:nvPr>
            <p:ph type="title"/>
          </p:nvPr>
        </p:nvSpPr>
        <p:spPr>
          <a:xfrm>
            <a:off x="4176486" y="278039"/>
            <a:ext cx="3762829" cy="1100817"/>
          </a:xfrm>
          <a:prstGeom prst="horizontalScroll">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800" dirty="0" smtClean="0">
                <a:solidFill>
                  <a:srgbClr val="D8E80A"/>
                </a:solidFill>
              </a:rPr>
              <a:t>فهرست نشانگرهای سال </a:t>
            </a:r>
            <a:r>
              <a:rPr lang="fa-IR" sz="2400" dirty="0" smtClean="0">
                <a:solidFill>
                  <a:srgbClr val="D8E80A"/>
                </a:solidFill>
              </a:rPr>
              <a:t>1997</a:t>
            </a:r>
            <a:endParaRPr lang="en-US" sz="2400" dirty="0">
              <a:solidFill>
                <a:srgbClr val="D8E80A"/>
              </a:solidFill>
            </a:endParaRPr>
          </a:p>
        </p:txBody>
      </p:sp>
    </p:spTree>
    <p:extLst>
      <p:ext uri="{BB962C8B-B14F-4D97-AF65-F5344CB8AC3E}">
        <p14:creationId xmlns:p14="http://schemas.microsoft.com/office/powerpoint/2010/main" val="1978379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60">
          <a:fgClr>
            <a:srgbClr val="FCAEAE"/>
          </a:fgClr>
          <a:bgClr>
            <a:schemeClr val="bg1"/>
          </a:bgClr>
        </a:patt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46629"/>
            <a:ext cx="10515600" cy="5030334"/>
          </a:xfrm>
        </p:spPr>
        <p:txBody>
          <a:bodyPr>
            <a:normAutofit/>
          </a:bodyPr>
          <a:lstStyle/>
          <a:p>
            <a:pPr algn="r" rtl="1"/>
            <a:r>
              <a:rPr lang="fa-IR" sz="4400" dirty="0" smtClean="0">
                <a:solidFill>
                  <a:srgbClr val="FF0000"/>
                </a:solidFill>
              </a:rPr>
              <a:t>با محاسبه ها نشانگرهای یاد شده نه تنها تصویری از کل نظام اموزش کشور به دست می اید بلکه امکان به دست اوردن تصویر نظام اموزشی هر استان و مقایسه وضعیت موجود انها میسر خواهد شد و علاوه بر ان میتوان به کمک انها تصویری از وضعیت ارمانی نظام اموزشی را نیز بدست اورد (ضرورت ندارد تمامی نشانگر های اموزشی یاد شده هم زمان استفاده شود)</a:t>
            </a:r>
            <a:endParaRPr lang="en-US" sz="4400" dirty="0">
              <a:solidFill>
                <a:srgbClr val="FF0000"/>
              </a:solidFill>
            </a:endParaRPr>
          </a:p>
        </p:txBody>
      </p:sp>
    </p:spTree>
    <p:extLst>
      <p:ext uri="{BB962C8B-B14F-4D97-AF65-F5344CB8AC3E}">
        <p14:creationId xmlns:p14="http://schemas.microsoft.com/office/powerpoint/2010/main" val="1414518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983343" y="359682"/>
            <a:ext cx="10515600" cy="6498317"/>
          </a:xfrm>
          <a:blipFill>
            <a:blip r:embed="rId2"/>
            <a:tile tx="0" ty="0" sx="100000" sy="100000" flip="none" algn="tl"/>
          </a:blipFill>
        </p:spPr>
        <p:txBody>
          <a:bodyPr>
            <a:normAutofit/>
          </a:bodyPr>
          <a:lstStyle/>
          <a:p>
            <a:pPr algn="r" rtl="1"/>
            <a:r>
              <a:rPr lang="fa-IR" sz="3600" dirty="0" smtClean="0"/>
              <a:t>در استفاده ازنشانگرهای اموزشی برای ارزیابی نظام های اموزشی </a:t>
            </a:r>
            <a:r>
              <a:rPr lang="fa-IR" sz="3600" dirty="0" smtClean="0">
                <a:solidFill>
                  <a:srgbClr val="FF0000"/>
                </a:solidFill>
              </a:rPr>
              <a:t>ابتدا باید هدف ارزیابی را مورد نظر قرار داد</a:t>
            </a:r>
            <a:r>
              <a:rPr lang="fa-IR" sz="3600" dirty="0" smtClean="0"/>
              <a:t>. </a:t>
            </a:r>
          </a:p>
          <a:p>
            <a:pPr algn="r" rtl="1"/>
            <a:r>
              <a:rPr lang="fa-IR" sz="3600" dirty="0" smtClean="0"/>
              <a:t>سپس با توجه به هدف های ارزیابی ،</a:t>
            </a:r>
            <a:r>
              <a:rPr lang="fa-IR" sz="3600" dirty="0" smtClean="0">
                <a:solidFill>
                  <a:srgbClr val="FF0000"/>
                </a:solidFill>
              </a:rPr>
              <a:t>به انتخاب نشانگرها پرداخت</a:t>
            </a:r>
            <a:r>
              <a:rPr lang="fa-IR" sz="3600" dirty="0" smtClean="0"/>
              <a:t>. (</a:t>
            </a:r>
            <a:r>
              <a:rPr lang="fa-IR" sz="3600" dirty="0" smtClean="0">
                <a:solidFill>
                  <a:srgbClr val="0070C0"/>
                </a:solidFill>
              </a:rPr>
              <a:t>در صورتی که نشانگرهای مورد نیاز دردسترس باشد با استفاده از انها میتوان فرایند ارزیابی را تهسیل کرد ولی اگر در دسترس نباشد باید با توجه به هدف ویژه ارزیابی نشانگرهایی را تدوین کرد که امکان قضاوت درباره جنبه های مورد نظر فراهم اورد</a:t>
            </a:r>
            <a:r>
              <a:rPr lang="fa-IR" sz="3600" dirty="0" smtClean="0">
                <a:solidFill>
                  <a:srgbClr val="00B050"/>
                </a:solidFill>
              </a:rPr>
              <a:t>). </a:t>
            </a:r>
          </a:p>
          <a:p>
            <a:pPr algn="r" rtl="1"/>
            <a:r>
              <a:rPr lang="fa-IR" sz="3600" dirty="0" smtClean="0">
                <a:solidFill>
                  <a:srgbClr val="7030A0"/>
                </a:solidFill>
              </a:rPr>
              <a:t>به طور کلی استفاده از سیستم نشانگر های اکوزشی سبب میشود که فرهنگ ارزیابی در نظام اموزشی تقویت شده ،این نظام نسبت به نیاز های جامعه بیشتر پاسخگو شود.</a:t>
            </a:r>
            <a:endParaRPr lang="en-US" sz="3600" dirty="0">
              <a:solidFill>
                <a:srgbClr val="7030A0"/>
              </a:solidFill>
            </a:endParaRPr>
          </a:p>
        </p:txBody>
      </p:sp>
    </p:spTree>
    <p:extLst>
      <p:ext uri="{BB962C8B-B14F-4D97-AF65-F5344CB8AC3E}">
        <p14:creationId xmlns:p14="http://schemas.microsoft.com/office/powerpoint/2010/main" val="4026318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175</TotalTime>
  <Words>968</Words>
  <Application>Microsoft Office PowerPoint</Application>
  <PresentationFormat>Custom</PresentationFormat>
  <Paragraphs>73</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بنام خدا</vt:lpstr>
      <vt:lpstr>PowerPoint Presentation</vt:lpstr>
      <vt:lpstr>PowerPoint Presentation</vt:lpstr>
      <vt:lpstr>ملاک ها </vt:lpstr>
      <vt:lpstr>PowerPoint Presentation</vt:lpstr>
      <vt:lpstr>PowerPoint Presentation</vt:lpstr>
      <vt:lpstr>PowerPoint Presentation</vt:lpstr>
      <vt:lpstr>مهم ترین کاربرد های نشانگر ها </vt:lpstr>
      <vt:lpstr>نشانگرهای عملکرد یک نظام دانشگاهی </vt:lpstr>
      <vt:lpstr>نشانگرهای عملکرد یک نظام دانشگاهی </vt:lpstr>
      <vt:lpstr>کاربرد نشانگرها در نظام آموزش متوسطه       </vt:lpstr>
      <vt:lpstr>PowerPoint Presentation</vt:lpstr>
      <vt:lpstr>فهرست نشانگرهای سال 1997</vt:lpstr>
      <vt:lpstr>فهرست نشانگرهای سال 1997</vt:lpstr>
      <vt:lpstr>فهرست نشانگرهای سال 1997</vt:lpstr>
      <vt:lpstr>فهرست نشانگرهای سال 1997</vt:lpstr>
      <vt:lpstr>فهرست نشانگرهای سال 1997</vt:lpstr>
      <vt:lpstr>فهرست نشانگرهای سال 1997</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farhikhtegan</dc:creator>
  <cp:lastModifiedBy>Windows User</cp:lastModifiedBy>
  <cp:revision>20</cp:revision>
  <dcterms:created xsi:type="dcterms:W3CDTF">2010-10-04T20:00:03Z</dcterms:created>
  <dcterms:modified xsi:type="dcterms:W3CDTF">2020-06-16T14:16:48Z</dcterms:modified>
</cp:coreProperties>
</file>