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3" r:id="rId2"/>
    <p:sldId id="257" r:id="rId3"/>
    <p:sldId id="320" r:id="rId4"/>
    <p:sldId id="322" r:id="rId5"/>
    <p:sldId id="321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50136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68190" y="1584102"/>
            <a:ext cx="99591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b="1" dirty="0" smtClean="0">
                <a:solidFill>
                  <a:srgbClr val="002060"/>
                </a:solidFill>
                <a:cs typeface="B Nazanin" pitchFamily="2" charset="-78"/>
              </a:rPr>
              <a:t>مقدار عددی یک عبارت جبری</a:t>
            </a:r>
            <a:endParaRPr lang="en-US" sz="7200" b="1" dirty="0" smtClean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2596" y="1576873"/>
            <a:ext cx="1119673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مقدار عددی یک عبارت جبری 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یک عبارت جبری اگر به جای متغیر یا متغیرهای آن عددهای داده شده را قرار دهیم، مقدار عددی آن عبارت جبری به دست می‌آید. ( به ترتیب انجام عملیات ریاضی دقت کنید.)</a:t>
            </a:r>
            <a:endParaRPr lang="en-US" sz="2800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endParaRPr lang="en-US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679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9732" y="2258007"/>
            <a:ext cx="8649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مقدار عبارت ها را به ازای مقادیر داده شده به دست آورید.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0" y="3212114"/>
                <a:ext cx="5898965" cy="9163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۲</m:t>
                          </m:r>
                        </m:num>
                        <m:den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۳</m:t>
                          </m:r>
                        </m:den>
                      </m:f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𝒛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۱۱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                   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𝒛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0">
                          <a:latin typeface="Cambria Math" panose="02040503050406030204" pitchFamily="18" charset="0"/>
                        </a:rPr>
                        <m:t>۳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212114"/>
                <a:ext cx="5898965" cy="91634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869" y="1819470"/>
            <a:ext cx="7025951" cy="700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38</Words>
  <Application>Microsoft Office PowerPoint</Application>
  <PresentationFormat>Custom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94</cp:revision>
  <dcterms:created xsi:type="dcterms:W3CDTF">2015-07-06T05:06:21Z</dcterms:created>
  <dcterms:modified xsi:type="dcterms:W3CDTF">2020-06-13T07:46:24Z</dcterms:modified>
</cp:coreProperties>
</file>