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257" r:id="rId3"/>
    <p:sldId id="293" r:id="rId4"/>
    <p:sldId id="294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28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7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005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مفعول مطلق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درس هفتم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7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7881" y="2314388"/>
            <a:ext cx="11423560" cy="2882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مفعول مطلق ، مصدری است از جنس فعل جمله ( در واقع مصدر فعل جمله می باشد ) که برای تاکید بر وقوع فعل یا بیان چگونگی وقوع فعل می آید .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مانند : فرحَ حمیدٌ فرحا ً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539558" y="1491734"/>
            <a:ext cx="18149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مفعول مطلق </a:t>
            </a:r>
            <a:endParaRPr lang="en-US" sz="28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49086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7881" y="2314388"/>
            <a:ext cx="11423560" cy="4165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مفعول مطلق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تاکیدی : مفعول مطلقی که نه صفت داشته باشد و نه مضاف الیه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	نوعی (بیانی) : مفعول مطلقی که مضاف الیه و یا صفت داشته باشد .</a:t>
            </a:r>
          </a:p>
          <a:p>
            <a:pPr algn="just" rtl="1">
              <a:lnSpc>
                <a:spcPct val="250000"/>
              </a:lnSpc>
              <a:spcAft>
                <a:spcPts val="8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یادمان باشد جمله وصفیه ، صفت محاسبه می شود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	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فرح َ حمیدٌ فرحاً بالغاً				فرح َ حمید ٌ فرحا ً لایوصُف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</a:t>
            </a: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مفعول مطلق نوعی					مفعول مطلق نوعی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8937171" y="5671455"/>
            <a:ext cx="64225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3298371" y="5671455"/>
            <a:ext cx="64225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9231086" y="2743200"/>
            <a:ext cx="838200" cy="108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9231086" y="2743200"/>
            <a:ext cx="838200" cy="83820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8860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2354" y="2249074"/>
            <a:ext cx="11654612" cy="4334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کلماتی هستند که مفعول مطلق به حساب می آیند ولی هیچ شباهتی به بعل جمله ندارند . یا اینکه اصلا جمله ی آنها فعل ندارد و این گونه کلمات را مفعول مطلق برای فعل محذوف می نامند و آنها را این گونه شناسائی می کنند :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1- مصدرهای منصوب و نکره ی اول جمله ( این مصادر اصولا به شکل فعل ترجمه می شوند .)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اجتهاداً ایّها الطّلّاب 			سکوتا ً یا طالبات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2- کلمات سبحان َ ، ‌معاذ َ در هر جای جمله که باشد و چند کلمه مانند حقا ً ، ایضا ً ، جداً ،حتما ً ، قطعا ً که اصولا آخر جمله می آیند . 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سبحان َ ربّی الاعلی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85634" y="1546162"/>
            <a:ext cx="41280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مفعول </a:t>
            </a:r>
            <a:r>
              <a:rPr lang="fa-IR" sz="28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مطلق برای فعل محذوف </a:t>
            </a:r>
            <a:endParaRPr lang="en-US" sz="28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33549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2354" y="2249074"/>
            <a:ext cx="11654612" cy="3608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 تست منصوبات ،‌مخصوصا حال و مفعول مطلق غالبا با یک نکته انحرافی روبرو می شویم و آن نکته این است که کثلا در هر 4 گزینه کلمه ای را می بینیم که کاملا شباهت به حال یا مفعول مطلق دارد اما اگر خوب دقت نماییم می بینیم که آن کلمه نقش دیگری دارد . ( غالبا آن کلمه ،‌اسم یا خبر نواسخ یا مفعول دوم ِ فعل های دومفعولی است ) .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مانند کلمه «حقّاً»در جملات زیر :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</a:t>
            </a: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کلامُک صحیح ٌ حقاّ ً			انا لا احسب ُ کلامَهُ حقّاً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 </a:t>
            </a: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         </a:t>
            </a:r>
            <a:r>
              <a:rPr lang="fa-IR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مفعول مطلق				           مفعول دوم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82412" y="1459077"/>
            <a:ext cx="7344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نکته</a:t>
            </a:r>
            <a:endParaRPr lang="en-US" sz="28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4016828" y="5148941"/>
            <a:ext cx="64225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871857" y="5148939"/>
            <a:ext cx="64225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3311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2354" y="2140217"/>
            <a:ext cx="11654612" cy="4606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گاهی در انتهای جمله ،‌کلمه ای می بینیم که نکره و منصوب و مشتق می باشد . اگر این کلمه موصوف داشته باشد خودش را صفت بشمار می آوریم .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</a:t>
            </a: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اُحبُّ اُمی حبّا ً کثیرا ً</a:t>
            </a:r>
          </a:p>
          <a:p>
            <a:pPr algn="just" rtl="1">
              <a:spcAft>
                <a:spcPts val="800"/>
              </a:spcAft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		       </a:t>
            </a:r>
            <a:r>
              <a:rPr lang="fa-IR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صفت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اما اگر آن کلمه موصوف نداشته باشد و درباره فعل جمله حرف بزند ، خودش را می توان صفت جانشین مفعول مطلق نامید و هم می توان آن را مفعول مطلق نوعی نامید .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</a:t>
            </a: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اُحبُّ امّی کثیرا ً</a:t>
            </a:r>
          </a:p>
          <a:p>
            <a:pPr algn="just" rtl="1">
              <a:spcAft>
                <a:spcPts val="800"/>
              </a:spcAft>
            </a:pPr>
            <a:r>
              <a:rPr lang="fa-IR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           صفت جانشین مفعول مطلق / مفعول مطلق نوعی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82412" y="1459077"/>
            <a:ext cx="7344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نکته</a:t>
            </a:r>
            <a:endParaRPr lang="en-US" sz="28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8120742" y="3886198"/>
            <a:ext cx="64225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567057" y="6117770"/>
            <a:ext cx="64225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7055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2354" y="2140217"/>
            <a:ext cx="11654612" cy="4144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1- در ترجمه مفعول مطلق های تاکیدی از قیدهای تاکید فارسی ( مسلّما ، بدون شک ،‌واقعا و ...) استفاده می کنیم .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</a:t>
            </a: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فرحتُ فرحا ً  :  واقعا خوشحال شدم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endParaRPr lang="fa-IR" sz="23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2- در ترجمه مفعول مطلق های نوعی اگر مفعول مطلق های نوعی دارای صفت باشند اصولا معنای همان صفت را در ترجمه می آوریم  و اگر مفعول مطلق دارای مضاف الیه باشد در ترجمه از قیدهای تشبیه فارسی استفاده می کنیم .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خرجنا خروجا ً سریعا ً  : با سرعت خارج شدیم</a:t>
            </a:r>
            <a:endParaRPr lang="fa-IR" sz="23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" rtl="1">
              <a:spcAft>
                <a:spcPts val="800"/>
              </a:spcAft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جَلَسَ احمد ُجلوس الفلاسفه : احمد مثل فیلسوفها نشست</a:t>
            </a:r>
          </a:p>
        </p:txBody>
      </p:sp>
      <p:sp>
        <p:nvSpPr>
          <p:cNvPr id="3" name="Rectangle 2"/>
          <p:cNvSpPr/>
          <p:nvPr/>
        </p:nvSpPr>
        <p:spPr>
          <a:xfrm>
            <a:off x="4845457" y="1371991"/>
            <a:ext cx="2608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ترجمه مفعول مطلق</a:t>
            </a:r>
            <a:endParaRPr lang="en-US" sz="28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327953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572" y="2360995"/>
            <a:ext cx="11593286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3- در ترجمه مفعول مطلق های جانشین ِ فعل ، آنهایی را که </a:t>
            </a:r>
            <a:r>
              <a:rPr lang="fa-IR" sz="24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اول </a:t>
            </a:r>
            <a:r>
              <a:rPr lang="fa-IR" sz="24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جمله باشند اصولا به شکل فعل ترجمه می کنیم .</a:t>
            </a:r>
          </a:p>
          <a:p>
            <a:pPr lvl="0" algn="just" rtl="1">
              <a:spcAft>
                <a:spcPts val="800"/>
              </a:spcAft>
            </a:pPr>
            <a:r>
              <a:rPr lang="fa-IR" sz="24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	معذرتا ً یا </a:t>
            </a:r>
            <a:r>
              <a:rPr lang="fa-IR" sz="24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سیّدی  : معذرت می خواهم</a:t>
            </a:r>
          </a:p>
          <a:p>
            <a:pPr lvl="0" algn="just" rtl="1">
              <a:lnSpc>
                <a:spcPct val="250000"/>
              </a:lnSpc>
              <a:spcAft>
                <a:spcPts val="800"/>
              </a:spcAft>
            </a:pPr>
            <a:r>
              <a:rPr lang="fa-IR" sz="24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 مورد کلماتی از قبیل حقا ً ، جدّا ً و ... معنای خود آنها را در ترجمه می آوریم .</a:t>
            </a:r>
          </a:p>
          <a:p>
            <a:pPr lvl="0" algn="just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هذا المنظرُ جمیل ٌ جدّا ً  : این منظره خیلی زیباست</a:t>
            </a:r>
            <a:endParaRPr lang="en-US" sz="24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31085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2354" y="2140217"/>
            <a:ext cx="11654612" cy="4116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مصدری است منصوب که علت انجام فعل قبل از خود را بیان می کند و غالبا پس از این مصدر ،‌جار و مجرور بکار می رود .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</a:t>
            </a: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قام َ الطّلاب ُ احتراما ً للمعلّم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توجه : هر مصدری نمی تواند مفعول له باشد زیرا مفعول له باید مصدری قلبی باشد  یعنی معنای آن یک معنای احساسی و عاطفی باشد . بنابراین مصدرهایی مثل « لعب ،‌قراؤه ، کتابه ، جلوس ، زیاره ،‌ مطالعه » چون قلبی نیستند نمی توانند مفعول له باشند .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fa-IR" sz="23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</a:t>
            </a: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	ذهبت الی المکتَبَه مطالعه ً 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82412" y="1459077"/>
            <a:ext cx="13035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مفعول له</a:t>
            </a:r>
            <a:endParaRPr lang="en-US" sz="28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6925409" y="5747657"/>
            <a:ext cx="321129" cy="37011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6943706" y="5758543"/>
            <a:ext cx="284533" cy="3483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6412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868" y="2423245"/>
            <a:ext cx="11654612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کلمه ی ابتغاء یعنی به خاطر کسب ،‌اصولا به شکل مفعول به کار می رود .</a:t>
            </a:r>
          </a:p>
          <a:p>
            <a:pPr marL="342900" indent="-342900" algn="just" rtl="1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برای تاکید وقوع فعل و همچنین برای رفع شک از وقوع فعل از مفعول مطلق تاکیدی استفاده می کنیم .</a:t>
            </a:r>
          </a:p>
          <a:p>
            <a:pPr marL="342900" indent="-342900" algn="just" rtl="1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برای بیان کیفیت و چگونگی وقوع فعل از مفعول مطلق نوعی استفاده می کنیم .</a:t>
            </a:r>
          </a:p>
          <a:p>
            <a:pPr marL="342900" indent="-342900" algn="just" rtl="1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a-IR" sz="23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برای بیان سبب وقوع فعل از مفعول له استفاده می کنیم .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82412" y="1459077"/>
            <a:ext cx="7344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نکته</a:t>
            </a:r>
            <a:endParaRPr lang="en-US" sz="28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69042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</TotalTime>
  <Words>380</Words>
  <Application>Microsoft Office PowerPoint</Application>
  <PresentationFormat>Widescreen</PresentationFormat>
  <Paragraphs>51</Paragraphs>
  <Slides>12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95</cp:revision>
  <dcterms:created xsi:type="dcterms:W3CDTF">2015-07-06T05:06:21Z</dcterms:created>
  <dcterms:modified xsi:type="dcterms:W3CDTF">2018-04-20T10:49:33Z</dcterms:modified>
</cp:coreProperties>
</file>