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57" r:id="rId3"/>
    <p:sldId id="290" r:id="rId4"/>
    <p:sldId id="291" r:id="rId5"/>
    <p:sldId id="28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4" d="100"/>
          <a:sy n="74" d="100"/>
        </p:scale>
        <p:origin x="-61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3005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8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940159" y="1162640"/>
            <a:ext cx="102233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مغناطیس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فیزیک هشتم-فصل 10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728816" y="1834975"/>
            <a:ext cx="2752677" cy="39703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 قطب ها مغناطیسی</a:t>
            </a:r>
            <a:endParaRPr lang="fa-IR" sz="2800" b="1" dirty="0">
              <a:cs typeface="B Nazanin" panose="00000400000000000000" pitchFamily="2" charset="-78"/>
            </a:endParaRPr>
          </a:p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 القای مغناطیسی</a:t>
            </a:r>
            <a:endParaRPr lang="fa-IR" sz="2800" b="1" dirty="0">
              <a:cs typeface="B Nazanin" panose="00000400000000000000" pitchFamily="2" charset="-78"/>
            </a:endParaRPr>
          </a:p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 آهنربای الکتریکی</a:t>
            </a:r>
          </a:p>
        </p:txBody>
      </p:sp>
    </p:spTree>
    <p:extLst>
      <p:ext uri="{BB962C8B-B14F-4D97-AF65-F5344CB8AC3E}">
        <p14:creationId xmlns:p14="http://schemas.microsoft.com/office/powerpoint/2010/main" val="29049764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17294" y="2907796"/>
            <a:ext cx="8313494" cy="100796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>
              <a:lnSpc>
                <a:spcPct val="2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موتور الکتریکی            انرژی الکتریکی                 </a:t>
            </a:r>
            <a:r>
              <a:rPr lang="fa-IR" sz="2800" b="1" dirty="0" smtClean="0">
                <a:cs typeface="B Nazanin" panose="00000400000000000000" pitchFamily="2" charset="-78"/>
              </a:rPr>
              <a:t>انرژی </a:t>
            </a:r>
            <a:r>
              <a:rPr lang="fa-IR" sz="2800" b="1" dirty="0">
                <a:cs typeface="B Nazanin" panose="00000400000000000000" pitchFamily="2" charset="-78"/>
              </a:rPr>
              <a:t>مکانیکی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 flipH="1">
            <a:off x="8822028" y="3644720"/>
            <a:ext cx="772732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" name="Straight Arrow Connector 3"/>
          <p:cNvCxnSpPr/>
          <p:nvPr/>
        </p:nvCxnSpPr>
        <p:spPr>
          <a:xfrm flipH="1">
            <a:off x="5806225" y="3681210"/>
            <a:ext cx="772732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1458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583</TotalTime>
  <Words>23</Words>
  <Application>Microsoft Office PowerPoint</Application>
  <PresentationFormat>Custom</PresentationFormat>
  <Paragraphs>8</Paragraphs>
  <Slides>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7" baseType="lpstr"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92</cp:revision>
  <dcterms:created xsi:type="dcterms:W3CDTF">2015-07-06T05:06:21Z</dcterms:created>
  <dcterms:modified xsi:type="dcterms:W3CDTF">2020-06-04T14:35:23Z</dcterms:modified>
</cp:coreProperties>
</file>