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2"/>
  </p:sldMasterIdLst>
  <p:notesMasterIdLst>
    <p:notesMasterId r:id="rId12"/>
  </p:notesMasterIdLst>
  <p:sldIdLst>
    <p:sldId id="264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003366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5C0122-2321-49F9-91D0-7CAF90DC4566}" type="datetimeFigureOut">
              <a:rPr lang="en-US" smtClean="0"/>
              <a:t>6/6/2020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55B239-A320-4C44-B463-BAF6D469D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18185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7898E-3F68-4ED1-BD96-3185896004A7}" type="datetime8">
              <a:rPr lang="fa-IR" smtClean="0"/>
              <a:t>6 ژوئن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F1B4B-141F-4315-8872-496949FEC2F8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1BF1F-8B03-4B8C-BCEE-5AC4DEA23C8D}" type="datetime8">
              <a:rPr lang="fa-IR" smtClean="0"/>
              <a:t>6 ژوئن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F1B4B-141F-4315-8872-496949FEC2F8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0FA6E-5314-43C2-9A90-FBD0B60C94AF}" type="datetime8">
              <a:rPr lang="fa-IR" smtClean="0"/>
              <a:t>6 ژوئن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F1B4B-141F-4315-8872-496949FEC2F8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51DAD-4142-4394-94CA-1B5B246A8970}" type="datetime8">
              <a:rPr lang="fa-IR" smtClean="0"/>
              <a:t>6 ژوئن 20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F1B4B-141F-4315-8872-496949FEC2F8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09E5D-FC89-43E9-8454-250019C7E23B}" type="datetime8">
              <a:rPr lang="fa-IR" smtClean="0"/>
              <a:t>6 ژوئن 20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F1B4B-141F-4315-8872-496949FEC2F8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E1101-20E5-49E9-B2EE-AAB82AC30B7F}" type="datetime8">
              <a:rPr lang="fa-IR" smtClean="0"/>
              <a:t>6 ژوئن 20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F1B4B-141F-4315-8872-496949FEC2F8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9ED11-9C2B-46E8-AE07-D2E3C8EB2925}" type="datetime8">
              <a:rPr lang="fa-IR" smtClean="0"/>
              <a:t>6 ژوئن 20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F1B4B-141F-4315-8872-496949FEC2F8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84574-F33A-41F9-8DAB-B99F76E127CA}" type="datetime8">
              <a:rPr lang="fa-IR" smtClean="0"/>
              <a:t>6 ژوئن 20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F1B4B-141F-4315-8872-496949FEC2F8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73220-A50A-4254-8CDF-CEDC35EB35AA}" type="datetime8">
              <a:rPr lang="fa-IR" smtClean="0"/>
              <a:t>6 ژوئن 20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F1B4B-141F-4315-8872-496949FEC2F8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34F9B-253C-44D7-BFFA-FE9E668438E0}" type="datetime8">
              <a:rPr lang="fa-IR" smtClean="0"/>
              <a:t>6 ژوئن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F1B4B-141F-4315-8872-496949FEC2F8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DFA12-8CEF-4D68-9B5B-9B698C365084}" type="datetime8">
              <a:rPr lang="fa-IR" smtClean="0"/>
              <a:t>6 ژوئن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F1B4B-141F-4315-8872-496949FEC2F8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230FF5-C7C0-4A0B-9434-8BE4E79C1204}" type="datetime8">
              <a:rPr lang="fa-IR" smtClean="0"/>
              <a:t>6 ژوئن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CF1B4B-141F-4315-8872-496949FEC2F8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8376936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472" y="428604"/>
            <a:ext cx="7772400" cy="1470025"/>
          </a:xfrm>
        </p:spPr>
        <p:txBody>
          <a:bodyPr>
            <a:normAutofit/>
          </a:bodyPr>
          <a:lstStyle/>
          <a:p>
            <a:pPr algn="r"/>
            <a:r>
              <a:rPr lang="fa-IR" sz="2800" b="1" dirty="0" smtClean="0">
                <a:solidFill>
                  <a:srgbClr val="CC3300"/>
                </a:solidFill>
                <a:cs typeface="B Titr" pitchFamily="2" charset="-78"/>
              </a:rPr>
              <a:t>معیار انتخاب بازیکنان مستعد</a:t>
            </a:r>
            <a:endParaRPr lang="fa-IR" sz="2800" b="1" dirty="0">
              <a:solidFill>
                <a:srgbClr val="CC3300"/>
              </a:solidFill>
              <a:cs typeface="B Titr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43306" y="1714488"/>
            <a:ext cx="4643438" cy="4643470"/>
          </a:xfrm>
        </p:spPr>
        <p:txBody>
          <a:bodyPr>
            <a:normAutofit/>
          </a:bodyPr>
          <a:lstStyle/>
          <a:p>
            <a:pPr algn="r"/>
            <a:r>
              <a:rPr lang="fa-IR" sz="2800" dirty="0" smtClean="0">
                <a:solidFill>
                  <a:schemeClr val="accent6"/>
                </a:solidFill>
                <a:cs typeface="Titr" pitchFamily="2" charset="-78"/>
              </a:rPr>
              <a:t> </a:t>
            </a:r>
            <a:r>
              <a:rPr lang="fa-IR" sz="1800" b="1" dirty="0" smtClean="0">
                <a:solidFill>
                  <a:srgbClr val="FF6600"/>
                </a:solidFill>
                <a:cs typeface="B Titr" pitchFamily="2" charset="-78"/>
              </a:rPr>
              <a:t>تکنیک</a:t>
            </a:r>
            <a:r>
              <a:rPr lang="fa-IR" sz="1600" b="1" dirty="0" smtClean="0">
                <a:solidFill>
                  <a:srgbClr val="FF6600"/>
                </a:solidFill>
                <a:cs typeface="B Titr" pitchFamily="2" charset="-78"/>
              </a:rPr>
              <a:t>:</a:t>
            </a:r>
          </a:p>
          <a:p>
            <a:pPr algn="r">
              <a:lnSpc>
                <a:spcPct val="150000"/>
              </a:lnSpc>
              <a:buFont typeface="Arial" pitchFamily="34" charset="0"/>
              <a:buChar char="•"/>
            </a:pPr>
            <a:r>
              <a:rPr lang="fa-IR" sz="1600" b="1" dirty="0" smtClean="0">
                <a:solidFill>
                  <a:srgbClr val="003366"/>
                </a:solidFill>
                <a:cs typeface="B Titr" pitchFamily="2" charset="-78"/>
              </a:rPr>
              <a:t>     قابلیت بازی با هر دو پا</a:t>
            </a:r>
          </a:p>
          <a:p>
            <a:pPr algn="r">
              <a:lnSpc>
                <a:spcPct val="150000"/>
              </a:lnSpc>
              <a:buFont typeface="Arial" pitchFamily="34" charset="0"/>
              <a:buChar char="•"/>
            </a:pPr>
            <a:r>
              <a:rPr lang="fa-IR" sz="1600" b="1" dirty="0" smtClean="0">
                <a:solidFill>
                  <a:srgbClr val="003366"/>
                </a:solidFill>
                <a:cs typeface="B Titr" pitchFamily="2" charset="-78"/>
              </a:rPr>
              <a:t>      پاس دادن</a:t>
            </a:r>
          </a:p>
          <a:p>
            <a:pPr algn="r">
              <a:lnSpc>
                <a:spcPct val="150000"/>
              </a:lnSpc>
              <a:buFont typeface="Arial" pitchFamily="34" charset="0"/>
              <a:buChar char="•"/>
            </a:pPr>
            <a:r>
              <a:rPr lang="fa-IR" sz="1600" b="1" dirty="0">
                <a:solidFill>
                  <a:srgbClr val="003366"/>
                </a:solidFill>
                <a:cs typeface="B Titr" pitchFamily="2" charset="-78"/>
              </a:rPr>
              <a:t> </a:t>
            </a:r>
            <a:r>
              <a:rPr lang="fa-IR" sz="1600" b="1" dirty="0" smtClean="0">
                <a:solidFill>
                  <a:srgbClr val="003366"/>
                </a:solidFill>
                <a:cs typeface="B Titr" pitchFamily="2" charset="-78"/>
              </a:rPr>
              <a:t>    کنترل و آزاد کردن توپ</a:t>
            </a:r>
          </a:p>
          <a:p>
            <a:pPr algn="r">
              <a:lnSpc>
                <a:spcPct val="150000"/>
              </a:lnSpc>
            </a:pPr>
            <a:r>
              <a:rPr lang="en-US" sz="1600" b="1" dirty="0" smtClean="0">
                <a:solidFill>
                  <a:srgbClr val="003366"/>
                </a:solidFill>
                <a:cs typeface="B Titr" pitchFamily="2" charset="-78"/>
              </a:rPr>
              <a:t>      </a:t>
            </a:r>
            <a:r>
              <a:rPr lang="fa-IR" sz="1600" b="1" dirty="0" smtClean="0">
                <a:solidFill>
                  <a:srgbClr val="003366"/>
                </a:solidFill>
                <a:cs typeface="B Titr" pitchFamily="2" charset="-78"/>
              </a:rPr>
              <a:t>(هر وقت که اراده کرد بتواند شوت یا پاس دهد)   </a:t>
            </a:r>
            <a:r>
              <a:rPr lang="en-US" sz="1600" b="1" dirty="0" smtClean="0">
                <a:solidFill>
                  <a:srgbClr val="003366"/>
                </a:solidFill>
                <a:cs typeface="B Titr" pitchFamily="2" charset="-78"/>
              </a:rPr>
              <a:t>     </a:t>
            </a:r>
          </a:p>
          <a:p>
            <a:pPr marL="285750" indent="-285750" algn="r">
              <a:lnSpc>
                <a:spcPct val="150000"/>
              </a:lnSpc>
              <a:buFont typeface="Arial" pitchFamily="34" charset="0"/>
              <a:buChar char="•"/>
            </a:pPr>
            <a:r>
              <a:rPr lang="fa-IR" sz="1600" b="1" dirty="0" smtClean="0">
                <a:solidFill>
                  <a:srgbClr val="003366"/>
                </a:solidFill>
                <a:cs typeface="B Titr" pitchFamily="2" charset="-78"/>
              </a:rPr>
              <a:t>فریب و دریبل</a:t>
            </a:r>
          </a:p>
          <a:p>
            <a:pPr algn="r">
              <a:lnSpc>
                <a:spcPct val="150000"/>
              </a:lnSpc>
              <a:buFont typeface="Arial" pitchFamily="34" charset="0"/>
              <a:buChar char="•"/>
            </a:pPr>
            <a:r>
              <a:rPr lang="fa-IR" sz="1600" b="1" dirty="0">
                <a:solidFill>
                  <a:srgbClr val="003366"/>
                </a:solidFill>
                <a:cs typeface="B Titr" pitchFamily="2" charset="-78"/>
              </a:rPr>
              <a:t> </a:t>
            </a:r>
            <a:r>
              <a:rPr lang="fa-IR" sz="1600" b="1" dirty="0" smtClean="0">
                <a:solidFill>
                  <a:srgbClr val="003366"/>
                </a:solidFill>
                <a:cs typeface="B Titr" pitchFamily="2" charset="-78"/>
              </a:rPr>
              <a:t>     شوت به گل</a:t>
            </a:r>
          </a:p>
          <a:p>
            <a:pPr algn="r">
              <a:lnSpc>
                <a:spcPct val="150000"/>
              </a:lnSpc>
              <a:buFont typeface="Arial" pitchFamily="34" charset="0"/>
              <a:buChar char="•"/>
            </a:pPr>
            <a:r>
              <a:rPr lang="fa-IR" sz="1600" b="1" dirty="0">
                <a:solidFill>
                  <a:srgbClr val="003366"/>
                </a:solidFill>
                <a:cs typeface="B Titr" pitchFamily="2" charset="-78"/>
              </a:rPr>
              <a:t> </a:t>
            </a:r>
            <a:r>
              <a:rPr lang="fa-IR" sz="1600" b="1" dirty="0" smtClean="0">
                <a:solidFill>
                  <a:srgbClr val="003366"/>
                </a:solidFill>
                <a:cs typeface="B Titr" pitchFamily="2" charset="-78"/>
              </a:rPr>
              <a:t>     ضربه  سر</a:t>
            </a:r>
          </a:p>
          <a:p>
            <a:pPr algn="r">
              <a:lnSpc>
                <a:spcPct val="150000"/>
              </a:lnSpc>
              <a:buFont typeface="Arial" pitchFamily="34" charset="0"/>
              <a:buChar char="•"/>
            </a:pPr>
            <a:r>
              <a:rPr lang="fa-IR" sz="1600" b="1" dirty="0">
                <a:solidFill>
                  <a:srgbClr val="003366"/>
                </a:solidFill>
                <a:cs typeface="B Titr" pitchFamily="2" charset="-78"/>
              </a:rPr>
              <a:t> </a:t>
            </a:r>
            <a:r>
              <a:rPr lang="fa-IR" sz="1600" b="1" dirty="0" smtClean="0">
                <a:solidFill>
                  <a:srgbClr val="003366"/>
                </a:solidFill>
                <a:cs typeface="B Titr" pitchFamily="2" charset="-78"/>
              </a:rPr>
              <a:t>     در گیری</a:t>
            </a:r>
          </a:p>
          <a:p>
            <a:pPr algn="r">
              <a:lnSpc>
                <a:spcPct val="150000"/>
              </a:lnSpc>
              <a:buFont typeface="Arial" pitchFamily="34" charset="0"/>
              <a:buChar char="•"/>
            </a:pPr>
            <a:r>
              <a:rPr lang="fa-IR" sz="1600" b="1" dirty="0">
                <a:solidFill>
                  <a:srgbClr val="003366"/>
                </a:solidFill>
                <a:cs typeface="B Titr" pitchFamily="2" charset="-78"/>
              </a:rPr>
              <a:t> </a:t>
            </a:r>
            <a:r>
              <a:rPr lang="fa-IR" sz="1600" b="1" dirty="0" smtClean="0">
                <a:solidFill>
                  <a:srgbClr val="003366"/>
                </a:solidFill>
                <a:cs typeface="B Titr" pitchFamily="2" charset="-78"/>
              </a:rPr>
              <a:t>     سایر موارد</a:t>
            </a:r>
          </a:p>
        </p:txBody>
      </p:sp>
      <p:pic>
        <p:nvPicPr>
          <p:cNvPr id="1026" name="Picture 2" descr="I:\football-pictures-1\Picture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714488"/>
            <a:ext cx="2912670" cy="4567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5814" y="714356"/>
            <a:ext cx="7772400" cy="1470025"/>
          </a:xfrm>
        </p:spPr>
        <p:txBody>
          <a:bodyPr>
            <a:normAutofit/>
          </a:bodyPr>
          <a:lstStyle/>
          <a:p>
            <a:pPr algn="r"/>
            <a:r>
              <a:rPr lang="fa-IR" sz="3600" b="1" dirty="0" smtClean="0">
                <a:solidFill>
                  <a:schemeClr val="accent6"/>
                </a:solidFill>
                <a:cs typeface="Titr" pitchFamily="2" charset="-78"/>
              </a:rPr>
              <a:t> </a:t>
            </a:r>
            <a:r>
              <a:rPr lang="fa-IR" sz="2400" b="1" dirty="0" smtClean="0">
                <a:solidFill>
                  <a:srgbClr val="FF6600"/>
                </a:solidFill>
                <a:cs typeface="B Titr" pitchFamily="2" charset="-78"/>
              </a:rPr>
              <a:t>نسبت های بدنی:</a:t>
            </a:r>
            <a:endParaRPr lang="fa-IR" sz="3200" b="1" dirty="0">
              <a:solidFill>
                <a:srgbClr val="FF6600"/>
              </a:solidFill>
              <a:cs typeface="B Titr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7414" y="2285992"/>
            <a:ext cx="6400800" cy="2500330"/>
          </a:xfrm>
        </p:spPr>
        <p:txBody>
          <a:bodyPr>
            <a:normAutofit/>
          </a:bodyPr>
          <a:lstStyle/>
          <a:p>
            <a:pPr marL="342900" indent="-342900" algn="r">
              <a:lnSpc>
                <a:spcPct val="150000"/>
              </a:lnSpc>
              <a:buFont typeface="Arial" pitchFamily="34" charset="0"/>
              <a:buChar char="•"/>
            </a:pPr>
            <a:r>
              <a:rPr lang="fa-IR" sz="2000" dirty="0" smtClean="0">
                <a:solidFill>
                  <a:srgbClr val="003366"/>
                </a:solidFill>
                <a:cs typeface="Titr" pitchFamily="2" charset="-78"/>
              </a:rPr>
              <a:t> </a:t>
            </a:r>
            <a:r>
              <a:rPr lang="fa-IR" sz="1600" b="1" dirty="0" smtClean="0">
                <a:solidFill>
                  <a:srgbClr val="003366"/>
                </a:solidFill>
                <a:cs typeface="B Titr" pitchFamily="2" charset="-78"/>
              </a:rPr>
              <a:t>قدرت ( قابلیت انفجاری )  سرعت</a:t>
            </a:r>
          </a:p>
          <a:p>
            <a:pPr algn="r">
              <a:lnSpc>
                <a:spcPct val="150000"/>
              </a:lnSpc>
              <a:buFont typeface="Arial" pitchFamily="34" charset="0"/>
              <a:buChar char="•"/>
            </a:pPr>
            <a:r>
              <a:rPr lang="fa-IR" sz="1600" b="1" dirty="0" smtClean="0">
                <a:solidFill>
                  <a:srgbClr val="003366"/>
                </a:solidFill>
                <a:cs typeface="B Titr" pitchFamily="2" charset="-78"/>
              </a:rPr>
              <a:t>     </a:t>
            </a:r>
            <a:r>
              <a:rPr lang="en-US" sz="1600" b="1" dirty="0" smtClean="0">
                <a:solidFill>
                  <a:srgbClr val="003366"/>
                </a:solidFill>
                <a:cs typeface="B Titr" pitchFamily="2" charset="-78"/>
              </a:rPr>
              <a:t>  </a:t>
            </a:r>
            <a:r>
              <a:rPr lang="fa-IR" sz="1600" b="1" dirty="0" smtClean="0">
                <a:solidFill>
                  <a:srgbClr val="003366"/>
                </a:solidFill>
                <a:cs typeface="B Titr" pitchFamily="2" charset="-78"/>
              </a:rPr>
              <a:t>استقامت</a:t>
            </a:r>
          </a:p>
          <a:p>
            <a:pPr algn="r">
              <a:lnSpc>
                <a:spcPct val="150000"/>
              </a:lnSpc>
              <a:buFont typeface="Arial" pitchFamily="34" charset="0"/>
              <a:buChar char="•"/>
            </a:pPr>
            <a:r>
              <a:rPr lang="fa-IR" sz="1600" b="1" dirty="0" smtClean="0">
                <a:solidFill>
                  <a:srgbClr val="003366"/>
                </a:solidFill>
                <a:cs typeface="B Titr" pitchFamily="2" charset="-78"/>
              </a:rPr>
              <a:t>    </a:t>
            </a:r>
            <a:r>
              <a:rPr lang="en-US" sz="1600" b="1" dirty="0" smtClean="0">
                <a:solidFill>
                  <a:srgbClr val="003366"/>
                </a:solidFill>
                <a:cs typeface="B Titr" pitchFamily="2" charset="-78"/>
              </a:rPr>
              <a:t>   </a:t>
            </a:r>
            <a:r>
              <a:rPr lang="fa-IR" sz="1600" b="1" dirty="0" smtClean="0">
                <a:solidFill>
                  <a:srgbClr val="003366"/>
                </a:solidFill>
                <a:cs typeface="B Titr" pitchFamily="2" charset="-78"/>
              </a:rPr>
              <a:t>تحرک</a:t>
            </a:r>
          </a:p>
          <a:p>
            <a:pPr algn="r">
              <a:lnSpc>
                <a:spcPct val="150000"/>
              </a:lnSpc>
              <a:buFont typeface="Arial" pitchFamily="34" charset="0"/>
              <a:buChar char="•"/>
            </a:pPr>
            <a:r>
              <a:rPr lang="fa-IR" sz="1600" b="1" dirty="0" smtClean="0">
                <a:solidFill>
                  <a:srgbClr val="003366"/>
                </a:solidFill>
                <a:cs typeface="B Titr" pitchFamily="2" charset="-78"/>
              </a:rPr>
              <a:t>     </a:t>
            </a:r>
            <a:r>
              <a:rPr lang="en-US" sz="1600" b="1" dirty="0" smtClean="0">
                <a:solidFill>
                  <a:srgbClr val="003366"/>
                </a:solidFill>
                <a:cs typeface="B Titr" pitchFamily="2" charset="-78"/>
              </a:rPr>
              <a:t> </a:t>
            </a:r>
            <a:r>
              <a:rPr lang="fa-IR" sz="1600" b="1" dirty="0" smtClean="0">
                <a:solidFill>
                  <a:srgbClr val="003366"/>
                </a:solidFill>
                <a:cs typeface="B Titr" pitchFamily="2" charset="-78"/>
              </a:rPr>
              <a:t>و سایر موارد</a:t>
            </a:r>
            <a:endParaRPr lang="fa-IR" sz="1600" b="1" dirty="0">
              <a:solidFill>
                <a:srgbClr val="003366"/>
              </a:solidFill>
              <a:cs typeface="B Titr" pitchFamily="2" charset="-78"/>
            </a:endParaRPr>
          </a:p>
        </p:txBody>
      </p:sp>
      <p:pic>
        <p:nvPicPr>
          <p:cNvPr id="2050" name="Picture 2" descr="I:\football-pictures-1\messi 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356128"/>
            <a:ext cx="3449655" cy="44303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7158" y="1000108"/>
            <a:ext cx="7772400" cy="1470025"/>
          </a:xfrm>
        </p:spPr>
        <p:txBody>
          <a:bodyPr>
            <a:normAutofit/>
          </a:bodyPr>
          <a:lstStyle/>
          <a:p>
            <a:pPr algn="r"/>
            <a:r>
              <a:rPr lang="fa-IR" sz="1800" b="1" dirty="0" smtClean="0">
                <a:solidFill>
                  <a:srgbClr val="FF6600"/>
                </a:solidFill>
                <a:cs typeface="B Titr" pitchFamily="2" charset="-78"/>
              </a:rPr>
              <a:t>آگاهی تاکتیکی/ مهارت های شناختی:</a:t>
            </a:r>
            <a:endParaRPr lang="fa-IR" sz="1800" b="1" dirty="0">
              <a:solidFill>
                <a:srgbClr val="FF6600"/>
              </a:solidFill>
              <a:cs typeface="B Titr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929322" y="2357430"/>
            <a:ext cx="2185958" cy="3500462"/>
          </a:xfrm>
        </p:spPr>
        <p:txBody>
          <a:bodyPr>
            <a:normAutofit/>
          </a:bodyPr>
          <a:lstStyle/>
          <a:p>
            <a:pPr algn="r">
              <a:lnSpc>
                <a:spcPct val="150000"/>
              </a:lnSpc>
              <a:buFont typeface="Arial" pitchFamily="34" charset="0"/>
              <a:buChar char="•"/>
            </a:pPr>
            <a:r>
              <a:rPr lang="fa-IR" sz="1600" b="1" dirty="0" smtClean="0">
                <a:solidFill>
                  <a:srgbClr val="003366"/>
                </a:solidFill>
                <a:cs typeface="B Titr" pitchFamily="2" charset="-78"/>
              </a:rPr>
              <a:t>      بازی خوانی</a:t>
            </a:r>
          </a:p>
          <a:p>
            <a:pPr algn="r">
              <a:lnSpc>
                <a:spcPct val="150000"/>
              </a:lnSpc>
              <a:buFont typeface="Arial" pitchFamily="34" charset="0"/>
              <a:buChar char="•"/>
            </a:pPr>
            <a:r>
              <a:rPr lang="fa-IR" sz="1600" b="1" dirty="0">
                <a:solidFill>
                  <a:srgbClr val="003366"/>
                </a:solidFill>
                <a:cs typeface="B Titr" pitchFamily="2" charset="-78"/>
              </a:rPr>
              <a:t> </a:t>
            </a:r>
            <a:r>
              <a:rPr lang="fa-IR" sz="1600" b="1" dirty="0" smtClean="0">
                <a:solidFill>
                  <a:srgbClr val="003366"/>
                </a:solidFill>
                <a:cs typeface="B Titr" pitchFamily="2" charset="-78"/>
              </a:rPr>
              <a:t>     بازی حمله ای</a:t>
            </a:r>
          </a:p>
          <a:p>
            <a:pPr algn="r">
              <a:lnSpc>
                <a:spcPct val="150000"/>
              </a:lnSpc>
              <a:buFont typeface="Arial" pitchFamily="34" charset="0"/>
              <a:buChar char="•"/>
            </a:pPr>
            <a:r>
              <a:rPr lang="fa-IR" sz="1600" b="1" dirty="0">
                <a:solidFill>
                  <a:srgbClr val="003366"/>
                </a:solidFill>
                <a:cs typeface="B Titr" pitchFamily="2" charset="-78"/>
              </a:rPr>
              <a:t> </a:t>
            </a:r>
            <a:r>
              <a:rPr lang="fa-IR" sz="1600" b="1" dirty="0" smtClean="0">
                <a:solidFill>
                  <a:srgbClr val="003366"/>
                </a:solidFill>
                <a:cs typeface="B Titr" pitchFamily="2" charset="-78"/>
              </a:rPr>
              <a:t>     بازی دفاعی </a:t>
            </a:r>
          </a:p>
          <a:p>
            <a:pPr algn="r">
              <a:lnSpc>
                <a:spcPct val="150000"/>
              </a:lnSpc>
              <a:buFont typeface="Arial" pitchFamily="34" charset="0"/>
              <a:buChar char="•"/>
            </a:pPr>
            <a:r>
              <a:rPr lang="fa-IR" sz="1600" b="1" dirty="0">
                <a:solidFill>
                  <a:srgbClr val="003366"/>
                </a:solidFill>
                <a:cs typeface="B Titr" pitchFamily="2" charset="-78"/>
              </a:rPr>
              <a:t> </a:t>
            </a:r>
            <a:r>
              <a:rPr lang="fa-IR" sz="1600" b="1" dirty="0" smtClean="0">
                <a:solidFill>
                  <a:srgbClr val="003366"/>
                </a:solidFill>
                <a:cs typeface="B Titr" pitchFamily="2" charset="-78"/>
              </a:rPr>
              <a:t>     و سایر موارد</a:t>
            </a:r>
            <a:endParaRPr lang="fa-IR" sz="1600" b="1" dirty="0">
              <a:solidFill>
                <a:srgbClr val="003366"/>
              </a:solidFill>
              <a:cs typeface="B Titr" pitchFamily="2" charset="-78"/>
            </a:endParaRPr>
          </a:p>
        </p:txBody>
      </p:sp>
      <p:pic>
        <p:nvPicPr>
          <p:cNvPr id="3074" name="Picture 2" descr="I:\football-pictures-1\messi 5.jpg"/>
          <p:cNvPicPr>
            <a:picLocks noChangeAspect="1" noChangeArrowheads="1"/>
          </p:cNvPicPr>
          <p:nvPr/>
        </p:nvPicPr>
        <p:blipFill rotWithShape="1">
          <a:blip r:embed="rId2"/>
          <a:srcRect l="50853"/>
          <a:stretch/>
        </p:blipFill>
        <p:spPr bwMode="auto">
          <a:xfrm>
            <a:off x="1569493" y="1785926"/>
            <a:ext cx="2621504" cy="32004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8596" y="642918"/>
            <a:ext cx="7772400" cy="1470025"/>
          </a:xfrm>
        </p:spPr>
        <p:txBody>
          <a:bodyPr>
            <a:normAutofit/>
          </a:bodyPr>
          <a:lstStyle/>
          <a:p>
            <a:pPr algn="r"/>
            <a:r>
              <a:rPr lang="fa-IR" sz="2400" b="1" dirty="0" smtClean="0">
                <a:solidFill>
                  <a:srgbClr val="FF6600"/>
                </a:solidFill>
                <a:cs typeface="B Titr" pitchFamily="2" charset="-78"/>
              </a:rPr>
              <a:t>هماهنگی :</a:t>
            </a:r>
            <a:endParaRPr lang="fa-IR" sz="2400" b="1" dirty="0">
              <a:solidFill>
                <a:srgbClr val="FF6600"/>
              </a:solidFill>
              <a:cs typeface="B Titr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14538" y="1571612"/>
            <a:ext cx="6400800" cy="3929090"/>
          </a:xfrm>
        </p:spPr>
        <p:txBody>
          <a:bodyPr>
            <a:noAutofit/>
          </a:bodyPr>
          <a:lstStyle/>
          <a:p>
            <a:pPr algn="r">
              <a:lnSpc>
                <a:spcPct val="150000"/>
              </a:lnSpc>
              <a:buFont typeface="Arial" pitchFamily="34" charset="0"/>
              <a:buChar char="•"/>
            </a:pPr>
            <a:r>
              <a:rPr lang="fa-IR" b="1" dirty="0" smtClean="0"/>
              <a:t> </a:t>
            </a:r>
            <a:r>
              <a:rPr lang="fa-IR" sz="1600" b="1" dirty="0" smtClean="0">
                <a:solidFill>
                  <a:srgbClr val="003366"/>
                </a:solidFill>
                <a:cs typeface="B Titr" pitchFamily="2" charset="-78"/>
              </a:rPr>
              <a:t>جهت یابی</a:t>
            </a:r>
          </a:p>
          <a:p>
            <a:pPr algn="r">
              <a:lnSpc>
                <a:spcPct val="150000"/>
              </a:lnSpc>
              <a:buFont typeface="Arial" pitchFamily="34" charset="0"/>
              <a:buChar char="•"/>
            </a:pPr>
            <a:r>
              <a:rPr lang="fa-IR" sz="1600" b="1" dirty="0">
                <a:solidFill>
                  <a:srgbClr val="003366"/>
                </a:solidFill>
                <a:cs typeface="B Titr" pitchFamily="2" charset="-78"/>
              </a:rPr>
              <a:t>  </a:t>
            </a:r>
            <a:r>
              <a:rPr lang="fa-IR" sz="1600" b="1" dirty="0" smtClean="0">
                <a:solidFill>
                  <a:srgbClr val="003366"/>
                </a:solidFill>
                <a:cs typeface="B Titr" pitchFamily="2" charset="-78"/>
              </a:rPr>
              <a:t>  ریتم</a:t>
            </a:r>
          </a:p>
          <a:p>
            <a:pPr algn="r">
              <a:lnSpc>
                <a:spcPct val="150000"/>
              </a:lnSpc>
              <a:buFont typeface="Arial" pitchFamily="34" charset="0"/>
              <a:buChar char="•"/>
            </a:pPr>
            <a:r>
              <a:rPr lang="fa-IR" sz="1600" b="1" dirty="0">
                <a:solidFill>
                  <a:srgbClr val="003366"/>
                </a:solidFill>
                <a:cs typeface="B Titr" pitchFamily="2" charset="-78"/>
              </a:rPr>
              <a:t> </a:t>
            </a:r>
            <a:r>
              <a:rPr lang="fa-IR" sz="1600" b="1" dirty="0" smtClean="0">
                <a:solidFill>
                  <a:srgbClr val="003366"/>
                </a:solidFill>
                <a:cs typeface="B Titr" pitchFamily="2" charset="-78"/>
              </a:rPr>
              <a:t>    متفاوت بودن</a:t>
            </a:r>
          </a:p>
          <a:p>
            <a:pPr algn="r">
              <a:lnSpc>
                <a:spcPct val="150000"/>
              </a:lnSpc>
              <a:buFont typeface="Arial" pitchFamily="34" charset="0"/>
              <a:buChar char="•"/>
            </a:pPr>
            <a:r>
              <a:rPr lang="fa-IR" sz="1600" b="1" dirty="0">
                <a:solidFill>
                  <a:srgbClr val="003366"/>
                </a:solidFill>
                <a:cs typeface="B Titr" pitchFamily="2" charset="-78"/>
              </a:rPr>
              <a:t> </a:t>
            </a:r>
            <a:r>
              <a:rPr lang="fa-IR" sz="1600" b="1" dirty="0" smtClean="0">
                <a:solidFill>
                  <a:srgbClr val="003366"/>
                </a:solidFill>
                <a:cs typeface="B Titr" pitchFamily="2" charset="-78"/>
              </a:rPr>
              <a:t>   عکس العمل</a:t>
            </a:r>
          </a:p>
          <a:p>
            <a:pPr algn="r">
              <a:lnSpc>
                <a:spcPct val="150000"/>
              </a:lnSpc>
              <a:buFont typeface="Arial" pitchFamily="34" charset="0"/>
              <a:buChar char="•"/>
            </a:pPr>
            <a:r>
              <a:rPr lang="fa-IR" sz="1600" b="1" dirty="0">
                <a:solidFill>
                  <a:srgbClr val="003366"/>
                </a:solidFill>
                <a:cs typeface="B Titr" pitchFamily="2" charset="-78"/>
              </a:rPr>
              <a:t> </a:t>
            </a:r>
            <a:r>
              <a:rPr lang="fa-IR" sz="1600" b="1" dirty="0" smtClean="0">
                <a:solidFill>
                  <a:srgbClr val="003366"/>
                </a:solidFill>
                <a:cs typeface="B Titr" pitchFamily="2" charset="-78"/>
              </a:rPr>
              <a:t>    تعادل</a:t>
            </a:r>
          </a:p>
          <a:p>
            <a:pPr algn="r">
              <a:lnSpc>
                <a:spcPct val="150000"/>
              </a:lnSpc>
            </a:pPr>
            <a:r>
              <a:rPr lang="fa-IR" sz="1600" dirty="0">
                <a:solidFill>
                  <a:srgbClr val="003366"/>
                </a:solidFill>
                <a:cs typeface="B Titr" pitchFamily="2" charset="-78"/>
              </a:rPr>
              <a:t> </a:t>
            </a:r>
            <a:r>
              <a:rPr lang="fa-IR" sz="1600" dirty="0" smtClean="0">
                <a:solidFill>
                  <a:srgbClr val="003366"/>
                </a:solidFill>
                <a:cs typeface="B Titr" pitchFamily="2" charset="-78"/>
              </a:rPr>
              <a:t>     </a:t>
            </a:r>
            <a:endParaRPr lang="fa-IR" sz="1600" dirty="0">
              <a:solidFill>
                <a:srgbClr val="003366"/>
              </a:solidFill>
              <a:cs typeface="B Titr" pitchFamily="2" charset="-78"/>
            </a:endParaRPr>
          </a:p>
        </p:txBody>
      </p:sp>
      <p:pic>
        <p:nvPicPr>
          <p:cNvPr id="4099" name="Picture 3" descr="H:\football pictures\Picture 008.jpg"/>
          <p:cNvPicPr>
            <a:picLocks noChangeAspect="1" noChangeArrowheads="1"/>
          </p:cNvPicPr>
          <p:nvPr/>
        </p:nvPicPr>
        <p:blipFill rotWithShape="1">
          <a:blip r:embed="rId2"/>
          <a:srcRect l="11949" t="2894" r="8677" b="6896"/>
          <a:stretch/>
        </p:blipFill>
        <p:spPr bwMode="auto">
          <a:xfrm>
            <a:off x="2006221" y="723331"/>
            <a:ext cx="1937982" cy="517981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14356"/>
            <a:ext cx="7772400" cy="1470025"/>
          </a:xfrm>
        </p:spPr>
        <p:txBody>
          <a:bodyPr>
            <a:normAutofit/>
          </a:bodyPr>
          <a:lstStyle/>
          <a:p>
            <a:pPr algn="r"/>
            <a:r>
              <a:rPr lang="fa-IR" sz="2000" b="1" dirty="0" smtClean="0">
                <a:solidFill>
                  <a:srgbClr val="FF6600"/>
                </a:solidFill>
                <a:cs typeface="B Titr" pitchFamily="2" charset="-78"/>
              </a:rPr>
              <a:t>قدرت روحی :</a:t>
            </a:r>
            <a:endParaRPr lang="fa-IR" sz="2000" b="1" dirty="0">
              <a:solidFill>
                <a:srgbClr val="FF6600"/>
              </a:solidFill>
              <a:cs typeface="B Titr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00290" y="2071678"/>
            <a:ext cx="6400800" cy="4857784"/>
          </a:xfrm>
        </p:spPr>
        <p:txBody>
          <a:bodyPr>
            <a:normAutofit/>
          </a:bodyPr>
          <a:lstStyle/>
          <a:p>
            <a:pPr algn="r">
              <a:lnSpc>
                <a:spcPct val="150000"/>
              </a:lnSpc>
              <a:buFont typeface="Arial" pitchFamily="34" charset="0"/>
              <a:buChar char="•"/>
            </a:pPr>
            <a:r>
              <a:rPr lang="fa-IR" sz="1600" b="1" dirty="0" smtClean="0">
                <a:solidFill>
                  <a:srgbClr val="003366"/>
                </a:solidFill>
                <a:cs typeface="B Titr" pitchFamily="2" charset="-78"/>
              </a:rPr>
              <a:t>    تمرکز</a:t>
            </a:r>
          </a:p>
          <a:p>
            <a:pPr algn="r">
              <a:lnSpc>
                <a:spcPct val="150000"/>
              </a:lnSpc>
              <a:buFont typeface="Arial" pitchFamily="34" charset="0"/>
              <a:buChar char="•"/>
            </a:pPr>
            <a:r>
              <a:rPr lang="fa-IR" sz="1600" b="1" dirty="0" smtClean="0">
                <a:solidFill>
                  <a:srgbClr val="003366"/>
                </a:solidFill>
                <a:cs typeface="B Titr" pitchFamily="2" charset="-78"/>
              </a:rPr>
              <a:t>    اراده </a:t>
            </a:r>
          </a:p>
          <a:p>
            <a:pPr algn="r">
              <a:lnSpc>
                <a:spcPct val="150000"/>
              </a:lnSpc>
              <a:buFont typeface="Arial" pitchFamily="34" charset="0"/>
              <a:buChar char="•"/>
            </a:pPr>
            <a:r>
              <a:rPr lang="fa-IR" sz="1600" b="1" dirty="0" smtClean="0">
                <a:solidFill>
                  <a:srgbClr val="003366"/>
                </a:solidFill>
                <a:cs typeface="B Titr" pitchFamily="2" charset="-78"/>
              </a:rPr>
              <a:t>    پشتکار </a:t>
            </a:r>
          </a:p>
          <a:p>
            <a:pPr algn="r">
              <a:lnSpc>
                <a:spcPct val="150000"/>
              </a:lnSpc>
              <a:buFont typeface="Arial" pitchFamily="34" charset="0"/>
              <a:buChar char="•"/>
            </a:pPr>
            <a:r>
              <a:rPr lang="fa-IR" sz="1600" b="1" dirty="0" smtClean="0">
                <a:solidFill>
                  <a:srgbClr val="003366"/>
                </a:solidFill>
                <a:cs typeface="B Titr" pitchFamily="2" charset="-78"/>
              </a:rPr>
              <a:t>    اطمینان </a:t>
            </a:r>
          </a:p>
          <a:p>
            <a:pPr algn="r">
              <a:lnSpc>
                <a:spcPct val="150000"/>
              </a:lnSpc>
              <a:buFont typeface="Arial" pitchFamily="34" charset="0"/>
              <a:buChar char="•"/>
            </a:pPr>
            <a:r>
              <a:rPr lang="fa-IR" sz="1600" b="1" dirty="0" smtClean="0">
                <a:solidFill>
                  <a:srgbClr val="003366"/>
                </a:solidFill>
                <a:cs typeface="B Titr" pitchFamily="2" charset="-78"/>
              </a:rPr>
              <a:t>    میل به خطر کردن</a:t>
            </a:r>
          </a:p>
          <a:p>
            <a:pPr algn="r">
              <a:lnSpc>
                <a:spcPct val="150000"/>
              </a:lnSpc>
              <a:buFont typeface="Arial" pitchFamily="34" charset="0"/>
              <a:buChar char="•"/>
            </a:pPr>
            <a:r>
              <a:rPr lang="fa-IR" sz="1600" b="1" dirty="0" smtClean="0">
                <a:solidFill>
                  <a:srgbClr val="003366"/>
                </a:solidFill>
                <a:cs typeface="B Titr" pitchFamily="2" charset="-78"/>
              </a:rPr>
              <a:t>    خلاقیت</a:t>
            </a:r>
          </a:p>
          <a:p>
            <a:pPr algn="r">
              <a:buFontTx/>
              <a:buChar char="-"/>
            </a:pPr>
            <a:endParaRPr lang="fa-IR" sz="2000" dirty="0">
              <a:solidFill>
                <a:srgbClr val="003366"/>
              </a:solidFill>
              <a:cs typeface="Titr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1119665" y="1788567"/>
            <a:ext cx="32573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4400" dirty="0" smtClean="0">
                <a:solidFill>
                  <a:prstClr val="black"/>
                </a:solidFill>
                <a:ea typeface="+mj-ea"/>
                <a:cs typeface="Times New Roman"/>
              </a:rPr>
              <a:t> </a:t>
            </a:r>
            <a:endParaRPr lang="fa-IR" dirty="0"/>
          </a:p>
        </p:txBody>
      </p:sp>
      <p:pic>
        <p:nvPicPr>
          <p:cNvPr id="5123" name="Picture 3" descr="I:\football-pictures-1\Picture 0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5796" y="1428736"/>
            <a:ext cx="5282677" cy="37147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42918"/>
            <a:ext cx="7772400" cy="1470025"/>
          </a:xfrm>
        </p:spPr>
        <p:txBody>
          <a:bodyPr>
            <a:normAutofit/>
          </a:bodyPr>
          <a:lstStyle/>
          <a:p>
            <a:pPr algn="r"/>
            <a:r>
              <a:rPr lang="fa-IR" sz="4000" b="1" dirty="0" smtClean="0">
                <a:solidFill>
                  <a:schemeClr val="accent6"/>
                </a:solidFill>
                <a:cs typeface="Titr" pitchFamily="2" charset="-78"/>
              </a:rPr>
              <a:t>  </a:t>
            </a:r>
            <a:r>
              <a:rPr lang="fa-IR" sz="2000" b="1" dirty="0" smtClean="0">
                <a:solidFill>
                  <a:srgbClr val="FF6600"/>
                </a:solidFill>
                <a:cs typeface="B Titr" pitchFamily="2" charset="-78"/>
              </a:rPr>
              <a:t>مهارت های اجتماعی :</a:t>
            </a:r>
            <a:endParaRPr lang="fa-IR" sz="4000" b="1" dirty="0">
              <a:solidFill>
                <a:srgbClr val="FF6600"/>
              </a:solidFill>
              <a:cs typeface="B Titr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7158" y="1857364"/>
            <a:ext cx="8001056" cy="4572032"/>
          </a:xfrm>
        </p:spPr>
        <p:txBody>
          <a:bodyPr>
            <a:normAutofit/>
          </a:bodyPr>
          <a:lstStyle/>
          <a:p>
            <a:pPr algn="r">
              <a:lnSpc>
                <a:spcPct val="150000"/>
              </a:lnSpc>
              <a:buFont typeface="Arial" pitchFamily="34" charset="0"/>
              <a:buChar char="•"/>
            </a:pPr>
            <a:r>
              <a:rPr lang="fa-IR" sz="3600" b="1" dirty="0" smtClean="0">
                <a:solidFill>
                  <a:srgbClr val="003366"/>
                </a:solidFill>
                <a:cs typeface="Titr" pitchFamily="2" charset="-78"/>
              </a:rPr>
              <a:t>  </a:t>
            </a:r>
            <a:r>
              <a:rPr lang="fa-IR" sz="1600" b="1" dirty="0" smtClean="0">
                <a:solidFill>
                  <a:srgbClr val="003366"/>
                </a:solidFill>
                <a:cs typeface="B Titr" pitchFamily="2" charset="-78"/>
              </a:rPr>
              <a:t>ارتباط</a:t>
            </a:r>
          </a:p>
          <a:p>
            <a:pPr algn="r">
              <a:lnSpc>
                <a:spcPct val="150000"/>
              </a:lnSpc>
              <a:buFont typeface="Arial" pitchFamily="34" charset="0"/>
              <a:buChar char="•"/>
            </a:pPr>
            <a:r>
              <a:rPr lang="fa-IR" sz="1600" b="1" dirty="0" smtClean="0">
                <a:solidFill>
                  <a:srgbClr val="003366"/>
                </a:solidFill>
                <a:cs typeface="B Titr" pitchFamily="2" charset="-78"/>
              </a:rPr>
              <a:t>     رفتار</a:t>
            </a:r>
          </a:p>
          <a:p>
            <a:pPr algn="r">
              <a:lnSpc>
                <a:spcPct val="150000"/>
              </a:lnSpc>
              <a:buFont typeface="Arial" pitchFamily="34" charset="0"/>
              <a:buChar char="•"/>
            </a:pPr>
            <a:r>
              <a:rPr lang="fa-IR" sz="1600" b="1" dirty="0" smtClean="0">
                <a:solidFill>
                  <a:srgbClr val="003366"/>
                </a:solidFill>
                <a:cs typeface="B Titr" pitchFamily="2" charset="-78"/>
              </a:rPr>
              <a:t>     شخصیت/ کاریزما</a:t>
            </a:r>
          </a:p>
          <a:p>
            <a:pPr algn="r">
              <a:lnSpc>
                <a:spcPct val="150000"/>
              </a:lnSpc>
              <a:buFont typeface="Arial" pitchFamily="34" charset="0"/>
              <a:buChar char="•"/>
            </a:pPr>
            <a:r>
              <a:rPr lang="fa-IR" sz="1600" b="1" dirty="0" smtClean="0">
                <a:solidFill>
                  <a:srgbClr val="003366"/>
                </a:solidFill>
                <a:cs typeface="B Titr" pitchFamily="2" charset="-78"/>
              </a:rPr>
              <a:t>     هوشیاری </a:t>
            </a:r>
          </a:p>
          <a:p>
            <a:pPr algn="r">
              <a:lnSpc>
                <a:spcPct val="150000"/>
              </a:lnSpc>
              <a:buFont typeface="Arial" pitchFamily="34" charset="0"/>
              <a:buChar char="•"/>
            </a:pPr>
            <a:r>
              <a:rPr lang="fa-IR" sz="1600" b="1" dirty="0" smtClean="0">
                <a:solidFill>
                  <a:srgbClr val="003366"/>
                </a:solidFill>
                <a:cs typeface="B Titr" pitchFamily="2" charset="-78"/>
              </a:rPr>
              <a:t>     روحیه تیمی</a:t>
            </a:r>
            <a:endParaRPr lang="fa-IR" sz="1600" b="1" dirty="0">
              <a:solidFill>
                <a:srgbClr val="003366"/>
              </a:solidFill>
              <a:cs typeface="B Titr" pitchFamily="2" charset="-78"/>
            </a:endParaRPr>
          </a:p>
        </p:txBody>
      </p:sp>
      <p:pic>
        <p:nvPicPr>
          <p:cNvPr id="6150" name="Picture 6" descr="H:\football pictures\Picture 011.jpg"/>
          <p:cNvPicPr>
            <a:picLocks noChangeAspect="1" noChangeArrowheads="1"/>
          </p:cNvPicPr>
          <p:nvPr/>
        </p:nvPicPr>
        <p:blipFill>
          <a:blip r:embed="rId2"/>
          <a:srcRect l="6371" t="2607" r="7645" b="9560"/>
          <a:stretch>
            <a:fillRect/>
          </a:stretch>
        </p:blipFill>
        <p:spPr bwMode="auto">
          <a:xfrm>
            <a:off x="1285852" y="1144073"/>
            <a:ext cx="3316855" cy="49661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4366" y="1357306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fa-IR" sz="2000" b="1" dirty="0" smtClean="0">
                <a:solidFill>
                  <a:srgbClr val="FF6600"/>
                </a:solidFill>
                <a:cs typeface="B Titr" pitchFamily="2" charset="-78"/>
              </a:rPr>
              <a:t>وضعیت جسمانی :</a:t>
            </a:r>
            <a:endParaRPr lang="fa-IR" sz="2000" b="1" dirty="0">
              <a:solidFill>
                <a:srgbClr val="FF6600"/>
              </a:solidFill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17813"/>
            <a:ext cx="8229600" cy="45259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a-IR" sz="1600" b="1" dirty="0" smtClean="0">
                <a:solidFill>
                  <a:srgbClr val="003366"/>
                </a:solidFill>
                <a:cs typeface="B Titr" pitchFamily="2" charset="-78"/>
              </a:rPr>
              <a:t>ساختار بدنی ( قد.......)</a:t>
            </a:r>
          </a:p>
          <a:p>
            <a:pPr>
              <a:lnSpc>
                <a:spcPct val="150000"/>
              </a:lnSpc>
            </a:pPr>
            <a:r>
              <a:rPr lang="fa-IR" sz="1600" b="1" dirty="0" smtClean="0">
                <a:solidFill>
                  <a:srgbClr val="003366"/>
                </a:solidFill>
                <a:cs typeface="B Titr" pitchFamily="2" charset="-78"/>
              </a:rPr>
              <a:t>وضعیت کلی سلامتی</a:t>
            </a:r>
          </a:p>
        </p:txBody>
      </p:sp>
      <p:pic>
        <p:nvPicPr>
          <p:cNvPr id="7170" name="Picture 2" descr="H:\football pictures\Picture 031.jpg"/>
          <p:cNvPicPr>
            <a:picLocks noChangeAspect="1" noChangeArrowheads="1"/>
          </p:cNvPicPr>
          <p:nvPr/>
        </p:nvPicPr>
        <p:blipFill rotWithShape="1">
          <a:blip r:embed="rId2"/>
          <a:srcRect l="1649" t="2336" r="2477"/>
          <a:stretch/>
        </p:blipFill>
        <p:spPr bwMode="auto">
          <a:xfrm>
            <a:off x="777922" y="818866"/>
            <a:ext cx="3698544" cy="54261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980728"/>
            <a:ext cx="8229600" cy="1143000"/>
          </a:xfrm>
        </p:spPr>
        <p:txBody>
          <a:bodyPr/>
          <a:lstStyle/>
          <a:p>
            <a:r>
              <a:rPr lang="fa-IR" dirty="0" smtClean="0">
                <a:cs typeface="B Roya" pitchFamily="2" charset="-78"/>
              </a:rPr>
              <a:t>موفق باشید</a:t>
            </a:r>
            <a:endParaRPr lang="en-US" dirty="0">
              <a:cs typeface="B Roy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196686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outs:outSpaceData xmlns:outs="http://schemas.microsoft.com/office/2009/outspace/metadata">
  <outs:relatedDates>
    <outs:relatedDate>
      <outs:type>3</outs:type>
      <outs:displayName>Last Modified</outs:displayName>
      <outs:dateTime>2007-09-20T23:18:17Z</outs:dateTime>
      <outs:isPinned>true</outs:isPinned>
    </outs:relatedDate>
    <outs:relatedDate>
      <outs:type>2</outs:type>
      <outs:displayName>Created</outs:displayName>
      <outs:dateTime>2010-01-08T13:31:23Z</outs:dateTime>
      <outs:isPinned>true</outs:isPinned>
    </outs:relatedDate>
    <outs:relatedDate>
      <outs:type>4</outs:type>
      <outs:displayName>Last Printed</outs:displayName>
      <outs:dateTime/>
      <outs:isPinned>true</outs:isPinned>
    </outs:relatedDate>
  </outs:relatedDates>
  <outs:relatedDocuments>
    <outs:relatedDocument>
      <outs:type>2</outs:type>
      <outs:displayName>Other documents in current folder</outs:displayName>
      <outs:uri/>
      <outs:isPinned>true</outs:isPinned>
    </outs:relatedDocument>
  </outs:relatedDocuments>
  <outs:relatedPeople>
    <outs:relatedPeopleItem>
      <outs:category>Author</outs:category>
      <outs:people>
        <outs:relatedPerson>
          <outs:displayName>Aria rayan</outs:displayName>
          <outs:accountName/>
        </outs:relatedPerson>
      </outs:people>
      <outs:source>0</outs:source>
      <outs:isPinned>true</outs:isPinned>
    </outs:relatedPeopleItem>
    <outs:relatedPeopleItem>
      <outs:category>Last modified by</outs:category>
      <outs:people>
        <outs:relatedPerson>
          <outs:displayName>Fereydon Moeeni</outs:displayName>
          <outs:accountName/>
        </outs:relatedPerson>
      </outs:people>
      <outs:source>0</outs:source>
      <outs:isPinned>true</outs:isPinned>
    </outs:relatedPeopleItem>
    <outs:relatedPeopleItem>
      <outs:category>Manager</outs:category>
      <outs:people/>
      <outs:source>0</outs:source>
      <outs:isPinned>false</outs:isPinned>
    </outs:relatedPeopleItem>
  </outs:relatedPeople>
  <propertyMetadataList xmlns="http://schemas.microsoft.com/office/2009/outspace/metadata">
    <propertyMetadata>
      <type>0</type>
      <propertyId>2228224</propertyId>
      <propertyName/>
      <isPinned>true</isPinned>
    </propertyMetadata>
    <propertyMetadata>
      <type>0</type>
      <propertyId>1114115</propertyId>
      <propertyName/>
      <isPinned>true</isPinned>
    </propertyMetadata>
    <propertyMetadata>
      <type>0</type>
      <propertyId>1114117</propertyId>
      <propertyName/>
      <isPinned>true</isPinned>
    </propertyMetadata>
    <propertyMetadata>
      <type>0</type>
      <propertyId>589825</propertyId>
      <propertyName/>
      <isPinned>false</isPinned>
    </propertyMetadata>
    <propertyMetadata>
      <type>0</type>
      <propertyId>1114116</propertyId>
      <propertyName/>
      <isPinned>false</isPinned>
    </propertyMetadata>
    <propertyMetadata>
      <type>0</type>
      <propertyId>14</propertyId>
      <propertyName/>
      <isPinned>true</isPinned>
    </propertyMetadata>
    <propertyMetadata>
      <type>0</type>
      <propertyId>8</propertyId>
      <propertyName/>
      <isPinned>true</isPinned>
    </propertyMetadata>
    <propertyMetadata>
      <type>0</type>
      <propertyId>6</propertyId>
      <propertyName/>
      <isPinned>false</isPinned>
    </propertyMetadata>
    <propertyMetadata>
      <type>0</type>
      <propertyId>1114118</propertyId>
      <propertyName/>
      <isPinned>false</isPinned>
    </propertyMetadata>
    <propertyMetadata>
      <type>0</type>
      <propertyId>1179649</propertyId>
      <propertyName/>
      <isPinned>false</isPinned>
    </propertyMetadata>
    <propertyMetadata>
      <type>0</type>
      <propertyId>655365</propertyId>
      <propertyName/>
      <isPinned>false</isPinned>
    </propertyMetadata>
    <propertyMetadata>
      <type>0</type>
      <propertyId>1</propertyId>
      <propertyName/>
      <isPinned>false</isPinned>
    </propertyMetadata>
    <propertyMetadata>
      <type>0</type>
      <propertyId>0</propertyId>
      <propertyName/>
      <isPinned>true</isPinned>
    </propertyMetadata>
    <propertyMetadata>
      <type>0</type>
      <propertyId>13</propertyId>
      <propertyName/>
      <isPinned>false</isPinned>
    </propertyMetadata>
    <propertyMetadata>
      <type>0</type>
      <propertyId>1179653</propertyId>
      <propertyName/>
      <isPinned>false</isPinned>
    </propertyMetadata>
    <propertyMetadata>
      <type>0</type>
      <propertyId>22</propertyId>
      <propertyName/>
      <isPinned>false</isPinned>
    </propertyMetadata>
  </propertyMetadataList>
  <outs:corruptMetadataWasLost/>
</outs:outSpaceData>
</file>

<file path=customXml/itemProps1.xml><?xml version="1.0" encoding="utf-8"?>
<ds:datastoreItem xmlns:ds="http://schemas.openxmlformats.org/officeDocument/2006/customXml" ds:itemID="{A6FD6C7D-8713-48E2-AEB9-4F2E088D37EC}">
  <ds:schemaRefs>
    <ds:schemaRef ds:uri="http://schemas.microsoft.com/office/2009/outspace/metadat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265</TotalTime>
  <Words>161</Words>
  <Application>Microsoft Office PowerPoint</Application>
  <PresentationFormat>On-screen Show (4:3)</PresentationFormat>
  <Paragraphs>47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بنام خدا</vt:lpstr>
      <vt:lpstr>معیار انتخاب بازیکنان مستعد</vt:lpstr>
      <vt:lpstr> نسبت های بدنی:</vt:lpstr>
      <vt:lpstr>آگاهی تاکتیکی/ مهارت های شناختی:</vt:lpstr>
      <vt:lpstr>هماهنگی :</vt:lpstr>
      <vt:lpstr>قدرت روحی :</vt:lpstr>
      <vt:lpstr>  مهارت های اجتماعی :</vt:lpstr>
      <vt:lpstr>وضعیت جسمانی :</vt:lpstr>
      <vt:lpstr>موفق باشید</vt:lpstr>
    </vt:vector>
  </TitlesOfParts>
  <Company>Aria Rayan co.ltd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معیار انتخاب بازیکنان مستعد</dc:title>
  <dc:creator>Aria rayan</dc:creator>
  <cp:lastModifiedBy>Windows User</cp:lastModifiedBy>
  <cp:revision>45</cp:revision>
  <dcterms:created xsi:type="dcterms:W3CDTF">2010-01-08T13:31:23Z</dcterms:created>
  <dcterms:modified xsi:type="dcterms:W3CDTF">2020-06-06T07:24:44Z</dcterms:modified>
</cp:coreProperties>
</file>