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59" r:id="rId1"/>
  </p:sldMasterIdLst>
  <p:notesMasterIdLst>
    <p:notesMasterId r:id="rId30"/>
  </p:notesMasterIdLst>
  <p:sldIdLst>
    <p:sldId id="298" r:id="rId2"/>
    <p:sldId id="269" r:id="rId3"/>
    <p:sldId id="270" r:id="rId4"/>
    <p:sldId id="271" r:id="rId5"/>
    <p:sldId id="272" r:id="rId6"/>
    <p:sldId id="273" r:id="rId7"/>
    <p:sldId id="274" r:id="rId8"/>
    <p:sldId id="275" r:id="rId9"/>
    <p:sldId id="276" r:id="rId10"/>
    <p:sldId id="277" r:id="rId11"/>
    <p:sldId id="278" r:id="rId12"/>
    <p:sldId id="279" r:id="rId13"/>
    <p:sldId id="280" r:id="rId14"/>
    <p:sldId id="281" r:id="rId15"/>
    <p:sldId id="282" r:id="rId16"/>
    <p:sldId id="283" r:id="rId17"/>
    <p:sldId id="284" r:id="rId18"/>
    <p:sldId id="286" r:id="rId19"/>
    <p:sldId id="287" r:id="rId20"/>
    <p:sldId id="288" r:id="rId21"/>
    <p:sldId id="289" r:id="rId22"/>
    <p:sldId id="290" r:id="rId23"/>
    <p:sldId id="291" r:id="rId24"/>
    <p:sldId id="292" r:id="rId25"/>
    <p:sldId id="293" r:id="rId26"/>
    <p:sldId id="294" r:id="rId27"/>
    <p:sldId id="295" r:id="rId28"/>
    <p:sldId id="297" r:id="rId29"/>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2971800" cy="457200"/>
          </a:xfrm>
          <a:prstGeom prst="rect">
            <a:avLst/>
          </a:prstGeom>
        </p:spPr>
        <p:txBody>
          <a:bodyPr lIns="91440" tIns="45720" rIns="91440" bIns="45720"/>
          <a:lstStyle>
            <a:lvl1pPr lvl="0" algn="l">
              <a:defRPr sz="1200"/>
            </a:lvl1pPr>
          </a:lstStyle>
          <a:p>
            <a:endParaRPr/>
          </a:p>
        </p:txBody>
      </p:sp>
      <p:sp>
        <p:nvSpPr>
          <p:cNvPr id="3" name="Date Placeholder 2"/>
          <p:cNvSpPr txBox="1">
            <a:spLocks noGrp="1"/>
          </p:cNvSpPr>
          <p:nvPr>
            <p:ph type="dt" idx="1"/>
          </p:nvPr>
        </p:nvSpPr>
        <p:spPr>
          <a:xfrm>
            <a:off x="3884613" y="0"/>
            <a:ext cx="2971800" cy="457200"/>
          </a:xfrm>
          <a:prstGeom prst="rect">
            <a:avLst/>
          </a:prstGeom>
        </p:spPr>
        <p:txBody>
          <a:bodyPr lIns="91440" tIns="45720" rIns="91440" bIns="45720"/>
          <a:lstStyle>
            <a:lvl1pPr lvl="0" algn="r">
              <a:defRPr sz="1200"/>
            </a:lvl1pPr>
          </a:lstStyle>
          <a:p>
            <a:endParaRPr/>
          </a:p>
        </p:txBody>
      </p:sp>
      <p:sp>
        <p:nvSpPr>
          <p:cNvPr id="4" name="Slide Image Placeholder 3"/>
          <p:cNvSpPr txBox="1">
            <a:spLocks noGrp="1" noRot="1" noChangeAspect="1"/>
          </p:cNvSpPr>
          <p:nvPr>
            <p:ph type="sldImg" idx="2"/>
          </p:nvPr>
        </p:nvSpPr>
        <p:spPr>
          <a:xfrm>
            <a:off x="1143000" y="685800"/>
            <a:ext cx="4572000" cy="3429000"/>
          </a:xfrm>
          <a:prstGeom prst="rect">
            <a:avLst/>
          </a:prstGeom>
          <a:noFill/>
          <a:ln w="12700">
            <a:solidFill>
              <a:srgbClr val="000000"/>
            </a:solidFill>
          </a:ln>
        </p:spPr>
        <p:txBody>
          <a:bodyPr lIns="91440" tIns="45720" rIns="91440" bIns="45720" anchor="ctr"/>
          <a:lstStyle>
            <a:lvl1pPr lvl="0">
              <a:defRPr/>
            </a:lvl1pPr>
          </a:lstStyle>
          <a:p>
            <a:endParaRPr/>
          </a:p>
        </p:txBody>
      </p:sp>
      <p:sp>
        <p:nvSpPr>
          <p:cNvPr id="5" name="Notes Placeholder 4"/>
          <p:cNvSpPr txBox="1">
            <a:spLocks noGrp="1"/>
          </p:cNvSpPr>
          <p:nvPr>
            <p:ph type="body" sz="quarter" idx="3"/>
          </p:nvPr>
        </p:nvSpPr>
        <p:spPr>
          <a:xfrm>
            <a:off x="685800" y="4343400"/>
            <a:ext cx="5486400" cy="4114800"/>
          </a:xfrm>
          <a:prstGeom prst="rect">
            <a:avLst/>
          </a:prstGeom>
        </p:spPr>
        <p:txBody>
          <a:bodyPr lIns="91440" tIns="45720" rIns="91440" bIns="45720"/>
          <a:lstStyle>
            <a:lvl1pPr lvl="0">
              <a:defRPr/>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txBox="1">
            <a:spLocks noGrp="1"/>
          </p:cNvSpPr>
          <p:nvPr>
            <p:ph type="ftr" sz="quarter" idx="4"/>
          </p:nvPr>
        </p:nvSpPr>
        <p:spPr>
          <a:xfrm>
            <a:off x="0" y="8685214"/>
            <a:ext cx="2971800" cy="457200"/>
          </a:xfrm>
          <a:prstGeom prst="rect">
            <a:avLst/>
          </a:prstGeom>
        </p:spPr>
        <p:txBody>
          <a:bodyPr lIns="91440" tIns="45720" rIns="91440" bIns="45720" anchor="b"/>
          <a:lstStyle>
            <a:lvl1pPr lvl="0" algn="l">
              <a:defRPr sz="1200"/>
            </a:lvl1pPr>
          </a:lstStyle>
          <a:p>
            <a:endParaRPr/>
          </a:p>
        </p:txBody>
      </p:sp>
      <p:sp>
        <p:nvSpPr>
          <p:cNvPr id="7" name="Slide Number Placeholder 6"/>
          <p:cNvSpPr txBox="1">
            <a:spLocks noGrp="1"/>
          </p:cNvSpPr>
          <p:nvPr>
            <p:ph type="sldNum" sz="quarter" idx="5"/>
          </p:nvPr>
        </p:nvSpPr>
        <p:spPr>
          <a:xfrm>
            <a:off x="3884613" y="8685214"/>
            <a:ext cx="2971800" cy="457200"/>
          </a:xfrm>
          <a:prstGeom prst="rect">
            <a:avLst/>
          </a:prstGeom>
        </p:spPr>
        <p:txBody>
          <a:bodyPr lIns="91440" tIns="45720" rIns="91440" bIns="45720" anchor="b"/>
          <a:lstStyle>
            <a:lvl1pPr lvl="0" algn="r">
              <a:defRPr sz="1200"/>
            </a:lvl1pPr>
          </a:lstStyle>
          <a:p>
            <a:fld id="{8B38DBA3-52F9-4AF4-A6A4-FA4D7DB2F99C}" type="slidenum">
              <a:t>‹#›</a:t>
            </a:fld>
            <a:endParaRPr/>
          </a:p>
        </p:txBody>
      </p:sp>
    </p:spTree>
    <p:extLst>
      <p:ext uri="{BB962C8B-B14F-4D97-AF65-F5344CB8AC3E}">
        <p14:creationId xmlns:p14="http://schemas.microsoft.com/office/powerpoint/2010/main" val="1329766425"/>
      </p:ext>
    </p:extLst>
  </p:cSld>
  <p:clrMap bg1="lt1" tx1="dk1" bg2="lt2" tx2="dk2" accent1="accent1" accent2="accent2" accent3="accent3" accent4="accent4" accent5="accent5" accent6="accent6" hlink="hlink" folHlink="folHlink"/>
  <p:notesStyle>
    <a:lvl1pPr marL="0" lvl="0" algn="l">
      <a:defRPr sz="1200">
        <a:solidFill>
          <a:schemeClr val="tx1"/>
        </a:solidFill>
        <a:latin typeface="Calibri"/>
      </a:defRPr>
    </a:lvl1pPr>
    <a:lvl2pPr marL="457200" lvl="0" algn="l">
      <a:defRPr sz="1200">
        <a:solidFill>
          <a:schemeClr val="tx1"/>
        </a:solidFill>
        <a:latin typeface="Calibri"/>
      </a:defRPr>
    </a:lvl2pPr>
    <a:lvl3pPr marL="914400" lvl="0" algn="l">
      <a:defRPr sz="1200">
        <a:solidFill>
          <a:schemeClr val="tx1"/>
        </a:solidFill>
        <a:latin typeface="Calibri"/>
      </a:defRPr>
    </a:lvl3pPr>
    <a:lvl4pPr marL="1371600" lvl="0" algn="l">
      <a:defRPr sz="1200">
        <a:solidFill>
          <a:schemeClr val="tx1"/>
        </a:solidFill>
        <a:latin typeface="Calibri"/>
      </a:defRPr>
    </a:lvl4pPr>
    <a:lvl5pPr marL="1828800" lvl="0" algn="l">
      <a:defRPr sz="1200">
        <a:solidFill>
          <a:schemeClr val="tx1"/>
        </a:solidFill>
        <a:latin typeface="Calibri"/>
      </a:defRPr>
    </a:lvl5pPr>
    <a:lvl6pPr marL="2286000" lvl="0" algn="l">
      <a:defRPr sz="1200">
        <a:solidFill>
          <a:schemeClr val="tx1"/>
        </a:solidFill>
        <a:latin typeface="Calibri"/>
      </a:defRPr>
    </a:lvl6pPr>
    <a:lvl7pPr marL="2743200" lvl="0" algn="l">
      <a:defRPr sz="1200">
        <a:solidFill>
          <a:schemeClr val="tx1"/>
        </a:solidFill>
        <a:latin typeface="Calibri"/>
      </a:defRPr>
    </a:lvl7pPr>
    <a:lvl8pPr marL="3200400" lvl="0" algn="l">
      <a:defRPr sz="1200">
        <a:solidFill>
          <a:schemeClr val="tx1"/>
        </a:solidFill>
        <a:latin typeface="Calibri"/>
      </a:defRPr>
    </a:lvl8pPr>
    <a:lvl9pPr marL="3657600" lvl="0" algn="l">
      <a:defRPr sz="1200">
        <a:solidFill>
          <a:schemeClr val="tx1"/>
        </a:solidFill>
        <a:latin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a:defRPr/>
            </a:lvl1p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txBox="1">
            <a:spLocks noGrp="1" noRot="1" noChangeAspect="1"/>
          </p:cNvSpPr>
          <p:nvPr>
            <p:ph type="sldImg"/>
          </p:nvPr>
        </p:nvSpPr>
        <p:spPr>
          <a:prstGeom prst="rect">
            <a:avLst/>
          </a:prstGeom>
        </p:spPr>
        <p:txBody>
          <a:bodyPr/>
          <a:lstStyle>
            <a:lvl1pPr lvl="0">
              <a:defRPr/>
            </a:lvl1pPr>
          </a:lstStyle>
          <a:p>
            <a:endParaRPr/>
          </a:p>
        </p:txBody>
      </p:sp>
      <p:sp>
        <p:nvSpPr>
          <p:cNvPr id="3" name="Notes Placeholder 2"/>
          <p:cNvSpPr txBox="1">
            <a:spLocks noGrp="1"/>
          </p:cNvSpPr>
          <p:nvPr>
            <p:ph type="body" idx="1"/>
          </p:nvPr>
        </p:nvSpPr>
        <p:spPr>
          <a:prstGeom prst="rect">
            <a:avLst/>
          </a:prstGeom>
        </p:spPr>
        <p:txBody>
          <a:bodyPr/>
          <a:lstStyle>
            <a:lvl1pPr lvl="0">
              <a:defRPr/>
            </a:lvl1pPr>
          </a:lstStyle>
          <a:p>
            <a:pPr lvl="0"/>
            <a:r>
              <a:rPr lang="fa-IR"/>
              <a:t>یس</a:t>
            </a:r>
          </a:p>
        </p:txBody>
      </p:sp>
      <p:sp>
        <p:nvSpPr>
          <p:cNvPr id="4" name="Slide Number Placeholder 3"/>
          <p:cNvSpPr txBox="1">
            <a:spLocks noGrp="1"/>
          </p:cNvSpPr>
          <p:nvPr>
            <p:ph type="sldNum" sz="quarter" idx="10"/>
          </p:nvPr>
        </p:nvSpPr>
        <p:spPr>
          <a:prstGeom prst="rect">
            <a:avLst/>
          </a:prstGeom>
        </p:spPr>
        <p:txBody>
          <a:bodyPr/>
          <a:lstStyle>
            <a:lvl1pPr lvl="0">
              <a:defRPr/>
            </a:lvl1pPr>
          </a:lstStyle>
          <a:p>
            <a:fld id="{8B38DBA3-52F9-4AF4-A6A4-FA4D7DB2F99C}" type="slidenum">
              <a:t>17</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cSld name="Content with Caption">
    <p:bg>
      <p:bgRef idx="1003">
        <a:schemeClr val="bg1"/>
      </p:bgRef>
    </p:bg>
    <p:spTree>
      <p:nvGrpSpPr>
        <p:cNvPr id="1" name=""/>
        <p:cNvGrpSpPr/>
        <p:nvPr/>
      </p:nvGrpSpPr>
      <p:grpSpPr>
        <a:xfrm>
          <a:off x="0" y="0"/>
          <a:ext cx="0" cy="0"/>
          <a:chOff x="0" y="0"/>
          <a:chExt cx="0" cy="0"/>
        </a:xfrm>
      </p:grpSpPr>
      <p:sp>
        <p:nvSpPr>
          <p:cNvPr id="2" name="Title 1"/>
          <p:cNvSpPr txBox="1">
            <a:spLocks noGrp="1"/>
          </p:cNvSpPr>
          <p:nvPr>
            <p:ph type="title"/>
          </p:nvPr>
        </p:nvSpPr>
        <p:spPr>
          <a:xfrm>
            <a:off x="914400" y="4876800"/>
            <a:ext cx="7481776" cy="457200"/>
          </a:xfrm>
          <a:prstGeom prst="rect">
            <a:avLst/>
          </a:prstGeom>
        </p:spPr>
        <p:txBody>
          <a:bodyPr anchor="t"/>
          <a:lstStyle>
            <a:lvl1pPr lvl="0" algn="r">
              <a:buNone/>
              <a:defRPr sz="2500" b="0">
                <a:solidFill>
                  <a:schemeClr val="accent1"/>
                </a:solidFill>
              </a:defRPr>
            </a:lvl1pPr>
          </a:lstStyle>
          <a:p>
            <a:pPr lvl="0"/>
            <a:r>
              <a:rPr/>
              <a:t>Click to edit Master title style</a:t>
            </a:r>
          </a:p>
        </p:txBody>
      </p:sp>
      <p:sp>
        <p:nvSpPr>
          <p:cNvPr id="3" name="Text Placeholder 2"/>
          <p:cNvSpPr txBox="1">
            <a:spLocks noGrp="1"/>
          </p:cNvSpPr>
          <p:nvPr>
            <p:ph type="body" idx="2"/>
          </p:nvPr>
        </p:nvSpPr>
        <p:spPr>
          <a:xfrm>
            <a:off x="4419600" y="5355102"/>
            <a:ext cx="3974592" cy="914400"/>
          </a:xfrm>
          <a:prstGeom prst="rect">
            <a:avLst/>
          </a:prstGeom>
        </p:spPr>
        <p:txBody>
          <a:bodyPr/>
          <a:lstStyle>
            <a:lvl1pPr marL="0" lvl="0" indent="0" algn="r">
              <a:buNone/>
              <a:defRPr sz="1600"/>
            </a:lvl1pPr>
          </a:lstStyle>
          <a:p>
            <a:pPr lvl="0"/>
            <a:r>
              <a:rPr/>
              <a:t>Click to edit Master text styles</a:t>
            </a:r>
          </a:p>
        </p:txBody>
      </p:sp>
      <p:sp>
        <p:nvSpPr>
          <p:cNvPr id="4" name="Text Placeholder 3"/>
          <p:cNvSpPr txBox="1">
            <a:spLocks noGrp="1"/>
          </p:cNvSpPr>
          <p:nvPr>
            <p:ph type="body" sz="half" idx="1"/>
          </p:nvPr>
        </p:nvSpPr>
        <p:spPr>
          <a:xfrm>
            <a:off x="914400" y="274320"/>
            <a:ext cx="7479792" cy="4572000"/>
          </a:xfrm>
          <a:prstGeom prst="rect">
            <a:avLst/>
          </a:prstGeom>
        </p:spPr>
        <p:txBody>
          <a:bodyPr/>
          <a:lstStyle>
            <a:lvl1pPr lvl="0">
              <a:defRPr sz="3200"/>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5" name="Date Placeholder 4"/>
          <p:cNvSpPr txBox="1">
            <a:spLocks noGrp="1"/>
          </p:cNvSpPr>
          <p:nvPr>
            <p:ph type="dt" sz="half" idx="10"/>
          </p:nvPr>
        </p:nvSpPr>
        <p:spPr>
          <a:xfrm>
            <a:off x="6727032" y="6407944"/>
            <a:ext cx="1920240" cy="365761"/>
          </a:xfrm>
          <a:prstGeom prst="rect">
            <a:avLst/>
          </a:prstGeom>
        </p:spPr>
        <p:txBody>
          <a:bodyPr/>
          <a:lstStyle>
            <a:lvl1pPr lvl="0">
              <a:defRPr/>
            </a:lvl1pPr>
          </a:lstStyle>
          <a:p>
            <a:endParaRPr/>
          </a:p>
        </p:txBody>
      </p:sp>
      <p:sp>
        <p:nvSpPr>
          <p:cNvPr id="6" name="Footer Placeholder 5"/>
          <p:cNvSpPr txBox="1">
            <a:spLocks noGrp="1"/>
          </p:cNvSpPr>
          <p:nvPr>
            <p:ph type="ftr" sz="quarter" idx="11"/>
          </p:nvPr>
        </p:nvSpPr>
        <p:spPr>
          <a:prstGeom prst="rect">
            <a:avLst/>
          </a:prstGeom>
        </p:spPr>
        <p:txBody>
          <a:bodyPr/>
          <a:lstStyle>
            <a:lvl1pPr lvl="0">
              <a:defRPr/>
            </a:lvl1pPr>
          </a:lstStyle>
          <a:p>
            <a:endParaRPr/>
          </a:p>
        </p:txBody>
      </p:sp>
      <p:sp>
        <p:nvSpPr>
          <p:cNvPr id="7" name="Slide Number Placeholder 6"/>
          <p:cNvSpPr txBox="1">
            <a:spLocks noGrp="1"/>
          </p:cNvSpPr>
          <p:nvPr>
            <p:ph type="sldNum" sz="quarter" idx="12"/>
          </p:nvPr>
        </p:nvSpPr>
        <p:spPr>
          <a:prstGeom prst="rect">
            <a:avLst/>
          </a:prstGeom>
        </p:spPr>
        <p:txBody>
          <a:bodyPr/>
          <a:lstStyle>
            <a:lvl1pPr lvl="0">
              <a:defRPr/>
            </a:lvl1pPr>
          </a:lstStyle>
          <a:p>
            <a:fld id="{8B38DBA3-52F9-4AF4-A6A4-FA4D7DB2F99C}"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ection Header">
    <p:bg>
      <p:bgRef idx="1002">
        <a:schemeClr val="bg1"/>
      </p:bgRef>
    </p:bg>
    <p:spTree>
      <p:nvGrpSpPr>
        <p:cNvPr id="1" name=""/>
        <p:cNvGrpSpPr/>
        <p:nvPr/>
      </p:nvGrpSpPr>
      <p:grpSpPr>
        <a:xfrm>
          <a:off x="0" y="0"/>
          <a:ext cx="0" cy="0"/>
          <a:chOff x="0" y="0"/>
          <a:chExt cx="0" cy="0"/>
        </a:xfrm>
      </p:grpSpPr>
      <p:sp>
        <p:nvSpPr>
          <p:cNvPr id="2" name="Title 1"/>
          <p:cNvSpPr txBox="1">
            <a:spLocks noGrp="1"/>
          </p:cNvSpPr>
          <p:nvPr>
            <p:ph type="title"/>
          </p:nvPr>
        </p:nvSpPr>
        <p:spPr>
          <a:xfrm>
            <a:off x="722376" y="1059712"/>
            <a:ext cx="7772400" cy="1828800"/>
          </a:xfrm>
          <a:prstGeom prst="rect">
            <a:avLst/>
          </a:prstGeom>
        </p:spPr>
        <p:txBody>
          <a:bodyPr anchor="b"/>
          <a:lstStyle>
            <a:lvl1pPr lvl="0" algn="r">
              <a:buNone/>
              <a:defRPr sz="4800" b="1" baseline="0">
                <a:effectLst>
                  <a:outerShdw blurRad="38100" dist="38100" dir="2700000" algn="tl">
                    <a:srgbClr val="000000">
                      <a:alpha val="43137"/>
                    </a:srgbClr>
                  </a:outerShdw>
                </a:effectLst>
              </a:defRPr>
            </a:lvl1pPr>
          </a:lstStyle>
          <a:p>
            <a:pPr lvl="0"/>
            <a:r>
              <a:rPr/>
              <a:t>Click to edit Master title style</a:t>
            </a:r>
          </a:p>
        </p:txBody>
      </p:sp>
      <p:sp>
        <p:nvSpPr>
          <p:cNvPr id="3" name="Text Placeholder 2"/>
          <p:cNvSpPr txBox="1">
            <a:spLocks noGrp="1"/>
          </p:cNvSpPr>
          <p:nvPr>
            <p:ph type="body" idx="1"/>
          </p:nvPr>
        </p:nvSpPr>
        <p:spPr>
          <a:xfrm>
            <a:off x="3922713" y="2931712"/>
            <a:ext cx="4571999" cy="1454888"/>
          </a:xfrm>
          <a:prstGeom prst="rect">
            <a:avLst/>
          </a:prstGeom>
        </p:spPr>
        <p:txBody>
          <a:bodyPr lIns="91440" rIns="91440" anchor="t"/>
          <a:lstStyle>
            <a:lvl1pPr marL="0" lvl="0" indent="0" algn="l">
              <a:buNone/>
              <a:defRPr sz="2300">
                <a:solidFill>
                  <a:schemeClr val="tx1"/>
                </a:solidFill>
              </a:defRPr>
            </a:lvl1pPr>
          </a:lstStyle>
          <a:p>
            <a:pPr lvl="0"/>
            <a:r>
              <a:rPr/>
              <a:t>Click to edit Master text styles</a:t>
            </a:r>
          </a:p>
        </p:txBody>
      </p:sp>
      <p:sp>
        <p:nvSpPr>
          <p:cNvPr id="4" name="Date Placeholder 3"/>
          <p:cNvSpPr txBox="1">
            <a:spLocks noGrp="1"/>
          </p:cNvSpPr>
          <p:nvPr>
            <p:ph type="dt" sz="half" idx="10"/>
          </p:nvPr>
        </p:nvSpPr>
        <p:spPr>
          <a:prstGeom prst="rect">
            <a:avLst/>
          </a:prstGeom>
        </p:spPr>
        <p:txBody>
          <a:bodyPr/>
          <a:lstStyle>
            <a:lvl1pPr lvl="0">
              <a:defRPr/>
            </a:lvl1pPr>
          </a:lstStyle>
          <a:p>
            <a:endParaRPr/>
          </a:p>
        </p:txBody>
      </p:sp>
      <p:sp>
        <p:nvSpPr>
          <p:cNvPr id="5" name="Footer Placeholder 4"/>
          <p:cNvSpPr txBox="1">
            <a:spLocks noGrp="1"/>
          </p:cNvSpPr>
          <p:nvPr>
            <p:ph type="ftr" sz="quarter" idx="11"/>
          </p:nvPr>
        </p:nvSpPr>
        <p:spPr>
          <a:prstGeom prst="rect">
            <a:avLst/>
          </a:prstGeom>
        </p:spPr>
        <p:txBody>
          <a:bodyPr/>
          <a:lstStyle>
            <a:lvl1pPr lvl="0">
              <a:defRPr/>
            </a:lvl1pPr>
          </a:lstStyle>
          <a:p>
            <a:endParaRPr/>
          </a:p>
        </p:txBody>
      </p:sp>
      <p:sp>
        <p:nvSpPr>
          <p:cNvPr id="6" name="Slide Number Placeholder 5"/>
          <p:cNvSpPr txBox="1">
            <a:spLocks noGrp="1"/>
          </p:cNvSpPr>
          <p:nvPr>
            <p:ph type="sldNum" sz="quarter" idx="12"/>
          </p:nvPr>
        </p:nvSpPr>
        <p:spPr>
          <a:prstGeom prst="rect">
            <a:avLst/>
          </a:prstGeom>
        </p:spPr>
        <p:txBody>
          <a:bodyPr/>
          <a:lstStyle>
            <a:lvl1pPr lvl="0">
              <a:defRPr/>
            </a:lvl1pPr>
          </a:lstStyle>
          <a:p>
            <a:fld id="{8B38DBA3-52F9-4AF4-A6A4-FA4D7DB2F99C}" type="slidenum">
              <a:t>‹#›</a:t>
            </a:fld>
            <a:endParaRPr/>
          </a:p>
        </p:txBody>
      </p:sp>
      <p:sp>
        <p:nvSpPr>
          <p:cNvPr id="7" name="Chevron 6"/>
          <p:cNvSpPr/>
          <p:nvPr/>
        </p:nvSpPr>
        <p:spPr>
          <a:xfrm>
            <a:off x="3636680" y="3005472"/>
            <a:ext cx="182880" cy="228600"/>
          </a:xfrm>
          <a:prstGeom prst="chevron">
            <a:avLst>
              <a:gd name="adj" fmla="val 50000"/>
            </a:avLst>
          </a:prstGeom>
          <a:gradFill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1"/>
          </a:gradFill>
          <a:ln w="3175" cap="rnd">
            <a:solidFill>
              <a:schemeClr val="accent1">
                <a:shade val="50000"/>
              </a:schemeClr>
            </a:solidFill>
          </a:ln>
          <a:effectLst>
            <a:outerShdw blurRad="50800" dist="25399" dir="5400000">
              <a:srgbClr val="000000">
                <a:alpha val="46000"/>
              </a:srgbClr>
            </a:outerShdw>
          </a:effectLst>
        </p:spPr>
        <p:txBody>
          <a:bodyPr anchor="ctr"/>
          <a:lstStyle>
            <a:lvl1pPr lvl="0">
              <a:defRPr/>
            </a:lvl1pPr>
          </a:lstStyle>
          <a:p>
            <a:endParaRPr/>
          </a:p>
        </p:txBody>
      </p:sp>
      <p:sp>
        <p:nvSpPr>
          <p:cNvPr id="8" name="Chevron 7"/>
          <p:cNvSpPr/>
          <p:nvPr/>
        </p:nvSpPr>
        <p:spPr>
          <a:xfrm>
            <a:off x="3450264" y="3005472"/>
            <a:ext cx="182880" cy="228600"/>
          </a:xfrm>
          <a:prstGeom prst="chevron">
            <a:avLst>
              <a:gd name="adj" fmla="val 50000"/>
            </a:avLst>
          </a:prstGeom>
          <a:gradFill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1"/>
          </a:gradFill>
          <a:ln w="3175" cap="rnd">
            <a:solidFill>
              <a:schemeClr val="accent1">
                <a:shade val="50000"/>
              </a:schemeClr>
            </a:solidFill>
          </a:ln>
          <a:effectLst>
            <a:outerShdw blurRad="50800" dist="25399" dir="5400000">
              <a:srgbClr val="000000">
                <a:alpha val="46000"/>
              </a:srgbClr>
            </a:outerShdw>
          </a:effectLst>
        </p:spPr>
        <p:txBody>
          <a:bodyPr anchor="ctr"/>
          <a:lstStyle>
            <a:lvl1pPr lvl="0">
              <a:defRPr/>
            </a:lvl1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Blank">
    <p:spTree>
      <p:nvGrpSpPr>
        <p:cNvPr id="1" name=""/>
        <p:cNvGrpSpPr/>
        <p:nvPr/>
      </p:nvGrpSpPr>
      <p:grpSpPr>
        <a:xfrm>
          <a:off x="0" y="0"/>
          <a:ext cx="0" cy="0"/>
          <a:chOff x="0" y="0"/>
          <a:chExt cx="0" cy="0"/>
        </a:xfrm>
      </p:grpSpPr>
      <p:sp>
        <p:nvSpPr>
          <p:cNvPr id="2" name="Date Placeholder 1"/>
          <p:cNvSpPr txBox="1">
            <a:spLocks noGrp="1"/>
          </p:cNvSpPr>
          <p:nvPr>
            <p:ph type="dt" sz="half" idx="10"/>
          </p:nvPr>
        </p:nvSpPr>
        <p:spPr>
          <a:prstGeom prst="rect">
            <a:avLst/>
          </a:prstGeom>
        </p:spPr>
        <p:txBody>
          <a:bodyPr/>
          <a:lstStyle>
            <a:lvl1pPr lvl="0">
              <a:defRPr/>
            </a:lvl1pPr>
          </a:lstStyle>
          <a:p>
            <a:endParaRPr/>
          </a:p>
        </p:txBody>
      </p:sp>
      <p:sp>
        <p:nvSpPr>
          <p:cNvPr id="3" name="Footer Placeholder 2"/>
          <p:cNvSpPr txBox="1">
            <a:spLocks noGrp="1"/>
          </p:cNvSpPr>
          <p:nvPr>
            <p:ph type="ftr" sz="quarter" idx="11"/>
          </p:nvPr>
        </p:nvSpPr>
        <p:spPr>
          <a:prstGeom prst="rect">
            <a:avLst/>
          </a:prstGeom>
        </p:spPr>
        <p:txBody>
          <a:bodyPr/>
          <a:lstStyle>
            <a:lvl1pPr lvl="0">
              <a:defRPr/>
            </a:lvl1pPr>
          </a:lstStyle>
          <a:p>
            <a:endParaRPr/>
          </a:p>
        </p:txBody>
      </p:sp>
      <p:sp>
        <p:nvSpPr>
          <p:cNvPr id="4" name="Slide Number Placeholder 3"/>
          <p:cNvSpPr txBox="1">
            <a:spLocks noGrp="1"/>
          </p:cNvSpPr>
          <p:nvPr>
            <p:ph type="sldNum" sz="quarter" idx="12"/>
          </p:nvPr>
        </p:nvSpPr>
        <p:spPr>
          <a:prstGeom prst="rect">
            <a:avLst/>
          </a:prstGeom>
        </p:spPr>
        <p:txBody>
          <a:bodyPr/>
          <a:lstStyle>
            <a:lvl1pPr lvl="0">
              <a:defRPr/>
            </a:lvl1pPr>
          </a:lstStyle>
          <a:p>
            <a:fld id="{8B38DBA3-52F9-4AF4-A6A4-FA4D7DB2F99C}"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Content">
    <p:spTree>
      <p:nvGrpSpPr>
        <p:cNvPr id="1" name=""/>
        <p:cNvGrpSpPr/>
        <p:nvPr/>
      </p:nvGrpSpPr>
      <p:grpSpPr>
        <a:xfrm>
          <a:off x="0" y="0"/>
          <a:ext cx="0" cy="0"/>
          <a:chOff x="0" y="0"/>
          <a:chExt cx="0" cy="0"/>
        </a:xfrm>
      </p:grpSpPr>
      <p:sp>
        <p:nvSpPr>
          <p:cNvPr id="2" name="Text Placeholder 1"/>
          <p:cNvSpPr txBox="1">
            <a:spLocks noGrp="1"/>
          </p:cNvSpPr>
          <p:nvPr>
            <p:ph type="body" idx="1"/>
          </p:nvPr>
        </p:nvSpPr>
        <p:spPr>
          <a:prstGeom prst="rect">
            <a:avLst/>
          </a:prstGeom>
        </p:spPr>
        <p:txBody>
          <a:bodyPr/>
          <a:lstStyle>
            <a:lvl1pPr lvl="0">
              <a:defRPr/>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3" name="Date Placeholder 2"/>
          <p:cNvSpPr txBox="1">
            <a:spLocks noGrp="1"/>
          </p:cNvSpPr>
          <p:nvPr>
            <p:ph type="dt" sz="half" idx="10"/>
          </p:nvPr>
        </p:nvSpPr>
        <p:spPr>
          <a:prstGeom prst="rect">
            <a:avLst/>
          </a:prstGeom>
        </p:spPr>
        <p:txBody>
          <a:bodyPr/>
          <a:lstStyle>
            <a:lvl1pPr lvl="0">
              <a:defRPr/>
            </a:lvl1pPr>
          </a:lstStyle>
          <a:p>
            <a:endParaRPr/>
          </a:p>
        </p:txBody>
      </p:sp>
      <p:sp>
        <p:nvSpPr>
          <p:cNvPr id="4" name="Footer Placeholder 3"/>
          <p:cNvSpPr txBox="1">
            <a:spLocks noGrp="1"/>
          </p:cNvSpPr>
          <p:nvPr>
            <p:ph type="ftr" sz="quarter" idx="11"/>
          </p:nvPr>
        </p:nvSpPr>
        <p:spPr>
          <a:prstGeom prst="rect">
            <a:avLst/>
          </a:prstGeom>
        </p:spPr>
        <p:txBody>
          <a:bodyPr/>
          <a:lstStyle>
            <a:lvl1pPr lvl="0">
              <a:defRPr/>
            </a:lvl1pPr>
          </a:lstStyle>
          <a:p>
            <a:endParaRPr/>
          </a:p>
        </p:txBody>
      </p:sp>
      <p:sp>
        <p:nvSpPr>
          <p:cNvPr id="5" name="Slide Number Placeholder 4"/>
          <p:cNvSpPr txBox="1">
            <a:spLocks noGrp="1"/>
          </p:cNvSpPr>
          <p:nvPr>
            <p:ph type="sldNum" sz="quarter" idx="12"/>
          </p:nvPr>
        </p:nvSpPr>
        <p:spPr>
          <a:prstGeom prst="rect">
            <a:avLst/>
          </a:prstGeom>
        </p:spPr>
        <p:txBody>
          <a:bodyPr/>
          <a:lstStyle>
            <a:lvl1pPr lvl="0">
              <a:defRPr/>
            </a:lvl1pPr>
          </a:lstStyle>
          <a:p>
            <a:fld id="{8B38DBA3-52F9-4AF4-A6A4-FA4D7DB2F99C}" type="slidenum">
              <a:t>‹#›</a:t>
            </a:fld>
            <a:endParaRPr/>
          </a:p>
        </p:txBody>
      </p:sp>
      <p:sp>
        <p:nvSpPr>
          <p:cNvPr id="6" name="Title 5"/>
          <p:cNvSpPr txBox="1">
            <a:spLocks noGrp="1"/>
          </p:cNvSpPr>
          <p:nvPr>
            <p:ph type="title"/>
          </p:nvPr>
        </p:nvSpPr>
        <p:spPr>
          <a:prstGeom prst="rect">
            <a:avLst/>
          </a:prstGeom>
        </p:spPr>
        <p:txBody>
          <a:bodyPr/>
          <a:lstStyle>
            <a:lvl1pPr lvl="0">
              <a:defRPr/>
            </a:lvl1pPr>
          </a:lstStyle>
          <a:p>
            <a:pPr lvl="0"/>
            <a:r>
              <a:rPr/>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cSld name="Title Slide">
    <p:spTree>
      <p:nvGrpSpPr>
        <p:cNvPr id="1" name=""/>
        <p:cNvGrpSpPr/>
        <p:nvPr/>
      </p:nvGrpSpPr>
      <p:grpSpPr>
        <a:xfrm>
          <a:off x="0" y="0"/>
          <a:ext cx="0" cy="0"/>
          <a:chOff x="0" y="0"/>
          <a:chExt cx="0" cy="0"/>
        </a:xfrm>
      </p:grpSpPr>
      <p:sp>
        <p:nvSpPr>
          <p:cNvPr id="2" name="Right Triangle 1"/>
          <p:cNvSpPr/>
          <p:nvPr/>
        </p:nvSpPr>
        <p:spPr>
          <a:xfrm>
            <a:off x="-2" y="4664147"/>
            <a:ext cx="9151090" cy="0"/>
          </a:xfrm>
          <a:prstGeom prst="rtTriangle">
            <a:avLst/>
          </a:prstGeom>
          <a:gradFill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gradFill>
          <a:ln>
            <a:noFill/>
          </a:ln>
          <a:effectLst>
            <a:outerShdw blurRad="50800" dist="38099" dir="5400000">
              <a:srgbClr val="000000">
                <a:alpha val="35000"/>
              </a:srgbClr>
            </a:outerShdw>
          </a:effectLst>
        </p:spPr>
        <p:txBody>
          <a:bodyPr anchor="ctr"/>
          <a:lstStyle>
            <a:lvl1pPr lvl="0">
              <a:defRPr/>
            </a:lvl1pPr>
          </a:lstStyle>
          <a:p>
            <a:endParaRPr/>
          </a:p>
        </p:txBody>
      </p:sp>
      <p:sp>
        <p:nvSpPr>
          <p:cNvPr id="3" name="Title 2"/>
          <p:cNvSpPr txBox="1">
            <a:spLocks noGrp="1"/>
          </p:cNvSpPr>
          <p:nvPr>
            <p:ph type="ctrTitle"/>
          </p:nvPr>
        </p:nvSpPr>
        <p:spPr>
          <a:xfrm>
            <a:off x="685800" y="1752601"/>
            <a:ext cx="7772400" cy="1829761"/>
          </a:xfrm>
          <a:prstGeom prst="rect">
            <a:avLst/>
          </a:prstGeom>
        </p:spPr>
        <p:txBody>
          <a:bodyPr anchor="b"/>
          <a:lstStyle>
            <a:lvl1pPr lvl="0" algn="r">
              <a:defRPr sz="4800" b="1">
                <a:solidFill>
                  <a:schemeClr val="tx2"/>
                </a:solidFill>
                <a:effectLst>
                  <a:outerShdw blurRad="38100" dist="38100" dir="2700000" algn="tl">
                    <a:srgbClr val="000000">
                      <a:alpha val="43137"/>
                    </a:srgbClr>
                  </a:outerShdw>
                </a:effectLst>
              </a:defRPr>
            </a:lvl1pPr>
          </a:lstStyle>
          <a:p>
            <a:pPr lvl="0"/>
            <a:r>
              <a:rPr/>
              <a:t>Click to edit Master title style</a:t>
            </a:r>
          </a:p>
        </p:txBody>
      </p:sp>
      <p:sp>
        <p:nvSpPr>
          <p:cNvPr id="4" name="Subtitle 3"/>
          <p:cNvSpPr txBox="1">
            <a:spLocks noGrp="1"/>
          </p:cNvSpPr>
          <p:nvPr>
            <p:ph type="subTitle" idx="1"/>
          </p:nvPr>
        </p:nvSpPr>
        <p:spPr>
          <a:xfrm>
            <a:off x="685800" y="3611607"/>
            <a:ext cx="7772400" cy="1199704"/>
          </a:xfrm>
          <a:prstGeom prst="rect">
            <a:avLst/>
          </a:prstGeom>
        </p:spPr>
        <p:txBody>
          <a:bodyPr lIns="45720" rIns="45720"/>
          <a:lstStyle>
            <a:lvl1pPr marL="0" lvl="0" indent="0" algn="r">
              <a:buNone/>
              <a:defRPr>
                <a:solidFill>
                  <a:schemeClr val="tx2"/>
                </a:solidFill>
              </a:defRPr>
            </a:lvl1pPr>
          </a:lstStyle>
          <a:p>
            <a:pPr lvl="0"/>
            <a:r>
              <a:rPr/>
              <a:t>Click to edit Master subtitle style</a:t>
            </a:r>
          </a:p>
        </p:txBody>
      </p:sp>
      <p:grpSp>
        <p:nvGrpSpPr>
          <p:cNvPr id="5" name="Group 4"/>
          <p:cNvGrpSpPr/>
          <p:nvPr/>
        </p:nvGrpSpPr>
        <p:grpSpPr>
          <a:xfrm>
            <a:off x="-3765" y="4953000"/>
            <a:ext cx="9147765" cy="1912088"/>
            <a:chOff x="-3765" y="4832896"/>
            <a:chExt cx="9147765" cy="2032192"/>
          </a:xfrm>
        </p:grpSpPr>
        <p:sp>
          <p:nvSpPr>
            <p:cNvPr id="6" name="Freeform 5"/>
            <p:cNvSpPr/>
            <p:nvPr/>
          </p:nvSpPr>
          <p:spPr>
            <a:xfrm>
              <a:off x="1687513" y="4832896"/>
              <a:ext cx="7456487" cy="518816"/>
            </a:xfrm>
            <a:custGeom>
              <a:avLst/>
              <a:gdLst/>
              <a:ahLst/>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a:noFill/>
            </a:ln>
          </p:spPr>
          <p:txBody>
            <a:bodyPr wrap="square" lIns="91440" tIns="45720" rIns="91440" bIns="45720" anchor="t"/>
            <a:lstStyle>
              <a:lvl1pPr lvl="0">
                <a:defRPr/>
              </a:lvl1pPr>
            </a:lstStyle>
            <a:p>
              <a:endParaRPr/>
            </a:p>
          </p:txBody>
        </p:sp>
        <p:sp>
          <p:nvSpPr>
            <p:cNvPr id="7" name="Freeform 6"/>
            <p:cNvSpPr/>
            <p:nvPr/>
          </p:nvSpPr>
          <p:spPr>
            <a:xfrm>
              <a:off x="35443" y="5135526"/>
              <a:ext cx="9108557" cy="838200"/>
            </a:xfrm>
            <a:custGeom>
              <a:avLst/>
              <a:gdLst/>
              <a:ahLst/>
              <a:cxnLst/>
              <a:rect l="0" t="0" r="0" b="0"/>
              <a:pathLst>
                <a:path w="5760" h="528">
                  <a:moveTo>
                    <a:pt x="0" y="0"/>
                  </a:moveTo>
                  <a:lnTo>
                    <a:pt x="5760" y="0"/>
                  </a:lnTo>
                  <a:lnTo>
                    <a:pt x="5760" y="528"/>
                  </a:lnTo>
                  <a:lnTo>
                    <a:pt x="48" y="0"/>
                  </a:lnTo>
                </a:path>
              </a:pathLst>
            </a:custGeom>
            <a:solidFill>
              <a:srgbClr val="000000">
                <a:alpha val="100000"/>
              </a:srgbClr>
            </a:solidFill>
            <a:ln>
              <a:noFill/>
            </a:ln>
          </p:spPr>
          <p:txBody>
            <a:bodyPr wrap="square" lIns="91440" tIns="45720" rIns="91440" bIns="45720" anchor="t"/>
            <a:lstStyle>
              <a:lvl1pPr lvl="0">
                <a:defRPr/>
              </a:lvl1pPr>
            </a:lstStyle>
            <a:p>
              <a:endParaRPr/>
            </a:p>
          </p:txBody>
        </p:sp>
        <p:sp>
          <p:nvSpPr>
            <p:cNvPr id="8" name="Freeform 7"/>
            <p:cNvSpPr/>
            <p:nvPr/>
          </p:nvSpPr>
          <p:spPr>
            <a:xfrm>
              <a:off x="0" y="4883888"/>
              <a:ext cx="9144000" cy="1981200"/>
            </a:xfrm>
            <a:custGeom>
              <a:avLst/>
              <a:gdLst/>
              <a:ahLst/>
              <a:cxnLst/>
              <a:rect l="0" t="0" r="0" b="0"/>
              <a:pathLst>
                <a:path w="5760" h="1248">
                  <a:moveTo>
                    <a:pt x="0" y="0"/>
                  </a:moveTo>
                  <a:lnTo>
                    <a:pt x="0" y="1248"/>
                  </a:lnTo>
                  <a:lnTo>
                    <a:pt x="5760" y="1248"/>
                  </a:lnTo>
                  <a:lnTo>
                    <a:pt x="5760" y="528"/>
                  </a:lnTo>
                  <a:lnTo>
                    <a:pt x="0" y="0"/>
                  </a:lnTo>
                  <a:close/>
                </a:path>
              </a:pathLst>
            </a:custGeom>
            <a:blipFill>
              <a:blip r:embed="rId2"/>
              <a:srcRect/>
              <a:tile tx="0" ty="0" sx="50000" sy="50000" flip="none" algn="t"/>
            </a:blipFill>
            <a:ln>
              <a:noFill/>
            </a:ln>
            <a:effectLst>
              <a:outerShdw blurRad="50800" dist="38099" dir="5400000">
                <a:srgbClr val="000000">
                  <a:alpha val="35000"/>
                </a:srgbClr>
              </a:outerShdw>
            </a:effectLst>
          </p:spPr>
          <p:txBody>
            <a:bodyPr wrap="square" lIns="91440" tIns="45720" rIns="91440" bIns="45720" anchor="ctr"/>
            <a:lstStyle>
              <a:lvl1pPr lvl="0">
                <a:defRPr/>
              </a:lvl1pPr>
            </a:lstStyle>
            <a:p>
              <a:endParaRPr/>
            </a:p>
          </p:txBody>
        </p:sp>
        <p:sp>
          <p:nvSpPr>
            <p:cNvPr id="9" name="Straight Connector 8"/>
            <p:cNvSpPr/>
            <p:nvPr/>
          </p:nvSpPr>
          <p:spPr>
            <a:xfrm>
              <a:off x="-3765" y="4880373"/>
              <a:ext cx="9147765" cy="839943"/>
            </a:xfrm>
            <a:prstGeom prst="line">
              <a:avLst/>
            </a:prstGeom>
            <a:noFill/>
            <a:ln w="12065" cap="flat">
              <a:solidFill>
                <a:schemeClr val="accent1">
                  <a:tint val="70000"/>
                  <a:satMod val="110000"/>
                </a:schemeClr>
              </a:solidFill>
              <a:miter/>
            </a:ln>
            <a:effectLst>
              <a:outerShdw blurRad="50800" dist="38099" dir="5400000">
                <a:srgbClr val="000000">
                  <a:alpha val="35000"/>
                </a:srgbClr>
              </a:outerShdw>
            </a:effectLst>
          </p:spPr>
          <p:txBody>
            <a:bodyPr/>
            <a:lstStyle>
              <a:lvl1pPr lvl="0">
                <a:defRPr/>
              </a:lvl1pPr>
            </a:lstStyle>
            <a:p>
              <a:endParaRPr/>
            </a:p>
          </p:txBody>
        </p:sp>
      </p:grpSp>
      <p:sp>
        <p:nvSpPr>
          <p:cNvPr id="10" name="Date Placeholder 9"/>
          <p:cNvSpPr txBox="1">
            <a:spLocks noGrp="1"/>
          </p:cNvSpPr>
          <p:nvPr>
            <p:ph type="dt" sz="half" idx="10"/>
          </p:nvPr>
        </p:nvSpPr>
        <p:spPr>
          <a:prstGeom prst="rect">
            <a:avLst/>
          </a:prstGeom>
        </p:spPr>
        <p:txBody>
          <a:bodyPr/>
          <a:lstStyle>
            <a:lvl1pPr lvl="0">
              <a:defRPr>
                <a:solidFill>
                  <a:srgbClr val="FFFFFF"/>
                </a:solidFill>
              </a:defRPr>
            </a:lvl1pPr>
          </a:lstStyle>
          <a:p>
            <a:endParaRPr/>
          </a:p>
        </p:txBody>
      </p:sp>
      <p:sp>
        <p:nvSpPr>
          <p:cNvPr id="11" name="Footer Placeholder 10"/>
          <p:cNvSpPr txBox="1">
            <a:spLocks noGrp="1"/>
          </p:cNvSpPr>
          <p:nvPr>
            <p:ph type="ftr" sz="quarter" idx="11"/>
          </p:nvPr>
        </p:nvSpPr>
        <p:spPr>
          <a:prstGeom prst="rect">
            <a:avLst/>
          </a:prstGeom>
        </p:spPr>
        <p:txBody>
          <a:bodyPr/>
          <a:lstStyle>
            <a:lvl1pPr lvl="0">
              <a:defRPr>
                <a:solidFill>
                  <a:schemeClr val="accent1">
                    <a:tint val="20000"/>
                  </a:schemeClr>
                </a:solidFill>
              </a:defRPr>
            </a:lvl1pPr>
          </a:lstStyle>
          <a:p>
            <a:endParaRPr/>
          </a:p>
        </p:txBody>
      </p:sp>
      <p:sp>
        <p:nvSpPr>
          <p:cNvPr id="12" name="Slide Number Placeholder 11"/>
          <p:cNvSpPr txBox="1">
            <a:spLocks noGrp="1"/>
          </p:cNvSpPr>
          <p:nvPr>
            <p:ph type="sldNum" sz="quarter" idx="12"/>
          </p:nvPr>
        </p:nvSpPr>
        <p:spPr>
          <a:prstGeom prst="rect">
            <a:avLst/>
          </a:prstGeom>
        </p:spPr>
        <p:txBody>
          <a:bodyPr/>
          <a:lstStyle>
            <a:lvl1pPr lvl="0">
              <a:defRPr>
                <a:solidFill>
                  <a:srgbClr val="FFFFFF"/>
                </a:solidFill>
              </a:defRPr>
            </a:lvl1pPr>
          </a:lstStyle>
          <a:p>
            <a:fld id="{8B38DBA3-52F9-4AF4-A6A4-FA4D7DB2F99C}"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Title Only">
    <p:bg>
      <p:bgRef idx="1002">
        <a:schemeClr val="bg1"/>
      </p:bgRef>
    </p:bg>
    <p:spTree>
      <p:nvGrpSpPr>
        <p:cNvPr id="1" name=""/>
        <p:cNvGrpSpPr/>
        <p:nvPr/>
      </p:nvGrpSpPr>
      <p:grpSpPr>
        <a:xfrm>
          <a:off x="0" y="0"/>
          <a:ext cx="0" cy="0"/>
          <a:chOff x="0" y="0"/>
          <a:chExt cx="0" cy="0"/>
        </a:xfrm>
      </p:grpSpPr>
      <p:sp>
        <p:nvSpPr>
          <p:cNvPr id="2" name="Date Placeholder 1"/>
          <p:cNvSpPr txBox="1">
            <a:spLocks noGrp="1"/>
          </p:cNvSpPr>
          <p:nvPr>
            <p:ph type="dt" sz="half" idx="10"/>
          </p:nvPr>
        </p:nvSpPr>
        <p:spPr>
          <a:prstGeom prst="rect">
            <a:avLst/>
          </a:prstGeom>
        </p:spPr>
        <p:txBody>
          <a:bodyPr/>
          <a:lstStyle>
            <a:lvl1pPr lvl="0">
              <a:defRPr/>
            </a:lvl1pPr>
          </a:lstStyle>
          <a:p>
            <a:endParaRPr/>
          </a:p>
        </p:txBody>
      </p:sp>
      <p:sp>
        <p:nvSpPr>
          <p:cNvPr id="3" name="Footer Placeholder 2"/>
          <p:cNvSpPr txBox="1">
            <a:spLocks noGrp="1"/>
          </p:cNvSpPr>
          <p:nvPr>
            <p:ph type="ftr" sz="quarter" idx="11"/>
          </p:nvPr>
        </p:nvSpPr>
        <p:spPr>
          <a:prstGeom prst="rect">
            <a:avLst/>
          </a:prstGeom>
        </p:spPr>
        <p:txBody>
          <a:bodyPr/>
          <a:lstStyle>
            <a:lvl1pPr lvl="0">
              <a:defRPr/>
            </a:lvl1pPr>
          </a:lstStyle>
          <a:p>
            <a:endParaRPr/>
          </a:p>
        </p:txBody>
      </p:sp>
      <p:sp>
        <p:nvSpPr>
          <p:cNvPr id="4" name="Slide Number Placeholder 3"/>
          <p:cNvSpPr txBox="1">
            <a:spLocks noGrp="1"/>
          </p:cNvSpPr>
          <p:nvPr>
            <p:ph type="sldNum" sz="quarter" idx="12"/>
          </p:nvPr>
        </p:nvSpPr>
        <p:spPr>
          <a:prstGeom prst="rect">
            <a:avLst/>
          </a:prstGeom>
        </p:spPr>
        <p:txBody>
          <a:bodyPr/>
          <a:lstStyle>
            <a:lvl1pPr lvl="0">
              <a:defRPr/>
            </a:lvl1pPr>
          </a:lstStyle>
          <a:p>
            <a:fld id="{8B38DBA3-52F9-4AF4-A6A4-FA4D7DB2F99C}" type="slidenum">
              <a:t>‹#›</a:t>
            </a:fld>
            <a:endParaRPr/>
          </a:p>
        </p:txBody>
      </p:sp>
      <p:sp>
        <p:nvSpPr>
          <p:cNvPr id="5" name="Title 4"/>
          <p:cNvSpPr txBox="1">
            <a:spLocks noGrp="1"/>
          </p:cNvSpPr>
          <p:nvPr>
            <p:ph type="title"/>
          </p:nvPr>
        </p:nvSpPr>
        <p:spPr>
          <a:prstGeom prst="rect">
            <a:avLst/>
          </a:prstGeom>
        </p:spPr>
        <p:txBody>
          <a:bodyPr/>
          <a:lstStyle>
            <a:lvl1pPr lvl="0">
              <a:defRPr/>
            </a:lvl1pPr>
          </a:lstStyle>
          <a:p>
            <a:pPr lvl="0"/>
            <a:r>
              <a:rPr/>
              <a:t>Click to edit Master title style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Vertical Title and Text">
    <p:spTree>
      <p:nvGrpSpPr>
        <p:cNvPr id="1" name=""/>
        <p:cNvGrpSpPr/>
        <p:nvPr/>
      </p:nvGrpSpPr>
      <p:grpSpPr>
        <a:xfrm>
          <a:off x="0" y="0"/>
          <a:ext cx="0" cy="0"/>
          <a:chOff x="0" y="0"/>
          <a:chExt cx="0" cy="0"/>
        </a:xfrm>
      </p:grpSpPr>
      <p:sp>
        <p:nvSpPr>
          <p:cNvPr id="2" name="Title 1"/>
          <p:cNvSpPr txBox="1">
            <a:spLocks noGrp="1"/>
          </p:cNvSpPr>
          <p:nvPr>
            <p:ph type="title"/>
          </p:nvPr>
        </p:nvSpPr>
        <p:spPr>
          <a:xfrm>
            <a:off x="6844014" y="274640"/>
            <a:ext cx="1777470" cy="5592761"/>
          </a:xfrm>
          <a:prstGeom prst="rect">
            <a:avLst/>
          </a:prstGeom>
        </p:spPr>
        <p:txBody>
          <a:bodyPr/>
          <a:lstStyle>
            <a:lvl1pPr lvl="0">
              <a:defRPr/>
            </a:lvl1pPr>
          </a:lstStyle>
          <a:p>
            <a:pPr lvl="0"/>
            <a:r>
              <a:rPr/>
              <a:t>Click to edit Master title style</a:t>
            </a:r>
          </a:p>
        </p:txBody>
      </p:sp>
      <p:sp>
        <p:nvSpPr>
          <p:cNvPr id="3" name="Text Placeholder 2"/>
          <p:cNvSpPr txBox="1">
            <a:spLocks noGrp="1"/>
          </p:cNvSpPr>
          <p:nvPr>
            <p:ph type="body" idx="1"/>
          </p:nvPr>
        </p:nvSpPr>
        <p:spPr>
          <a:xfrm>
            <a:off x="457200" y="274641"/>
            <a:ext cx="6324600" cy="5592760"/>
          </a:xfrm>
          <a:prstGeom prst="rect">
            <a:avLst/>
          </a:prstGeom>
        </p:spPr>
        <p:txBody>
          <a:bodyPr/>
          <a:lstStyle>
            <a:lvl1pPr lvl="0">
              <a:defRPr/>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4" name="Date Placeholder 3"/>
          <p:cNvSpPr txBox="1">
            <a:spLocks noGrp="1"/>
          </p:cNvSpPr>
          <p:nvPr>
            <p:ph type="dt" sz="half" idx="10"/>
          </p:nvPr>
        </p:nvSpPr>
        <p:spPr>
          <a:prstGeom prst="rect">
            <a:avLst/>
          </a:prstGeom>
        </p:spPr>
        <p:txBody>
          <a:bodyPr/>
          <a:lstStyle>
            <a:lvl1pPr lvl="0">
              <a:defRPr/>
            </a:lvl1pPr>
          </a:lstStyle>
          <a:p>
            <a:endParaRPr/>
          </a:p>
        </p:txBody>
      </p:sp>
      <p:sp>
        <p:nvSpPr>
          <p:cNvPr id="5" name="Footer Placeholder 4"/>
          <p:cNvSpPr txBox="1">
            <a:spLocks noGrp="1"/>
          </p:cNvSpPr>
          <p:nvPr>
            <p:ph type="ftr" sz="quarter" idx="11"/>
          </p:nvPr>
        </p:nvSpPr>
        <p:spPr>
          <a:prstGeom prst="rect">
            <a:avLst/>
          </a:prstGeom>
        </p:spPr>
        <p:txBody>
          <a:bodyPr/>
          <a:lstStyle>
            <a:lvl1pPr lvl="0">
              <a:defRPr/>
            </a:lvl1pPr>
          </a:lstStyle>
          <a:p>
            <a:endParaRPr/>
          </a:p>
        </p:txBody>
      </p:sp>
      <p:sp>
        <p:nvSpPr>
          <p:cNvPr id="6" name="Slide Number Placeholder 5"/>
          <p:cNvSpPr txBox="1">
            <a:spLocks noGrp="1"/>
          </p:cNvSpPr>
          <p:nvPr>
            <p:ph type="sldNum" sz="quarter" idx="12"/>
          </p:nvPr>
        </p:nvSpPr>
        <p:spPr>
          <a:prstGeom prst="rect">
            <a:avLst/>
          </a:prstGeom>
        </p:spPr>
        <p:txBody>
          <a:bodyPr/>
          <a:lstStyle>
            <a:lvl1pPr lvl="0">
              <a:defRPr/>
            </a:lvl1pPr>
          </a:lstStyle>
          <a:p>
            <a:fld id="{8B38DBA3-52F9-4AF4-A6A4-FA4D7DB2F99C}" type="slidenum">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cSld name="Comparison">
    <p:bg>
      <p:bgRef idx="1003">
        <a:schemeClr val="bg1"/>
      </p:bgRef>
    </p:bg>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3050"/>
            <a:ext cx="8229600" cy="1143000"/>
          </a:xfrm>
          <a:prstGeom prst="rect">
            <a:avLst/>
          </a:prstGeom>
        </p:spPr>
        <p:txBody>
          <a:bodyPr anchor="ctr"/>
          <a:lstStyle>
            <a:lvl1pPr lvl="0">
              <a:defRPr/>
            </a:lvl1pPr>
          </a:lstStyle>
          <a:p>
            <a:pPr lvl="0"/>
            <a:r>
              <a:rPr/>
              <a:t>Click to edit Master title style</a:t>
            </a:r>
          </a:p>
        </p:txBody>
      </p:sp>
      <p:sp>
        <p:nvSpPr>
          <p:cNvPr id="3" name="Text Placeholder 2"/>
          <p:cNvSpPr txBox="1">
            <a:spLocks noGrp="1"/>
          </p:cNvSpPr>
          <p:nvPr>
            <p:ph type="body" idx="1"/>
          </p:nvPr>
        </p:nvSpPr>
        <p:spPr>
          <a:xfrm>
            <a:off x="457200" y="5410200"/>
            <a:ext cx="4040188" cy="762000"/>
          </a:xfrm>
          <a:prstGeom prst="rect">
            <a:avLst/>
          </a:prstGeom>
          <a:solidFill>
            <a:schemeClr val="accent1"/>
          </a:solidFill>
          <a:ln w="9652">
            <a:solidFill>
              <a:schemeClr val="accent1"/>
            </a:solidFill>
            <a:miter/>
          </a:ln>
        </p:spPr>
        <p:txBody>
          <a:bodyPr lIns="182880" anchor="ctr"/>
          <a:lstStyle>
            <a:lvl1pPr marL="0" lvl="0" indent="0">
              <a:buNone/>
              <a:defRPr sz="2400" b="0">
                <a:solidFill>
                  <a:schemeClr val="bg1"/>
                </a:solidFill>
              </a:defRPr>
            </a:lvl1pPr>
          </a:lstStyle>
          <a:p>
            <a:pPr lvl="0"/>
            <a:r>
              <a:rPr/>
              <a:t>Click to edit Master text styles</a:t>
            </a:r>
          </a:p>
        </p:txBody>
      </p:sp>
      <p:sp>
        <p:nvSpPr>
          <p:cNvPr id="4" name="Text Placeholder 3"/>
          <p:cNvSpPr txBox="1">
            <a:spLocks noGrp="1"/>
          </p:cNvSpPr>
          <p:nvPr>
            <p:ph type="body" sz="half" idx="3"/>
          </p:nvPr>
        </p:nvSpPr>
        <p:spPr>
          <a:xfrm>
            <a:off x="4645026" y="5410200"/>
            <a:ext cx="4041776" cy="762000"/>
          </a:xfrm>
          <a:prstGeom prst="rect">
            <a:avLst/>
          </a:prstGeom>
          <a:solidFill>
            <a:schemeClr val="accent1"/>
          </a:solidFill>
          <a:ln w="9652">
            <a:solidFill>
              <a:schemeClr val="accent1"/>
            </a:solidFill>
            <a:miter/>
          </a:ln>
        </p:spPr>
        <p:txBody>
          <a:bodyPr lIns="182880" anchor="ctr"/>
          <a:lstStyle>
            <a:lvl1pPr marL="0" lvl="0" indent="0">
              <a:buNone/>
              <a:defRPr sz="2400" b="0">
                <a:solidFill>
                  <a:schemeClr val="bg1"/>
                </a:solidFill>
              </a:defRPr>
            </a:lvl1pPr>
          </a:lstStyle>
          <a:p>
            <a:pPr lvl="0"/>
            <a:r>
              <a:rPr/>
              <a:t>Click to edit Master text styles</a:t>
            </a:r>
          </a:p>
        </p:txBody>
      </p:sp>
      <p:sp>
        <p:nvSpPr>
          <p:cNvPr id="5" name="Text Placeholder 4"/>
          <p:cNvSpPr txBox="1">
            <a:spLocks noGrp="1"/>
          </p:cNvSpPr>
          <p:nvPr>
            <p:ph type="body" sz="quarter" idx="2"/>
          </p:nvPr>
        </p:nvSpPr>
        <p:spPr>
          <a:xfrm>
            <a:off x="457200" y="1444294"/>
            <a:ext cx="4040188" cy="3941763"/>
          </a:xfrm>
          <a:prstGeom prst="rect">
            <a:avLst/>
          </a:prstGeom>
          <a:ln>
            <a:noFill/>
          </a:ln>
        </p:spPr>
        <p:txBody>
          <a:bodyPr/>
          <a:lstStyle>
            <a:lvl1pPr lvl="0">
              <a:defRPr sz="2400"/>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Text Placeholder 5"/>
          <p:cNvSpPr txBox="1">
            <a:spLocks noGrp="1"/>
          </p:cNvSpPr>
          <p:nvPr>
            <p:ph type="body" sz="quarter" idx="4"/>
          </p:nvPr>
        </p:nvSpPr>
        <p:spPr>
          <a:xfrm>
            <a:off x="4645025" y="1444294"/>
            <a:ext cx="4041775" cy="3941763"/>
          </a:xfrm>
          <a:prstGeom prst="rect">
            <a:avLst/>
          </a:prstGeom>
          <a:ln>
            <a:noFill/>
          </a:ln>
        </p:spPr>
        <p:txBody>
          <a:bodyPr/>
          <a:lstStyle>
            <a:lvl1pPr lvl="0">
              <a:defRPr sz="2400"/>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7" name="Date Placeholder 6"/>
          <p:cNvSpPr txBox="1">
            <a:spLocks noGrp="1"/>
          </p:cNvSpPr>
          <p:nvPr>
            <p:ph type="dt" sz="half" idx="10"/>
          </p:nvPr>
        </p:nvSpPr>
        <p:spPr>
          <a:prstGeom prst="rect">
            <a:avLst/>
          </a:prstGeom>
        </p:spPr>
        <p:txBody>
          <a:bodyPr/>
          <a:lstStyle>
            <a:lvl1pPr lvl="0">
              <a:defRPr/>
            </a:lvl1pPr>
          </a:lstStyle>
          <a:p>
            <a:endParaRPr/>
          </a:p>
        </p:txBody>
      </p:sp>
      <p:sp>
        <p:nvSpPr>
          <p:cNvPr id="8" name="Footer Placeholder 7"/>
          <p:cNvSpPr txBox="1">
            <a:spLocks noGrp="1"/>
          </p:cNvSpPr>
          <p:nvPr>
            <p:ph type="ftr" sz="quarter" idx="11"/>
          </p:nvPr>
        </p:nvSpPr>
        <p:spPr>
          <a:prstGeom prst="rect">
            <a:avLst/>
          </a:prstGeom>
        </p:spPr>
        <p:txBody>
          <a:bodyPr/>
          <a:lstStyle>
            <a:lvl1pPr lvl="0">
              <a:defRPr/>
            </a:lvl1pPr>
          </a:lstStyle>
          <a:p>
            <a:endParaRPr/>
          </a:p>
        </p:txBody>
      </p:sp>
      <p:sp>
        <p:nvSpPr>
          <p:cNvPr id="9" name="Slide Number Placeholder 8"/>
          <p:cNvSpPr txBox="1">
            <a:spLocks noGrp="1"/>
          </p:cNvSpPr>
          <p:nvPr>
            <p:ph type="sldNum" sz="quarter" idx="12"/>
          </p:nvPr>
        </p:nvSpPr>
        <p:spPr>
          <a:prstGeom prst="rect">
            <a:avLst/>
          </a:prstGeom>
        </p:spPr>
        <p:txBody>
          <a:bodyPr/>
          <a:lstStyle>
            <a:lvl1pPr lvl="0">
              <a:defRPr/>
            </a:lvl1pPr>
          </a:lstStyle>
          <a:p>
            <a:fld id="{8B38DBA3-52F9-4AF4-A6A4-FA4D7DB2F99C}" type="slidenum">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a:prstGeom prst="rect">
            <a:avLst/>
          </a:prstGeom>
        </p:spPr>
        <p:txBody>
          <a:bodyPr/>
          <a:lstStyle>
            <a:lvl1pPr lvl="0">
              <a:defRPr/>
            </a:lvl1pPr>
          </a:lstStyle>
          <a:p>
            <a:pPr lvl="0"/>
            <a:r>
              <a:rPr/>
              <a:t>Click to edit Master title style</a:t>
            </a:r>
          </a:p>
        </p:txBody>
      </p:sp>
      <p:sp>
        <p:nvSpPr>
          <p:cNvPr id="3" name="Text Placeholder 2"/>
          <p:cNvSpPr txBox="1">
            <a:spLocks noGrp="1"/>
          </p:cNvSpPr>
          <p:nvPr>
            <p:ph type="body" idx="1"/>
          </p:nvPr>
        </p:nvSpPr>
        <p:spPr>
          <a:xfrm>
            <a:off x="457200" y="1481329"/>
            <a:ext cx="8229600" cy="4386071"/>
          </a:xfrm>
          <a:prstGeom prst="rect">
            <a:avLst/>
          </a:prstGeom>
        </p:spPr>
        <p:txBody>
          <a:bodyPr/>
          <a:lstStyle>
            <a:lvl1pPr lvl="0">
              <a:defRPr/>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4" name="Date Placeholder 3"/>
          <p:cNvSpPr txBox="1">
            <a:spLocks noGrp="1"/>
          </p:cNvSpPr>
          <p:nvPr>
            <p:ph type="dt" sz="half" idx="10"/>
          </p:nvPr>
        </p:nvSpPr>
        <p:spPr>
          <a:prstGeom prst="rect">
            <a:avLst/>
          </a:prstGeom>
        </p:spPr>
        <p:txBody>
          <a:bodyPr/>
          <a:lstStyle>
            <a:lvl1pPr lvl="0">
              <a:defRPr/>
            </a:lvl1pPr>
          </a:lstStyle>
          <a:p>
            <a:endParaRPr/>
          </a:p>
        </p:txBody>
      </p:sp>
      <p:sp>
        <p:nvSpPr>
          <p:cNvPr id="5" name="Footer Placeholder 4"/>
          <p:cNvSpPr txBox="1">
            <a:spLocks noGrp="1"/>
          </p:cNvSpPr>
          <p:nvPr>
            <p:ph type="ftr" sz="quarter" idx="11"/>
          </p:nvPr>
        </p:nvSpPr>
        <p:spPr>
          <a:prstGeom prst="rect">
            <a:avLst/>
          </a:prstGeom>
        </p:spPr>
        <p:txBody>
          <a:bodyPr/>
          <a:lstStyle>
            <a:lvl1pPr lvl="0">
              <a:defRPr/>
            </a:lvl1pPr>
          </a:lstStyle>
          <a:p>
            <a:endParaRPr/>
          </a:p>
        </p:txBody>
      </p:sp>
      <p:sp>
        <p:nvSpPr>
          <p:cNvPr id="6" name="Slide Number Placeholder 5"/>
          <p:cNvSpPr txBox="1">
            <a:spLocks noGrp="1"/>
          </p:cNvSpPr>
          <p:nvPr>
            <p:ph type="sldNum" sz="quarter" idx="12"/>
          </p:nvPr>
        </p:nvSpPr>
        <p:spPr>
          <a:prstGeom prst="rect">
            <a:avLst/>
          </a:prstGeom>
        </p:spPr>
        <p:txBody>
          <a:bodyPr/>
          <a:lstStyle>
            <a:lvl1pPr lvl="0">
              <a:defRPr/>
            </a:lvl1pPr>
          </a:lstStyle>
          <a:p>
            <a:fld id="{8B38DBA3-52F9-4AF4-A6A4-FA4D7DB2F99C}" type="slidenum">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Two Content">
    <p:bg>
      <p:bgRef idx="1002">
        <a:schemeClr val="bg1"/>
      </p:bgRef>
    </p:bg>
    <p:spTree>
      <p:nvGrpSpPr>
        <p:cNvPr id="1" name=""/>
        <p:cNvGrpSpPr/>
        <p:nvPr/>
      </p:nvGrpSpPr>
      <p:grpSpPr>
        <a:xfrm>
          <a:off x="0" y="0"/>
          <a:ext cx="0" cy="0"/>
          <a:chOff x="0" y="0"/>
          <a:chExt cx="0" cy="0"/>
        </a:xfrm>
      </p:grpSpPr>
      <p:sp>
        <p:nvSpPr>
          <p:cNvPr id="2" name="Text Placeholder 1"/>
          <p:cNvSpPr txBox="1">
            <a:spLocks noGrp="1"/>
          </p:cNvSpPr>
          <p:nvPr>
            <p:ph type="body" sz="half" idx="1"/>
          </p:nvPr>
        </p:nvSpPr>
        <p:spPr>
          <a:xfrm>
            <a:off x="457200" y="1481328"/>
            <a:ext cx="4038600" cy="4525963"/>
          </a:xfrm>
          <a:prstGeom prst="rect">
            <a:avLst/>
          </a:prstGeom>
        </p:spPr>
        <p:txBody>
          <a:bodyPr/>
          <a:lstStyle>
            <a:lvl1pPr lvl="0">
              <a:defRPr sz="2800"/>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3" name="Text Placeholder 2"/>
          <p:cNvSpPr txBox="1">
            <a:spLocks noGrp="1"/>
          </p:cNvSpPr>
          <p:nvPr>
            <p:ph type="body" sz="half" idx="2"/>
          </p:nvPr>
        </p:nvSpPr>
        <p:spPr>
          <a:xfrm>
            <a:off x="4648200" y="1481328"/>
            <a:ext cx="4038600" cy="4525963"/>
          </a:xfrm>
          <a:prstGeom prst="rect">
            <a:avLst/>
          </a:prstGeom>
        </p:spPr>
        <p:txBody>
          <a:bodyPr/>
          <a:lstStyle>
            <a:lvl1pPr lvl="0">
              <a:defRPr sz="2800"/>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4" name="Date Placeholder 3"/>
          <p:cNvSpPr txBox="1">
            <a:spLocks noGrp="1"/>
          </p:cNvSpPr>
          <p:nvPr>
            <p:ph type="dt" sz="half" idx="10"/>
          </p:nvPr>
        </p:nvSpPr>
        <p:spPr>
          <a:prstGeom prst="rect">
            <a:avLst/>
          </a:prstGeom>
        </p:spPr>
        <p:txBody>
          <a:bodyPr/>
          <a:lstStyle>
            <a:lvl1pPr lvl="0">
              <a:defRPr/>
            </a:lvl1pPr>
          </a:lstStyle>
          <a:p>
            <a:endParaRPr/>
          </a:p>
        </p:txBody>
      </p:sp>
      <p:sp>
        <p:nvSpPr>
          <p:cNvPr id="5" name="Footer Placeholder 4"/>
          <p:cNvSpPr txBox="1">
            <a:spLocks noGrp="1"/>
          </p:cNvSpPr>
          <p:nvPr>
            <p:ph type="ftr" sz="quarter" idx="11"/>
          </p:nvPr>
        </p:nvSpPr>
        <p:spPr>
          <a:prstGeom prst="rect">
            <a:avLst/>
          </a:prstGeom>
        </p:spPr>
        <p:txBody>
          <a:bodyPr/>
          <a:lstStyle>
            <a:lvl1pPr lvl="0">
              <a:defRPr/>
            </a:lvl1pPr>
          </a:lstStyle>
          <a:p>
            <a:endParaRPr/>
          </a:p>
        </p:txBody>
      </p:sp>
      <p:sp>
        <p:nvSpPr>
          <p:cNvPr id="6" name="Slide Number Placeholder 5"/>
          <p:cNvSpPr txBox="1">
            <a:spLocks noGrp="1"/>
          </p:cNvSpPr>
          <p:nvPr>
            <p:ph type="sldNum" sz="quarter" idx="12"/>
          </p:nvPr>
        </p:nvSpPr>
        <p:spPr>
          <a:prstGeom prst="rect">
            <a:avLst/>
          </a:prstGeom>
        </p:spPr>
        <p:txBody>
          <a:bodyPr/>
          <a:lstStyle>
            <a:lvl1pPr lvl="0">
              <a:defRPr/>
            </a:lvl1pPr>
          </a:lstStyle>
          <a:p>
            <a:fld id="{8B38DBA3-52F9-4AF4-A6A4-FA4D7DB2F99C}" type="slidenum">
              <a:t>‹#›</a:t>
            </a:fld>
            <a:endParaRPr/>
          </a:p>
        </p:txBody>
      </p:sp>
      <p:sp>
        <p:nvSpPr>
          <p:cNvPr id="7" name="Title 6"/>
          <p:cNvSpPr txBox="1">
            <a:spLocks noGrp="1"/>
          </p:cNvSpPr>
          <p:nvPr>
            <p:ph type="title"/>
          </p:nvPr>
        </p:nvSpPr>
        <p:spPr>
          <a:prstGeom prst="rect">
            <a:avLst/>
          </a:prstGeom>
        </p:spPr>
        <p:txBody>
          <a:bodyPr/>
          <a:lstStyle>
            <a:lvl1pPr lvl="0">
              <a:defRPr/>
            </a:lvl1pPr>
          </a:lstStyle>
          <a:p>
            <a:pPr lvl="0"/>
            <a:r>
              <a:rPr/>
              <a:t>Click to edit Master title style</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cSld name="Picture with Caption">
    <p:bg>
      <p:bgRef idx="1002">
        <a:schemeClr val="bg1"/>
      </p:bgRef>
    </p:bg>
    <p:spTree>
      <p:nvGrpSpPr>
        <p:cNvPr id="1" name=""/>
        <p:cNvGrpSpPr/>
        <p:nvPr/>
      </p:nvGrpSpPr>
      <p:grpSpPr>
        <a:xfrm>
          <a:off x="0" y="0"/>
          <a:ext cx="0" cy="0"/>
          <a:chOff x="0" y="0"/>
          <a:chExt cx="0" cy="0"/>
        </a:xfrm>
      </p:grpSpPr>
      <p:sp>
        <p:nvSpPr>
          <p:cNvPr id="2" name="Text Placeholder 1"/>
          <p:cNvSpPr txBox="1">
            <a:spLocks noGrp="1"/>
          </p:cNvSpPr>
          <p:nvPr>
            <p:ph type="body" sz="half" idx="2"/>
          </p:nvPr>
        </p:nvSpPr>
        <p:spPr>
          <a:xfrm>
            <a:off x="1141232" y="5443402"/>
            <a:ext cx="7162800" cy="648233"/>
          </a:xfrm>
          <a:prstGeom prst="rect">
            <a:avLst/>
          </a:prstGeom>
          <a:noFill/>
        </p:spPr>
        <p:txBody>
          <a:bodyPr lIns="91440" tIns="0" rIns="91440" anchor="t"/>
          <a:lstStyle>
            <a:lvl1pPr marL="0" lvl="0" indent="0" algn="r">
              <a:buNone/>
              <a:defRPr sz="1400"/>
            </a:lvl1pPr>
          </a:lstStyle>
          <a:p>
            <a:pPr lvl="0"/>
            <a:r>
              <a:rPr/>
              <a:t>Click to edit Master text styles</a:t>
            </a:r>
          </a:p>
        </p:txBody>
      </p:sp>
      <p:sp>
        <p:nvSpPr>
          <p:cNvPr id="3" name="Content Placeholder 2"/>
          <p:cNvSpPr txBox="1">
            <a:spLocks noGrp="1"/>
          </p:cNvSpPr>
          <p:nvPr>
            <p:ph idx="1"/>
          </p:nvPr>
        </p:nvSpPr>
        <p:spPr>
          <a:xfrm>
            <a:off x="228600" y="189968"/>
            <a:ext cx="8686800" cy="4389120"/>
          </a:xfrm>
          <a:prstGeom prst="rect">
            <a:avLst/>
          </a:prstGeom>
          <a:solidFill>
            <a:schemeClr val="bg2"/>
          </a:solidFill>
          <a:ln>
            <a:solidFill>
              <a:schemeClr val="bg1"/>
            </a:solidFill>
          </a:ln>
          <a:effectLst>
            <a:outerShdw blurRad="95250">
              <a:srgbClr val="000000"/>
            </a:outerShdw>
          </a:effectLst>
        </p:spPr>
        <p:txBody>
          <a:bodyPr/>
          <a:lstStyle>
            <a:lvl1pPr marL="0" lvl="0" indent="0">
              <a:buNone/>
              <a:defRPr sz="3200"/>
            </a:lvl1pPr>
          </a:lstStyle>
          <a:p>
            <a:pPr lvl="0"/>
            <a:r>
              <a:rPr/>
              <a:t>Click icon to add picture</a:t>
            </a:r>
          </a:p>
        </p:txBody>
      </p:sp>
      <p:sp>
        <p:nvSpPr>
          <p:cNvPr id="4" name="Date Placeholder 3"/>
          <p:cNvSpPr txBox="1">
            <a:spLocks noGrp="1"/>
          </p:cNvSpPr>
          <p:nvPr>
            <p:ph type="dt" sz="half" idx="10"/>
          </p:nvPr>
        </p:nvSpPr>
        <p:spPr>
          <a:prstGeom prst="rect">
            <a:avLst/>
          </a:prstGeom>
        </p:spPr>
        <p:txBody>
          <a:bodyPr/>
          <a:lstStyle>
            <a:lvl1pPr lvl="0">
              <a:defRPr>
                <a:solidFill>
                  <a:schemeClr val="tx1"/>
                </a:solidFill>
              </a:defRPr>
            </a:lvl1pPr>
          </a:lstStyle>
          <a:p>
            <a:endParaRPr/>
          </a:p>
        </p:txBody>
      </p:sp>
      <p:sp>
        <p:nvSpPr>
          <p:cNvPr id="5" name="Footer Placeholder 4"/>
          <p:cNvSpPr txBox="1">
            <a:spLocks noGrp="1"/>
          </p:cNvSpPr>
          <p:nvPr>
            <p:ph type="ftr" sz="quarter" idx="11"/>
          </p:nvPr>
        </p:nvSpPr>
        <p:spPr>
          <a:xfrm>
            <a:off x="4380072" y="6407944"/>
            <a:ext cx="2350682" cy="365125"/>
          </a:xfrm>
          <a:prstGeom prst="rect">
            <a:avLst/>
          </a:prstGeom>
        </p:spPr>
        <p:txBody>
          <a:bodyPr/>
          <a:lstStyle>
            <a:lvl1pPr lvl="0">
              <a:defRPr>
                <a:solidFill>
                  <a:schemeClr val="tx1"/>
                </a:solidFill>
              </a:defRPr>
            </a:lvl1pPr>
          </a:lstStyle>
          <a:p>
            <a:endParaRPr/>
          </a:p>
        </p:txBody>
      </p:sp>
      <p:sp>
        <p:nvSpPr>
          <p:cNvPr id="6" name="Slide Number Placeholder 5"/>
          <p:cNvSpPr txBox="1">
            <a:spLocks noGrp="1"/>
          </p:cNvSpPr>
          <p:nvPr>
            <p:ph type="sldNum" sz="quarter" idx="12"/>
          </p:nvPr>
        </p:nvSpPr>
        <p:spPr>
          <a:prstGeom prst="rect">
            <a:avLst/>
          </a:prstGeom>
        </p:spPr>
        <p:txBody>
          <a:bodyPr/>
          <a:lstStyle>
            <a:lvl1pPr lvl="0">
              <a:defRPr>
                <a:solidFill>
                  <a:schemeClr val="tx1"/>
                </a:solidFill>
              </a:defRPr>
            </a:lvl1pPr>
          </a:lstStyle>
          <a:p>
            <a:fld id="{8B38DBA3-52F9-4AF4-A6A4-FA4D7DB2F99C}" type="slidenum">
              <a:t>‹#›</a:t>
            </a:fld>
            <a:endParaRPr/>
          </a:p>
        </p:txBody>
      </p:sp>
      <p:sp>
        <p:nvSpPr>
          <p:cNvPr id="7" name="Title 6"/>
          <p:cNvSpPr txBox="1">
            <a:spLocks noGrp="1"/>
          </p:cNvSpPr>
          <p:nvPr>
            <p:ph type="title"/>
          </p:nvPr>
        </p:nvSpPr>
        <p:spPr>
          <a:xfrm>
            <a:off x="228600" y="4865122"/>
            <a:ext cx="8075432" cy="562672"/>
          </a:xfrm>
          <a:prstGeom prst="rect">
            <a:avLst/>
          </a:prstGeom>
          <a:noFill/>
        </p:spPr>
        <p:txBody>
          <a:bodyPr anchor="t"/>
          <a:lstStyle>
            <a:lvl1pPr lvl="0" algn="r">
              <a:buNone/>
              <a:defRPr sz="3000" b="0">
                <a:solidFill>
                  <a:schemeClr val="accent1"/>
                </a:solidFill>
                <a:effectLst>
                  <a:outerShdw blurRad="38100" dist="38100" dir="2700000" algn="tl">
                    <a:srgbClr val="000000">
                      <a:alpha val="43137"/>
                    </a:srgbClr>
                  </a:outerShdw>
                </a:effectLst>
              </a:defRPr>
            </a:lvl1pPr>
          </a:lstStyle>
          <a:p>
            <a:pPr lvl="0"/>
            <a:r>
              <a:rPr/>
              <a:t>Click to edit Master title style</a:t>
            </a:r>
          </a:p>
        </p:txBody>
      </p:sp>
      <p:sp>
        <p:nvSpPr>
          <p:cNvPr id="8" name="Freeform 7"/>
          <p:cNvSpPr/>
          <p:nvPr/>
        </p:nvSpPr>
        <p:spPr>
          <a:xfrm>
            <a:off x="716436" y="5001993"/>
            <a:ext cx="3802004" cy="1443112"/>
          </a:xfrm>
          <a:custGeom>
            <a:avLst/>
            <a:gdLst/>
            <a:ahLst/>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a:noFill/>
          </a:ln>
        </p:spPr>
        <p:txBody>
          <a:bodyPr wrap="square" lIns="91440" tIns="45720" rIns="91440" bIns="45720" anchor="t"/>
          <a:lstStyle>
            <a:lvl1pPr lvl="0">
              <a:defRPr/>
            </a:lvl1pPr>
          </a:lstStyle>
          <a:p>
            <a:endParaRPr/>
          </a:p>
        </p:txBody>
      </p:sp>
      <p:sp>
        <p:nvSpPr>
          <p:cNvPr id="9" name="Freeform 8"/>
          <p:cNvSpPr/>
          <p:nvPr/>
        </p:nvSpPr>
        <p:spPr>
          <a:xfrm>
            <a:off x="-53561" y="5785023"/>
            <a:ext cx="3802003" cy="838201"/>
          </a:xfrm>
          <a:custGeom>
            <a:avLst/>
            <a:gdLst/>
            <a:ahLst/>
            <a:cxnLst/>
            <a:rect l="0" t="0" r="0" b="0"/>
            <a:pathLst>
              <a:path w="5760" h="528">
                <a:moveTo>
                  <a:pt x="817" y="97"/>
                </a:moveTo>
                <a:lnTo>
                  <a:pt x="6408" y="682"/>
                </a:lnTo>
                <a:lnTo>
                  <a:pt x="5232" y="685"/>
                </a:lnTo>
                <a:lnTo>
                  <a:pt x="829" y="101"/>
                </a:lnTo>
              </a:path>
            </a:pathLst>
          </a:custGeom>
          <a:solidFill>
            <a:srgbClr val="000000">
              <a:alpha val="100000"/>
            </a:srgbClr>
          </a:solidFill>
          <a:ln>
            <a:noFill/>
          </a:ln>
        </p:spPr>
        <p:txBody>
          <a:bodyPr wrap="square" lIns="91440" tIns="45720" rIns="91440" bIns="45720" anchor="t"/>
          <a:lstStyle>
            <a:lvl1pPr lvl="0">
              <a:defRPr/>
            </a:lvl1pPr>
          </a:lstStyle>
          <a:p>
            <a:endParaRPr/>
          </a:p>
        </p:txBody>
      </p:sp>
      <p:sp>
        <p:nvSpPr>
          <p:cNvPr id="10" name="Right Triangle 9"/>
          <p:cNvSpPr/>
          <p:nvPr/>
        </p:nvSpPr>
        <p:spPr>
          <a:xfrm>
            <a:off x="-6042" y="5791253"/>
            <a:ext cx="3402314" cy="1080868"/>
          </a:xfrm>
          <a:prstGeom prst="rtTriangle">
            <a:avLst/>
          </a:prstGeom>
          <a:blipFill>
            <a:blip r:embed="rId2"/>
            <a:srcRect/>
            <a:tile tx="0" ty="0" sx="50000" sy="50000" flip="none" algn="t"/>
          </a:blipFill>
          <a:ln>
            <a:noFill/>
          </a:ln>
          <a:effectLst>
            <a:outerShdw blurRad="50800" dist="38099" dir="5400000">
              <a:srgbClr val="000000">
                <a:alpha val="35000"/>
              </a:srgbClr>
            </a:outerShdw>
          </a:effectLst>
        </p:spPr>
        <p:txBody>
          <a:bodyPr wrap="square" lIns="91440" tIns="45720" rIns="91440" bIns="45720" anchor="ctr"/>
          <a:lstStyle>
            <a:lvl1pPr lvl="0">
              <a:defRPr/>
            </a:lvl1pPr>
          </a:lstStyle>
          <a:p>
            <a:endParaRPr/>
          </a:p>
        </p:txBody>
      </p:sp>
      <p:sp>
        <p:nvSpPr>
          <p:cNvPr id="11" name="Straight Connector 10"/>
          <p:cNvSpPr/>
          <p:nvPr/>
        </p:nvSpPr>
        <p:spPr>
          <a:xfrm>
            <a:off x="-9237" y="5787738"/>
            <a:ext cx="3405509" cy="1084384"/>
          </a:xfrm>
          <a:prstGeom prst="line">
            <a:avLst/>
          </a:prstGeom>
          <a:noFill/>
          <a:ln w="12065" cap="flat">
            <a:solidFill>
              <a:schemeClr val="accent1">
                <a:tint val="70000"/>
                <a:satMod val="110000"/>
              </a:schemeClr>
            </a:solidFill>
            <a:miter/>
          </a:ln>
          <a:effectLst>
            <a:outerShdw blurRad="50800" dist="38099" dir="5400000">
              <a:srgbClr val="000000">
                <a:alpha val="35000"/>
              </a:srgbClr>
            </a:outerShdw>
          </a:effectLst>
        </p:spPr>
        <p:txBody>
          <a:bodyPr/>
          <a:lstStyle>
            <a:lvl1pPr lvl="0">
              <a:defRPr/>
            </a:lvl1pPr>
          </a:lstStyle>
          <a:p>
            <a:endParaRPr/>
          </a:p>
        </p:txBody>
      </p:sp>
      <p:sp>
        <p:nvSpPr>
          <p:cNvPr id="12" name="Chevron 11"/>
          <p:cNvSpPr/>
          <p:nvPr/>
        </p:nvSpPr>
        <p:spPr>
          <a:xfrm>
            <a:off x="8664112" y="4988440"/>
            <a:ext cx="182882" cy="228600"/>
          </a:xfrm>
          <a:prstGeom prst="chevron">
            <a:avLst>
              <a:gd name="adj" fmla="val 50000"/>
            </a:avLst>
          </a:prstGeom>
          <a:gradFill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1"/>
          </a:gradFill>
          <a:ln w="3175" cap="rnd">
            <a:solidFill>
              <a:schemeClr val="accent1">
                <a:shade val="50000"/>
              </a:schemeClr>
            </a:solidFill>
          </a:ln>
          <a:effectLst>
            <a:outerShdw blurRad="50800" dist="25399" dir="5400000">
              <a:srgbClr val="000000">
                <a:alpha val="46000"/>
              </a:srgbClr>
            </a:outerShdw>
          </a:effectLst>
        </p:spPr>
        <p:txBody>
          <a:bodyPr anchor="ctr"/>
          <a:lstStyle>
            <a:lvl1pPr lvl="0">
              <a:defRPr/>
            </a:lvl1pPr>
          </a:lstStyle>
          <a:p>
            <a:endParaRPr/>
          </a:p>
        </p:txBody>
      </p:sp>
      <p:sp>
        <p:nvSpPr>
          <p:cNvPr id="13" name="Chevron 12"/>
          <p:cNvSpPr/>
          <p:nvPr/>
        </p:nvSpPr>
        <p:spPr>
          <a:xfrm>
            <a:off x="8477696" y="4988440"/>
            <a:ext cx="182882" cy="228600"/>
          </a:xfrm>
          <a:prstGeom prst="chevron">
            <a:avLst>
              <a:gd name="adj" fmla="val 50000"/>
            </a:avLst>
          </a:prstGeom>
          <a:gradFill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1"/>
          </a:gradFill>
          <a:ln w="3175" cap="rnd">
            <a:solidFill>
              <a:schemeClr val="accent1">
                <a:shade val="50000"/>
              </a:schemeClr>
            </a:solidFill>
          </a:ln>
          <a:effectLst>
            <a:outerShdw blurRad="50800" dist="25399" dir="5400000">
              <a:srgbClr val="000000">
                <a:alpha val="46000"/>
              </a:srgbClr>
            </a:outerShdw>
          </a:effectLst>
        </p:spPr>
        <p:txBody>
          <a:bodyPr anchor="ctr"/>
          <a:lstStyle>
            <a:lvl1pPr lvl="0">
              <a:defRPr/>
            </a:lvl1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Freeform 1"/>
          <p:cNvSpPr/>
          <p:nvPr/>
        </p:nvSpPr>
        <p:spPr>
          <a:xfrm>
            <a:off x="716436" y="5001993"/>
            <a:ext cx="3802004" cy="1443112"/>
          </a:xfrm>
          <a:custGeom>
            <a:avLst/>
            <a:gdLst/>
            <a:ahLst/>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a:noFill/>
          </a:ln>
        </p:spPr>
        <p:txBody>
          <a:bodyPr wrap="square" lIns="91440" tIns="45720" rIns="91440" bIns="45720" anchor="t"/>
          <a:lstStyle>
            <a:lvl1pPr lvl="0">
              <a:defRPr/>
            </a:lvl1pPr>
          </a:lstStyle>
          <a:p>
            <a:endParaRPr/>
          </a:p>
        </p:txBody>
      </p:sp>
      <p:sp>
        <p:nvSpPr>
          <p:cNvPr id="3" name="Freeform 2"/>
          <p:cNvSpPr/>
          <p:nvPr/>
        </p:nvSpPr>
        <p:spPr>
          <a:xfrm>
            <a:off x="-53561" y="5785023"/>
            <a:ext cx="3802003" cy="838201"/>
          </a:xfrm>
          <a:custGeom>
            <a:avLst/>
            <a:gdLst/>
            <a:ahLst/>
            <a:cxnLst/>
            <a:rect l="0" t="0" r="0" b="0"/>
            <a:pathLst>
              <a:path w="5760" h="528">
                <a:moveTo>
                  <a:pt x="817" y="97"/>
                </a:moveTo>
                <a:lnTo>
                  <a:pt x="6408" y="682"/>
                </a:lnTo>
                <a:lnTo>
                  <a:pt x="5232" y="685"/>
                </a:lnTo>
                <a:lnTo>
                  <a:pt x="829" y="101"/>
                </a:lnTo>
              </a:path>
            </a:pathLst>
          </a:custGeom>
          <a:solidFill>
            <a:srgbClr val="000000">
              <a:alpha val="100000"/>
            </a:srgbClr>
          </a:solidFill>
          <a:ln>
            <a:noFill/>
          </a:ln>
        </p:spPr>
        <p:txBody>
          <a:bodyPr wrap="square" lIns="91440" tIns="45720" rIns="91440" bIns="45720" anchor="t"/>
          <a:lstStyle>
            <a:lvl1pPr lvl="0">
              <a:defRPr/>
            </a:lvl1pPr>
          </a:lstStyle>
          <a:p>
            <a:endParaRPr/>
          </a:p>
        </p:txBody>
      </p:sp>
      <p:sp>
        <p:nvSpPr>
          <p:cNvPr id="4" name="Right Triangle 3"/>
          <p:cNvSpPr/>
          <p:nvPr/>
        </p:nvSpPr>
        <p:spPr>
          <a:xfrm>
            <a:off x="-6042" y="5791253"/>
            <a:ext cx="3402314" cy="1080868"/>
          </a:xfrm>
          <a:prstGeom prst="rtTriangle">
            <a:avLst/>
          </a:prstGeom>
          <a:blipFill>
            <a:blip r:embed="rId13"/>
            <a:srcRect/>
            <a:tile tx="0" ty="0" sx="50000" sy="50000" flip="none" algn="t"/>
          </a:blipFill>
          <a:ln>
            <a:noFill/>
          </a:ln>
          <a:effectLst>
            <a:outerShdw blurRad="50800" dist="38099" dir="5400000">
              <a:srgbClr val="000000">
                <a:alpha val="35000"/>
              </a:srgbClr>
            </a:outerShdw>
          </a:effectLst>
        </p:spPr>
        <p:txBody>
          <a:bodyPr wrap="square" lIns="91440" tIns="45720" rIns="91440" bIns="45720" anchor="ctr"/>
          <a:lstStyle>
            <a:lvl1pPr lvl="0">
              <a:defRPr/>
            </a:lvl1pPr>
          </a:lstStyle>
          <a:p>
            <a:endParaRPr/>
          </a:p>
        </p:txBody>
      </p:sp>
      <p:sp>
        <p:nvSpPr>
          <p:cNvPr id="5" name="Straight Connector 4"/>
          <p:cNvSpPr/>
          <p:nvPr/>
        </p:nvSpPr>
        <p:spPr>
          <a:xfrm>
            <a:off x="-9237" y="5787738"/>
            <a:ext cx="3405509" cy="1084384"/>
          </a:xfrm>
          <a:prstGeom prst="line">
            <a:avLst/>
          </a:prstGeom>
          <a:noFill/>
          <a:ln w="12065" cap="flat">
            <a:solidFill>
              <a:schemeClr val="accent1">
                <a:tint val="70000"/>
                <a:satMod val="110000"/>
              </a:schemeClr>
            </a:solidFill>
            <a:miter/>
          </a:ln>
          <a:effectLst>
            <a:outerShdw blurRad="50800" dist="38099" dir="5400000">
              <a:srgbClr val="000000">
                <a:alpha val="35000"/>
              </a:srgbClr>
            </a:outerShdw>
          </a:effectLst>
        </p:spPr>
        <p:txBody>
          <a:bodyPr/>
          <a:lstStyle>
            <a:lvl1pPr lvl="0">
              <a:defRPr/>
            </a:lvl1pPr>
          </a:lstStyle>
          <a:p>
            <a:endParaRPr/>
          </a:p>
        </p:txBody>
      </p:sp>
      <p:sp>
        <p:nvSpPr>
          <p:cNvPr id="6" name="Title Placeholder 5"/>
          <p:cNvSpPr txBox="1">
            <a:spLocks noGrp="1"/>
          </p:cNvSpPr>
          <p:nvPr>
            <p:ph type="title"/>
          </p:nvPr>
        </p:nvSpPr>
        <p:spPr>
          <a:xfrm>
            <a:off x="457200" y="274638"/>
            <a:ext cx="8229600" cy="1143000"/>
          </a:xfrm>
          <a:prstGeom prst="rect">
            <a:avLst/>
          </a:prstGeom>
        </p:spPr>
        <p:txBody>
          <a:bodyPr anchor="ctr"/>
          <a:lstStyle>
            <a:lvl1pPr lvl="0">
              <a:defRPr/>
            </a:lvl1pPr>
          </a:lstStyle>
          <a:p>
            <a:pPr lvl="0"/>
            <a:r>
              <a:rPr/>
              <a:t>Click to edit Master title style</a:t>
            </a:r>
          </a:p>
        </p:txBody>
      </p:sp>
      <p:sp>
        <p:nvSpPr>
          <p:cNvPr id="7" name="Text Placeholder 6"/>
          <p:cNvSpPr txBox="1">
            <a:spLocks noGrp="1"/>
          </p:cNvSpPr>
          <p:nvPr>
            <p:ph type="body" idx="1"/>
          </p:nvPr>
        </p:nvSpPr>
        <p:spPr>
          <a:xfrm>
            <a:off x="457200" y="1481328"/>
            <a:ext cx="8229600" cy="4525963"/>
          </a:xfrm>
          <a:prstGeom prst="rect">
            <a:avLst/>
          </a:prstGeom>
        </p:spPr>
        <p:txBody>
          <a:bodyPr/>
          <a:lstStyle>
            <a:lvl1pPr lvl="0">
              <a:defRPr/>
            </a:lvl1p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8" name="Date Placeholder 7"/>
          <p:cNvSpPr txBox="1">
            <a:spLocks noGrp="1"/>
          </p:cNvSpPr>
          <p:nvPr>
            <p:ph type="dt" sz="half" idx="2"/>
          </p:nvPr>
        </p:nvSpPr>
        <p:spPr>
          <a:xfrm>
            <a:off x="6727032" y="6407944"/>
            <a:ext cx="1920240" cy="365761"/>
          </a:xfrm>
          <a:prstGeom prst="rect">
            <a:avLst/>
          </a:prstGeom>
        </p:spPr>
        <p:txBody>
          <a:bodyPr anchor="b"/>
          <a:lstStyle>
            <a:lvl1pPr lvl="0" algn="l">
              <a:defRPr sz="1000">
                <a:solidFill>
                  <a:schemeClr val="tx1"/>
                </a:solidFill>
              </a:defRPr>
            </a:lvl1pPr>
          </a:lstStyle>
          <a:p>
            <a:endParaRPr/>
          </a:p>
        </p:txBody>
      </p:sp>
      <p:sp>
        <p:nvSpPr>
          <p:cNvPr id="9" name="Footer Placeholder 8"/>
          <p:cNvSpPr txBox="1">
            <a:spLocks noGrp="1"/>
          </p:cNvSpPr>
          <p:nvPr>
            <p:ph type="ftr" sz="quarter" idx="3"/>
          </p:nvPr>
        </p:nvSpPr>
        <p:spPr>
          <a:xfrm>
            <a:off x="4380072" y="6407944"/>
            <a:ext cx="2350682" cy="365125"/>
          </a:xfrm>
          <a:prstGeom prst="rect">
            <a:avLst/>
          </a:prstGeom>
        </p:spPr>
        <p:txBody>
          <a:bodyPr anchor="b"/>
          <a:lstStyle>
            <a:lvl1pPr lvl="0" algn="r">
              <a:defRPr sz="1000">
                <a:solidFill>
                  <a:schemeClr val="tx1"/>
                </a:solidFill>
              </a:defRPr>
            </a:lvl1pPr>
          </a:lstStyle>
          <a:p>
            <a:endParaRPr/>
          </a:p>
        </p:txBody>
      </p:sp>
      <p:sp>
        <p:nvSpPr>
          <p:cNvPr id="10" name="Slide Number Placeholder 9"/>
          <p:cNvSpPr txBox="1">
            <a:spLocks noGrp="1"/>
          </p:cNvSpPr>
          <p:nvPr>
            <p:ph type="sldNum" sz="quarter" idx="4"/>
          </p:nvPr>
        </p:nvSpPr>
        <p:spPr>
          <a:xfrm>
            <a:off x="8647272" y="6407944"/>
            <a:ext cx="365760" cy="365125"/>
          </a:xfrm>
          <a:prstGeom prst="rect">
            <a:avLst/>
          </a:prstGeom>
        </p:spPr>
        <p:txBody>
          <a:bodyPr anchor="b"/>
          <a:lstStyle>
            <a:lvl1pPr lvl="0" algn="r">
              <a:defRPr sz="1000" b="0">
                <a:solidFill>
                  <a:schemeClr val="tx1"/>
                </a:solidFill>
              </a:defRPr>
            </a:lvl1pPr>
          </a:lstStyle>
          <a:p>
            <a:fld id="{8B38DBA3-52F9-4AF4-A6A4-FA4D7DB2F99C}" type="slidenum">
              <a:t>‹#›</a:t>
            </a:fld>
            <a:endParaRPr/>
          </a:p>
        </p:txBody>
      </p:sp>
    </p:spTree>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lvl="0" algn="l">
        <a:buNone/>
        <a:defRPr sz="4100" b="1">
          <a:solidFill>
            <a:schemeClr val="tx2"/>
          </a:solidFill>
          <a:effectLst>
            <a:outerShdw blurRad="38100" dist="38100" dir="2700000" algn="tl">
              <a:srgbClr val="000000">
                <a:alpha val="43137"/>
              </a:srgbClr>
            </a:outerShdw>
          </a:effectLst>
          <a:latin typeface="Lucida Sans Unicode"/>
        </a:defRPr>
      </a:lvl1pPr>
    </p:titleStyle>
    <p:bodyStyle>
      <a:lvl1pPr marL="365125" lvl="0" indent="-255588" algn="r">
        <a:spcBef>
          <a:spcPts val="400"/>
        </a:spcBef>
        <a:buClr>
          <a:schemeClr val="accent1"/>
        </a:buClr>
        <a:buSzPct val="68000"/>
        <a:buFont typeface="Wingdings 3"/>
        <a:buChar char=""/>
        <a:defRPr sz="2700">
          <a:solidFill>
            <a:schemeClr val="tx1"/>
          </a:solidFill>
          <a:latin typeface="Lucida Sans Unicode"/>
        </a:defRPr>
      </a:lvl1pPr>
      <a:lvl2pPr marL="620712" lvl="0" indent="-228600" algn="r">
        <a:spcBef>
          <a:spcPts val="300"/>
        </a:spcBef>
        <a:buClr>
          <a:schemeClr val="accent1"/>
        </a:buClr>
        <a:buFont typeface="Verdana"/>
        <a:buChar char="◦"/>
        <a:defRPr sz="2300">
          <a:solidFill>
            <a:schemeClr val="tx1"/>
          </a:solidFill>
          <a:latin typeface="Lucida Sans Unicode"/>
        </a:defRPr>
      </a:lvl2pPr>
      <a:lvl3pPr marL="858837" lvl="0" indent="-228600" algn="r">
        <a:spcBef>
          <a:spcPts val="300"/>
        </a:spcBef>
        <a:buClr>
          <a:schemeClr val="accent2"/>
        </a:buClr>
        <a:buSzPct val="100000"/>
        <a:buFont typeface="Wingdings 2"/>
        <a:buChar char=""/>
        <a:defRPr sz="2100">
          <a:solidFill>
            <a:schemeClr val="tx1"/>
          </a:solidFill>
          <a:latin typeface="Lucida Sans Unicode"/>
        </a:defRPr>
      </a:lvl3pPr>
      <a:lvl4pPr marL="1143000" lvl="0" indent="-228600" algn="r">
        <a:spcBef>
          <a:spcPts val="300"/>
        </a:spcBef>
        <a:buClr>
          <a:schemeClr val="accent2"/>
        </a:buClr>
        <a:buFont typeface="Wingdings 2"/>
        <a:buChar char=""/>
        <a:defRPr sz="1900">
          <a:solidFill>
            <a:schemeClr val="tx1"/>
          </a:solidFill>
          <a:latin typeface="Lucida Sans Unicode"/>
        </a:defRPr>
      </a:lvl4pPr>
      <a:lvl5pPr marL="1371600" lvl="0" indent="-228600" algn="r">
        <a:spcBef>
          <a:spcPts val="300"/>
        </a:spcBef>
        <a:buClr>
          <a:schemeClr val="accent2"/>
        </a:buClr>
        <a:buFont typeface="Wingdings 2"/>
        <a:buChar char=""/>
        <a:defRPr sz="1800">
          <a:solidFill>
            <a:schemeClr val="tx1"/>
          </a:solidFill>
          <a:latin typeface="Lucida Sans Unicode"/>
        </a:defRPr>
      </a:lvl5pPr>
      <a:lvl6pPr marL="1600200" lvl="0" indent="-228600" algn="r">
        <a:spcBef>
          <a:spcPts val="300"/>
        </a:spcBef>
        <a:buClr>
          <a:schemeClr val="accent3"/>
        </a:buClr>
        <a:buFont typeface="Wingdings 2"/>
        <a:buChar char=""/>
        <a:defRPr sz="1800">
          <a:solidFill>
            <a:schemeClr val="tx1"/>
          </a:solidFill>
          <a:latin typeface="Lucida Sans Unicode"/>
        </a:defRPr>
      </a:lvl6pPr>
      <a:lvl7pPr marL="1828800" lvl="0" indent="-228600" algn="r">
        <a:spcBef>
          <a:spcPts val="300"/>
        </a:spcBef>
        <a:buClr>
          <a:schemeClr val="accent3"/>
        </a:buClr>
        <a:buFont typeface="Wingdings 2"/>
        <a:buChar char=""/>
        <a:defRPr sz="1600">
          <a:solidFill>
            <a:schemeClr val="tx1"/>
          </a:solidFill>
          <a:latin typeface="Lucida Sans Unicode"/>
        </a:defRPr>
      </a:lvl7pPr>
      <a:lvl8pPr marL="2057400" lvl="0" indent="-228600" algn="r">
        <a:spcBef>
          <a:spcPts val="300"/>
        </a:spcBef>
        <a:buClr>
          <a:schemeClr val="accent3"/>
        </a:buClr>
        <a:buFont typeface="Wingdings 2"/>
        <a:buChar char=""/>
        <a:defRPr sz="1600">
          <a:solidFill>
            <a:schemeClr val="tx1"/>
          </a:solidFill>
          <a:latin typeface="Lucida Sans Unicode"/>
        </a:defRPr>
      </a:lvl8pPr>
      <a:lvl9pPr marL="2286000" lvl="0" indent="-228600" algn="r">
        <a:spcBef>
          <a:spcPts val="300"/>
        </a:spcBef>
        <a:buClr>
          <a:schemeClr val="accent3"/>
        </a:buClr>
        <a:buFont typeface="Wingdings 2"/>
        <a:buChar char=""/>
        <a:defRPr sz="1600" baseline="0">
          <a:solidFill>
            <a:schemeClr val="tx1"/>
          </a:solidFill>
          <a:latin typeface="Lucida Sans Unicode"/>
        </a:defRPr>
      </a:lvl9pPr>
    </p:bodyStyle>
    <p:otherStyle>
      <a:lvl1pPr marL="0" lvl="0" algn="r">
        <a:defRPr>
          <a:solidFill>
            <a:schemeClr val="tx1"/>
          </a:solidFill>
          <a:latin typeface="Lucida Sans Unicode"/>
        </a:defRPr>
      </a:lvl1pPr>
      <a:lvl2pPr marL="457200" lvl="0" algn="r">
        <a:defRPr>
          <a:solidFill>
            <a:schemeClr val="tx1"/>
          </a:solidFill>
          <a:latin typeface="Lucida Sans Unicode"/>
        </a:defRPr>
      </a:lvl2pPr>
      <a:lvl3pPr marL="914400" lvl="0" algn="r">
        <a:defRPr>
          <a:solidFill>
            <a:schemeClr val="tx1"/>
          </a:solidFill>
          <a:latin typeface="Lucida Sans Unicode"/>
        </a:defRPr>
      </a:lvl3pPr>
      <a:lvl4pPr marL="1371600" lvl="0" algn="r">
        <a:defRPr>
          <a:solidFill>
            <a:schemeClr val="tx1"/>
          </a:solidFill>
          <a:latin typeface="Lucida Sans Unicode"/>
        </a:defRPr>
      </a:lvl4pPr>
      <a:lvl5pPr marL="1828800" lvl="0" algn="r">
        <a:defRPr>
          <a:solidFill>
            <a:schemeClr val="tx1"/>
          </a:solidFill>
          <a:latin typeface="Lucida Sans Unicode"/>
        </a:defRPr>
      </a:lvl5pPr>
      <a:lvl6pPr marL="2286000" lvl="0" algn="r">
        <a:defRPr>
          <a:solidFill>
            <a:schemeClr val="tx1"/>
          </a:solidFill>
          <a:latin typeface="Lucida Sans Unicode"/>
        </a:defRPr>
      </a:lvl6pPr>
      <a:lvl7pPr marL="2743200" lvl="0" algn="r">
        <a:defRPr>
          <a:solidFill>
            <a:schemeClr val="tx1"/>
          </a:solidFill>
          <a:latin typeface="Lucida Sans Unicode"/>
        </a:defRPr>
      </a:lvl7pPr>
      <a:lvl8pPr marL="3200400" lvl="0" algn="r">
        <a:defRPr>
          <a:solidFill>
            <a:schemeClr val="tx1"/>
          </a:solidFill>
          <a:latin typeface="Lucida Sans Unicode"/>
        </a:defRPr>
      </a:lvl8pPr>
      <a:lvl9pPr marL="3657600" lvl="0" algn="r">
        <a:defRPr>
          <a:solidFill>
            <a:schemeClr val="tx1"/>
          </a:solidFill>
          <a:latin typeface="Lucida Sans Unicode"/>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133383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4638"/>
            <a:ext cx="8229600" cy="5511816"/>
          </a:xfrm>
          <a:prstGeom prst="rect">
            <a:avLst/>
          </a:prstGeom>
        </p:spPr>
        <p:txBody>
          <a:bodyPr/>
          <a:lstStyle>
            <a:lvl1pPr lvl="0">
              <a:defRPr/>
            </a:lvl1pPr>
          </a:lstStyle>
          <a:p>
            <a:pPr lvl="0"/>
            <a:r>
              <a:rPr lang="fa-IR" dirty="0"/>
              <a:t>				</a:t>
            </a:r>
            <a:r>
              <a:rPr dirty="0"/>
              <a:t/>
            </a:r>
            <a:br>
              <a:rPr dirty="0"/>
            </a:br>
            <a:r>
              <a:rPr dirty="0"/>
              <a:t/>
            </a:r>
            <a:br>
              <a:rPr dirty="0"/>
            </a:br>
            <a:r>
              <a:rPr lang="fa-IR" dirty="0">
                <a:solidFill>
                  <a:srgbClr val="FF0000"/>
                </a:solidFill>
              </a:rPr>
              <a:t>موضوع: معاملات آتی</a:t>
            </a:r>
          </a:p>
          <a:p>
            <a:pPr lvl="0" algn="ctr"/>
            <a:r>
              <a:rPr dirty="0"/>
              <a:t/>
            </a:r>
            <a:br>
              <a:rPr dirty="0"/>
            </a:br>
            <a:r>
              <a:rPr lang="fa-IR" dirty="0"/>
              <a:t>		</a:t>
            </a:r>
            <a:r>
              <a:rPr dirty="0"/>
              <a:t/>
            </a:r>
            <a:br>
              <a:rPr dirty="0"/>
            </a:br>
            <a:r>
              <a:rPr dirty="0"/>
              <a:t/>
            </a:r>
            <a:br>
              <a:rPr dirty="0"/>
            </a:br>
            <a:r>
              <a:rPr lang="fa-IR" dirty="0"/>
              <a:t>			</a:t>
            </a:r>
            <a:r>
              <a:rPr dirty="0"/>
              <a:t/>
            </a:r>
            <a:br>
              <a:rPr dirty="0"/>
            </a:br>
            <a:r>
              <a:rPr lang="fa-IR" dirty="0"/>
              <a:t> </a:t>
            </a:r>
          </a:p>
        </p:txBody>
      </p:sp>
    </p:spTree>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428596" y="214290"/>
            <a:ext cx="8229600" cy="5940444"/>
          </a:xfrm>
          <a:prstGeom prst="rect">
            <a:avLst/>
          </a:prstGeom>
        </p:spPr>
        <p:txBody>
          <a:bodyPr/>
          <a:lstStyle>
            <a:lvl1pPr lvl="0">
              <a:defRPr/>
            </a:lvl1pPr>
          </a:lstStyle>
          <a:p>
            <a:pPr lvl="0"/>
            <a:r>
              <a:rPr lang="fa-IR">
                <a:solidFill>
                  <a:srgbClr val="FF0000"/>
                </a:solidFill>
              </a:rPr>
              <a:t>مهندسی مالی :</a:t>
            </a:r>
            <a:r>
              <a:rPr lang="fa-IR"/>
              <a:t>								</a:t>
            </a:r>
            <a:r>
              <a:t/>
            </a:r>
            <a:br/>
            <a:r>
              <a:rPr lang="fa-IR" sz="2800"/>
              <a:t>فرایندی است جهت طراحی های مبتکرانه در حوزه مالی و ارائه ابزارهای مالی بطوری که ثروت سهامداران,منتشرکنندگان و واسطه های مالی افزایش یابد.							</a:t>
            </a:r>
            <a:r>
              <a:t/>
            </a:r>
            <a:br/>
            <a:r>
              <a:rPr lang="fa-IR" sz="2800"/>
              <a:t>انجمن بین المللی مهندسان مالی بیان می کند :				</a:t>
            </a:r>
            <a:r>
              <a:t/>
            </a:r>
            <a:br/>
            <a:r>
              <a:rPr lang="fa-IR" sz="2800"/>
              <a:t>مهندسی مالی عبارتست از توسعه وبکارگیری خلاقانه فناوری برای حل مسائل مالی و استفاده از فرصت های مالی.				</a:t>
            </a:r>
            <a:r>
              <a:t/>
            </a:r>
            <a:br/>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4638"/>
            <a:ext cx="8229600" cy="6297635"/>
          </a:xfrm>
          <a:prstGeom prst="rect">
            <a:avLst/>
          </a:prstGeom>
        </p:spPr>
        <p:txBody>
          <a:bodyPr/>
          <a:lstStyle>
            <a:lvl1pPr lvl="0">
              <a:defRPr/>
            </a:lvl1pPr>
          </a:lstStyle>
          <a:p>
            <a:pPr lvl="0"/>
            <a:r>
              <a:rPr lang="fa-IR">
                <a:solidFill>
                  <a:srgbClr val="FFC000"/>
                </a:solidFill>
              </a:rPr>
              <a:t>بررسی راهیابی حوزه مهندسی به مالی وایجاد رشته مهندسی مالی :			</a:t>
            </a:r>
            <a:r>
              <a:rPr lang="fa-IR"/>
              <a:t>			</a:t>
            </a:r>
            <a:r>
              <a:rPr lang="fa-IR" sz="2800"/>
              <a:t>علم مالی در طول قرن بیستم از رشته اقتصاد مجزا گردید و با استفاده از مبانی و ظرفیت های رشته حسابداری تکامل یافت وبتدریج فرایند مدل سازی مورد استفاده در اقتصاد سنجی به رشته مالی راه یافت ودر کنار مفاهیم مالی گستره این رشته را وسعت بخشید.		</a:t>
            </a:r>
            <a:r>
              <a:t/>
            </a:r>
            <a:br/>
            <a:r>
              <a:rPr lang="fa-IR" sz="2800"/>
              <a:t>با گسترده شدن رشته مالی وحرکت بیشتر به سمت مدلهای کمی بحث  مهندسی پا به عرصه مالی گذاشت وبا مبانی و ابزارهای در دسترس علمی خود نیازهای بازارهای مالی و علاقه مندان را بررسی و دست به ابداع و نواوری های جدید برای نیازمندان زدند.			</a:t>
            </a: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0" y="285728"/>
            <a:ext cx="9144000" cy="5726130"/>
          </a:xfrm>
          <a:prstGeom prst="rect">
            <a:avLst/>
          </a:prstGeom>
        </p:spPr>
        <p:txBody>
          <a:bodyPr>
            <a:normAutofit fontScale="90000"/>
          </a:bodyPr>
          <a:lstStyle>
            <a:lvl1pPr lvl="0">
              <a:defRPr/>
            </a:lvl1pPr>
          </a:lstStyle>
          <a:p>
            <a:pPr lvl="0" algn="r"/>
            <a:r>
              <a:rPr lang="fa-IR">
                <a:solidFill>
                  <a:srgbClr val="00B050"/>
                </a:solidFill>
              </a:rPr>
              <a:t>تقسیم بندی کلیه فعالیتهای مهندسی مالی :	</a:t>
            </a:r>
            <a:r>
              <a:t/>
            </a:r>
            <a:br/>
            <a:r>
              <a:t/>
            </a:r>
            <a:br/>
            <a:r>
              <a:rPr lang="fa-IR"/>
              <a:t>1)</a:t>
            </a:r>
            <a:r>
              <a:rPr lang="fa-IR" sz="2800"/>
              <a:t>نوآوری در اوراق بهادر(افزایش یا کاهش ریسک,مشارکت		 درریسک , معاوضه جریانهای نقد آتی )					</a:t>
            </a:r>
            <a:r>
              <a:t/>
            </a:r>
            <a:br/>
            <a:r>
              <a:rPr lang="fa-IR"/>
              <a:t>2)</a:t>
            </a:r>
            <a:r>
              <a:rPr lang="fa-IR" sz="2800"/>
              <a:t>فرایندهای مبتکرانه مالی در مدیریت ریسک</a:t>
            </a:r>
            <a:r>
              <a:t/>
            </a:r>
            <a:br/>
            <a:r>
              <a:rPr lang="fa-IR" sz="4000"/>
              <a:t>3)</a:t>
            </a:r>
            <a:r>
              <a:rPr lang="fa-IR" sz="2800"/>
              <a:t> راه حلهای مبتکرانه برای مشکلات مالی شرکتها</a:t>
            </a:r>
            <a:r>
              <a:t/>
            </a:r>
            <a:br/>
            <a:r>
              <a:rPr lang="fa-IR" sz="2800"/>
              <a:t>این 3 بخش که از آن ((تبدیل کردن به محصول )) نیز بیان می شود عبارتست از :								</a:t>
            </a:r>
            <a:r>
              <a:t/>
            </a:r>
            <a:br/>
            <a:r>
              <a:rPr lang="fa-IR" sz="2800"/>
              <a:t>فرایند مواجهه با یک مشکل ,ارائه یک راه حل , استاندارد کردن آن ونهایتا</a:t>
            </a:r>
            <a:r>
              <a:t/>
            </a:r>
            <a:br/>
            <a:r>
              <a:rPr lang="fa-IR" sz="2800"/>
              <a:t>عرضه محصول به عموم .					 </a:t>
            </a:r>
            <a:r>
              <a:rPr lang="fa-IR"/>
              <a:t> </a:t>
            </a:r>
          </a:p>
        </p:txBody>
      </p:sp>
    </p:spTree>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0" y="274638"/>
            <a:ext cx="9144000" cy="6583362"/>
          </a:xfrm>
          <a:prstGeom prst="rect">
            <a:avLst/>
          </a:prstGeom>
        </p:spPr>
        <p:txBody>
          <a:bodyPr/>
          <a:lstStyle>
            <a:lvl1pPr lvl="0">
              <a:defRPr/>
            </a:lvl1pPr>
          </a:lstStyle>
          <a:p>
            <a:pPr lvl="0" algn="r"/>
            <a:r>
              <a:rPr lang="fa-IR">
                <a:solidFill>
                  <a:srgbClr val="002060"/>
                </a:solidFill>
              </a:rPr>
              <a:t>تفاوت نوآوری و خلاقیت وجداسازی 3 حوزه تحلیل گران مالی ,مهندسی مالی و مدیریت ریسک:	</a:t>
            </a:r>
            <a:r>
              <a:t/>
            </a:r>
            <a:br/>
            <a:r>
              <a:rPr lang="fa-IR" sz="2800"/>
              <a:t>تحلیل گران مالی با خلاقیت خود واشراف به مسائل مالی تا مرز شناسایی وضعیت موجود گام بر می دارند ولی راه حل جدید و نوعی را ابداع نمی کنند.								</a:t>
            </a:r>
            <a:r>
              <a:t/>
            </a:r>
            <a:br/>
            <a:r>
              <a:rPr lang="fa-IR" sz="2800"/>
              <a:t>مهندسان مالی علاوه بر شناسایی وضعیت موجود ,وضعیت بهینه را تعریف کرده و با بکارگیری ابزا رهای جدید و مهندسی در دسترس راه حل جدید را بر اساس نوآور بودن خود ابداع می کنند.</a:t>
            </a:r>
            <a:r>
              <a:t/>
            </a:r>
            <a:br/>
            <a:r>
              <a:rPr lang="fa-IR" sz="2800"/>
              <a:t>مدیران ریسک از ابزارهای ایجاد شده با توجه به خلاقیت خود ریسک را کاهش می دهند و هیچ نوآوری ندارند.							  </a:t>
            </a:r>
          </a:p>
        </p:txBody>
      </p:sp>
    </p:spTree>
  </p:cSld>
  <p:clrMapOvr>
    <a:masterClrMapping/>
  </p:clrMapOvr>
  <p:transition>
    <p:wipe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0" y="274638"/>
            <a:ext cx="9144000" cy="5654692"/>
          </a:xfrm>
          <a:prstGeom prst="rect">
            <a:avLst/>
          </a:prstGeom>
        </p:spPr>
        <p:txBody>
          <a:bodyPr/>
          <a:lstStyle>
            <a:lvl1pPr lvl="0">
              <a:defRPr/>
            </a:lvl1pPr>
          </a:lstStyle>
          <a:p>
            <a:pPr lvl="0" algn="r"/>
            <a:r>
              <a:rPr lang="fa-IR">
                <a:solidFill>
                  <a:srgbClr val="FFFF00"/>
                </a:solidFill>
              </a:rPr>
              <a:t>تاریخچه استفاده مهندسی مالی :</a:t>
            </a:r>
            <a:r>
              <a:rPr lang="fa-IR"/>
              <a:t>			</a:t>
            </a:r>
            <a:r>
              <a:t/>
            </a:r>
            <a:br/>
            <a:r>
              <a:t/>
            </a:r>
            <a:br/>
            <a:r>
              <a:rPr lang="fa-IR" sz="2800"/>
              <a:t>در اویل دهه1980 بانکهای انگلیسی واحدهای مدیریت ریسک را که بصورت تیمی کار می کردند تشکیل دادند که این تیم ها شامل افراد خبره و متخصص بودند که با مطالعه شرکت مشتری کلیه ریسک ها را شناسایی می کردند و به تجزیه و تحلیل و راه کار جدید برای کاهش ریسک می پرداختند. </a:t>
            </a:r>
          </a:p>
        </p:txBody>
      </p:sp>
    </p:spTree>
  </p:cSld>
  <p:clrMapOvr>
    <a:masterClrMapping/>
  </p:clrMapOvr>
  <p:transition>
    <p:wedg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0" y="274638"/>
            <a:ext cx="9144000" cy="6297635"/>
          </a:xfrm>
          <a:prstGeom prst="rect">
            <a:avLst/>
          </a:prstGeom>
        </p:spPr>
        <p:txBody>
          <a:bodyPr/>
          <a:lstStyle>
            <a:lvl1pPr lvl="0">
              <a:defRPr/>
            </a:lvl1pPr>
          </a:lstStyle>
          <a:p>
            <a:pPr lvl="0"/>
            <a:r>
              <a:rPr lang="fa-IR">
                <a:solidFill>
                  <a:srgbClr val="FF0000"/>
                </a:solidFill>
              </a:rPr>
              <a:t>ابزارهای 4 گانه مهندسی مالی :</a:t>
            </a:r>
            <a:r>
              <a:rPr lang="fa-IR"/>
              <a:t>				</a:t>
            </a:r>
            <a:r>
              <a:rPr lang="fa-IR">
                <a:solidFill>
                  <a:srgbClr val="FFC000"/>
                </a:solidFill>
              </a:rPr>
              <a:t>1) ابزارهای مالکیتی	</a:t>
            </a:r>
            <a:r>
              <a:rPr lang="fa-IR"/>
              <a:t>					</a:t>
            </a:r>
            <a:r>
              <a:t/>
            </a:r>
            <a:br/>
            <a:r>
              <a:rPr lang="fa-IR"/>
              <a:t>								</a:t>
            </a:r>
            <a:r>
              <a:rPr lang="fa-IR">
                <a:solidFill>
                  <a:srgbClr val="92D050"/>
                </a:solidFill>
              </a:rPr>
              <a:t>2)ابزارهای بدهی</a:t>
            </a:r>
            <a:r>
              <a:rPr lang="fa-IR"/>
              <a:t>				</a:t>
            </a:r>
            <a:r>
              <a:t/>
            </a:r>
            <a:br/>
            <a:r>
              <a:rPr lang="fa-IR">
                <a:solidFill>
                  <a:srgbClr val="00B050"/>
                </a:solidFill>
              </a:rPr>
              <a:t>3)ابزارهای مشتقه</a:t>
            </a:r>
            <a:r>
              <a:rPr lang="fa-IR"/>
              <a:t>				</a:t>
            </a:r>
            <a:r>
              <a:t/>
            </a:r>
            <a:br/>
            <a:r>
              <a:t/>
            </a:r>
            <a:br/>
            <a:r>
              <a:rPr lang="fa-IR">
                <a:solidFill>
                  <a:srgbClr val="002060"/>
                </a:solidFill>
              </a:rPr>
              <a:t>4)ابزارهای ترکیبی</a:t>
            </a: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428596" y="571480"/>
            <a:ext cx="8352930" cy="5970395"/>
          </a:xfrm>
          <a:prstGeom prst="rect">
            <a:avLst/>
          </a:prstGeom>
        </p:spPr>
        <p:txBody>
          <a:bodyPr>
            <a:normAutofit fontScale="90000"/>
          </a:bodyPr>
          <a:lstStyle>
            <a:lvl1pPr lvl="0">
              <a:defRPr/>
            </a:lvl1pPr>
          </a:lstStyle>
          <a:p>
            <a:pPr lvl="0" algn="r"/>
            <a:r>
              <a:rPr lang="fa-IR">
                <a:solidFill>
                  <a:srgbClr val="FF0000"/>
                </a:solidFill>
              </a:rPr>
              <a:t>ابزارهای مالکیتی:</a:t>
            </a:r>
            <a:r>
              <a:rPr lang="fa-IR"/>
              <a:t>					</a:t>
            </a:r>
            <a:r>
              <a:t/>
            </a:r>
            <a:br/>
            <a:r>
              <a:rPr lang="fa-IR" sz="2400"/>
              <a:t>ابزارهای مالکیتی مربوط به حقوق صاحبان سهام است و نمایندگی مالکیت بخشی از یک شرکت خواهد بود.				</a:t>
            </a:r>
            <a:r>
              <a:t/>
            </a:r>
            <a:br/>
            <a:r>
              <a:rPr lang="fa-IR" sz="3600">
                <a:solidFill>
                  <a:srgbClr val="FFC000"/>
                </a:solidFill>
              </a:rPr>
              <a:t>ابزارهای بدهی:	</a:t>
            </a:r>
            <a:r>
              <a:rPr lang="fa-IR" sz="3600"/>
              <a:t>					</a:t>
            </a:r>
            <a:r>
              <a:t/>
            </a:r>
            <a:br/>
            <a:r>
              <a:rPr lang="fa-IR" sz="2800"/>
              <a:t>این ابزارها نشان دهنده وامی است که شرکت از اشخاص حقیقی یا حقوقی می گیرند مثل اوراق قرضه شرکتها ,دولتی و شهرداری</a:t>
            </a:r>
            <a:r>
              <a:t/>
            </a:r>
            <a:br/>
            <a:r>
              <a:t/>
            </a:r>
            <a:br/>
            <a:r>
              <a:rPr lang="fa-IR" sz="4000">
                <a:solidFill>
                  <a:srgbClr val="92D050"/>
                </a:solidFill>
              </a:rPr>
              <a:t>ابزارهای مشتقه:</a:t>
            </a:r>
            <a:r>
              <a:rPr lang="fa-IR" sz="4000"/>
              <a:t>						</a:t>
            </a:r>
            <a:r>
              <a:t/>
            </a:r>
            <a:br/>
            <a:r>
              <a:rPr lang="fa-IR" sz="2800"/>
              <a:t>ابزارهای مشتقه نوعی ابزار مالی هستند که ارزش آنها از ارزش سایر اوراق بهادار گرفته شده مثل اوراق اختیار معامله.</a:t>
            </a:r>
            <a:r>
              <a:t/>
            </a:r>
            <a:br/>
            <a:r>
              <a:rPr lang="fa-IR" sz="4000">
                <a:solidFill>
                  <a:srgbClr val="00B050"/>
                </a:solidFill>
              </a:rPr>
              <a:t>ابزارهای ترکیبی:	</a:t>
            </a:r>
            <a:r>
              <a:t/>
            </a:r>
            <a:br/>
            <a:r>
              <a:rPr lang="fa-IR" sz="2800"/>
              <a:t>این ابزارها ترکیبی از موارد فوق هستند ولی به راحتی در یک گروه جا نمی گیرند به عنوان مثال اوراق قرضه قابل تبدیل به سهام که ترکیبی از ابزارهای مالکیت و بدهی هستند.</a:t>
            </a:r>
            <a:r>
              <a:t/>
            </a:r>
            <a:br/>
            <a:r>
              <a:rPr lang="fa-IR" sz="2800"/>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0" y="-571528"/>
            <a:ext cx="9144000" cy="6786610"/>
          </a:xfrm>
          <a:prstGeom prst="rect">
            <a:avLst/>
          </a:prstGeom>
        </p:spPr>
        <p:txBody>
          <a:bodyPr/>
          <a:lstStyle>
            <a:lvl1pPr lvl="0">
              <a:defRPr/>
            </a:lvl1pPr>
          </a:lstStyle>
          <a:p>
            <a:pPr lvl="0"/>
            <a:r>
              <a:rPr lang="fa-IR">
                <a:solidFill>
                  <a:srgbClr val="FFFF00"/>
                </a:solidFill>
              </a:rPr>
              <a:t>انواع ابزارهای مشتقه (معاملات آتی ):</a:t>
            </a:r>
            <a:r>
              <a:rPr lang="fa-IR"/>
              <a:t>		</a:t>
            </a:r>
            <a:r>
              <a:t/>
            </a:r>
            <a:br/>
            <a:r>
              <a:t/>
            </a:r>
            <a:br/>
            <a:r>
              <a:rPr lang="fa-IR">
                <a:solidFill>
                  <a:srgbClr val="00B0F0"/>
                </a:solidFill>
              </a:rPr>
              <a:t>1) پیمان آتی</a:t>
            </a:r>
            <a:r>
              <a:rPr lang="fa-IR"/>
              <a:t>							</a:t>
            </a:r>
            <a:r>
              <a:t/>
            </a:r>
            <a:br/>
            <a:r>
              <a:rPr lang="fa-IR">
                <a:solidFill>
                  <a:srgbClr val="FF0000"/>
                </a:solidFill>
              </a:rPr>
              <a:t>2) قرارداد آتی </a:t>
            </a:r>
            <a:r>
              <a:rPr lang="fa-IR"/>
              <a:t>							</a:t>
            </a:r>
            <a:r>
              <a:t/>
            </a:r>
            <a:br/>
            <a:r>
              <a:rPr lang="fa-IR">
                <a:solidFill>
                  <a:srgbClr val="92D050"/>
                </a:solidFill>
              </a:rPr>
              <a:t>3) اختیار معامله </a:t>
            </a:r>
            <a:r>
              <a:rPr lang="fa-IR"/>
              <a:t>		</a:t>
            </a:r>
            <a:r>
              <a:t/>
            </a:r>
            <a:br/>
            <a:r>
              <a:rPr lang="fa-IR"/>
              <a:t>				</a:t>
            </a:r>
            <a:r>
              <a:rPr lang="fa-IR">
                <a:solidFill>
                  <a:srgbClr val="7030A0"/>
                </a:solidFill>
              </a:rPr>
              <a:t>4)</a:t>
            </a:r>
            <a:r>
              <a:rPr>
                <a:solidFill>
                  <a:srgbClr val="7030A0"/>
                </a:solidFill>
              </a:rPr>
              <a:t> </a:t>
            </a:r>
            <a:r>
              <a:rPr lang="fa-IR">
                <a:solidFill>
                  <a:srgbClr val="7030A0"/>
                </a:solidFill>
              </a:rPr>
              <a:t>قرارداد تاخت</a:t>
            </a:r>
            <a:r>
              <a:rPr lang="fa-I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324544" y="260648"/>
            <a:ext cx="9286844" cy="5726130"/>
          </a:xfrm>
          <a:prstGeom prst="rect">
            <a:avLst/>
          </a:prstGeom>
        </p:spPr>
        <p:txBody>
          <a:bodyPr/>
          <a:lstStyle>
            <a:lvl1pPr lvl="0">
              <a:defRPr/>
            </a:lvl1pPr>
          </a:lstStyle>
          <a:p>
            <a:pPr lvl="0" algn="r"/>
            <a:r>
              <a:t/>
            </a:r>
            <a:br/>
            <a:r>
              <a:rPr lang="fa-IR">
                <a:solidFill>
                  <a:srgbClr val="FF0000"/>
                </a:solidFill>
              </a:rPr>
              <a:t>پیمان آتی :</a:t>
            </a:r>
            <a:r>
              <a:rPr lang="fa-IR"/>
              <a:t>							</a:t>
            </a:r>
            <a:r>
              <a:t/>
            </a:r>
            <a:br/>
            <a:r>
              <a:rPr lang="fa-IR" sz="2800"/>
              <a:t>پیمان آتی عبارتست از توافق طرفین برای انجام معامله در تاریخ مشخصی از آینده که مقدار کالا و قیمت آن نیز در پیمان مشخص میگردد.در این پیمان طرفین بر اساس میزان شناخت شخصی و بر اساس نیازها و خواسته های خود ,پیمان را تنظیم می کنند.</a:t>
            </a:r>
            <a:r>
              <a:t/>
            </a:r>
            <a:br/>
            <a:r>
              <a:t/>
            </a:r>
            <a:br/>
            <a:r>
              <a:rPr lang="fa-IR" sz="2800"/>
              <a:t>از آنجا که پیمان آتی استاندارد نیست وخارج از بورس صورت می گیرد در مورد کلیه  داراییها وافقهای زمانی متفاوت بر اساس نظرات طرفین پیمان منعقد می گردد.								   </a:t>
            </a: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108520" y="476672"/>
            <a:ext cx="9144000" cy="6226196"/>
          </a:xfrm>
          <a:prstGeom prst="rect">
            <a:avLst/>
          </a:prstGeom>
        </p:spPr>
        <p:txBody>
          <a:bodyPr/>
          <a:lstStyle>
            <a:lvl1pPr lvl="0">
              <a:defRPr/>
            </a:lvl1pPr>
          </a:lstStyle>
          <a:p>
            <a:pPr lvl="0" algn="r"/>
            <a:r>
              <a:rPr lang="fa-IR">
                <a:solidFill>
                  <a:srgbClr val="FFFF00"/>
                </a:solidFill>
              </a:rPr>
              <a:t>مشخصهای پیمان آتی :</a:t>
            </a:r>
            <a:r>
              <a:rPr lang="fa-IR"/>
              <a:t>					</a:t>
            </a:r>
            <a:r>
              <a:t/>
            </a:r>
            <a:br/>
            <a:r>
              <a:rPr lang="fa-IR"/>
              <a:t>1)</a:t>
            </a:r>
            <a:r>
              <a:rPr lang="fa-IR" sz="2800"/>
              <a:t> میزان اعتبار طرف مقابل مورد توجه قرار می گیرد.</a:t>
            </a:r>
            <a:r>
              <a:t/>
            </a:r>
            <a:br/>
            <a:r>
              <a:rPr lang="fa-IR" sz="4000"/>
              <a:t>2)</a:t>
            </a:r>
            <a:r>
              <a:rPr lang="fa-IR" sz="2800"/>
              <a:t>به علت عدم قوانین محکم کنترلی طبیعتا ریسک نکول واعتباری افزایش می یابد.								</a:t>
            </a:r>
            <a:r>
              <a:t/>
            </a:r>
            <a:br/>
            <a:r>
              <a:rPr lang="fa-IR" sz="4000"/>
              <a:t>3)</a:t>
            </a:r>
            <a:r>
              <a:rPr lang="fa-IR" sz="2800"/>
              <a:t>واسطه ای مشخص با نام موسسه پایاپای وجود ندارد و لذا طرفین قرارداد در قبال هم مسئولیتی ندارند.				</a:t>
            </a:r>
            <a:r>
              <a:t/>
            </a:r>
            <a:br/>
            <a:r>
              <a:t/>
            </a:r>
            <a:br/>
            <a:r>
              <a:rPr lang="fa-IR" sz="4000"/>
              <a:t>4)</a:t>
            </a:r>
            <a:r>
              <a:rPr lang="fa-IR" sz="2800"/>
              <a:t>در تاریخ سررسید پیمان طرفین بدون تحمل وپرداخت هزینه ای می توانند از تعهد پیمان سرباز زنند وکالا را تحویل ندهند و فقط اعتبارشان هست که زیر سوال می رود.							 </a:t>
            </a:r>
          </a:p>
        </p:txBody>
      </p:sp>
    </p:spTree>
  </p:cSld>
  <p:clrMapOvr>
    <a:masterClrMapping/>
  </p:clrMapOvr>
  <p:transition>
    <p:split orient="vert" dir="in"/>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0" y="428604"/>
            <a:ext cx="9043958" cy="6583362"/>
          </a:xfrm>
          <a:prstGeom prst="rect">
            <a:avLst/>
          </a:prstGeom>
        </p:spPr>
        <p:txBody>
          <a:bodyPr/>
          <a:lstStyle>
            <a:lvl1pPr lvl="0">
              <a:defRPr/>
            </a:lvl1pPr>
          </a:lstStyle>
          <a:p>
            <a:pPr lvl="0"/>
            <a:r>
              <a:rPr lang="fa-IR">
                <a:solidFill>
                  <a:srgbClr val="0070C0"/>
                </a:solidFill>
              </a:rPr>
              <a:t>پیمان آتی خرید وپیمان آتی فروش:	</a:t>
            </a:r>
            <a:r>
              <a:rPr lang="fa-IR"/>
              <a:t>		</a:t>
            </a:r>
            <a:r>
              <a:t/>
            </a:r>
            <a:br/>
            <a:r>
              <a:t/>
            </a:r>
            <a:br/>
            <a:r>
              <a:rPr lang="fa-IR" sz="2800"/>
              <a:t>پیمان آتی خرید به شما این امکان را می دهد که در تاریخ مشخصی از آینده دارایی خاصی را با قیمت توافق شده هنگام پیمان خریداری کنید.</a:t>
            </a:r>
            <a:r>
              <a:t/>
            </a:r>
            <a:br/>
            <a:r>
              <a:t/>
            </a:r>
            <a:br/>
            <a:r>
              <a:t/>
            </a:r>
            <a:br/>
            <a:r>
              <a:rPr lang="fa-IR" sz="2800"/>
              <a:t>پیمان آتی فروش نیز در مقابل به شما امکان فروش دارایی خاصی را در تاریخ مشخصی از آینده و به قیمت قرارداد می دهد.			 </a:t>
            </a:r>
            <a:r>
              <a:t/>
            </a:r>
            <a:br/>
            <a:r>
              <a:t/>
            </a:r>
            <a:br/>
            <a:r>
              <a:t/>
            </a:r>
            <a:br/>
            <a:endParaRPr/>
          </a:p>
        </p:txBody>
      </p:sp>
      <p:sp>
        <p:nvSpPr>
          <p:cNvPr id="3" name="Rectangle 2"/>
          <p:cNvSpPr/>
          <p:nvPr/>
        </p:nvSpPr>
        <p:spPr>
          <a:xfrm>
            <a:off x="2000232" y="5072074"/>
            <a:ext cx="1271590" cy="1143009"/>
          </a:xfrm>
          <a:prstGeom prst="rect">
            <a:avLst/>
          </a:prstGeom>
          <a:solidFill>
            <a:schemeClr val="accent1"/>
          </a:solidFill>
          <a:ln w="55000" cap="flat">
            <a:solidFill>
              <a:schemeClr val="accent1">
                <a:shade val="50000"/>
              </a:schemeClr>
            </a:solidFill>
          </a:ln>
        </p:spPr>
        <p:txBody>
          <a:bodyPr anchor="ctr"/>
          <a:lstStyle>
            <a:lvl1pPr lvl="0">
              <a:defRPr/>
            </a:lvl1pPr>
          </a:lstStyle>
          <a:p>
            <a:pPr lvl="0" algn="ctr"/>
            <a:r>
              <a:rPr lang="fa-IR">
                <a:solidFill>
                  <a:srgbClr val="FF0000"/>
                </a:solidFill>
              </a:rPr>
              <a:t>خریدار</a:t>
            </a:r>
          </a:p>
        </p:txBody>
      </p:sp>
      <p:cxnSp>
        <p:nvCxnSpPr>
          <p:cNvPr id="4" name="Straight Arrow Connector 3"/>
          <p:cNvCxnSpPr/>
          <p:nvPr/>
        </p:nvCxnSpPr>
        <p:spPr>
          <a:xfrm>
            <a:off x="3357554" y="5715017"/>
            <a:ext cx="1571636" cy="1587"/>
          </a:xfrm>
          <a:prstGeom prst="straightConnector1">
            <a:avLst/>
          </a:prstGeom>
          <a:noFill/>
          <a:ln w="9525" cap="flat">
            <a:solidFill>
              <a:schemeClr val="accent1"/>
            </a:solidFill>
            <a:headEnd type="arrow"/>
            <a:tailEnd type="arrow"/>
          </a:ln>
        </p:spPr>
      </p:cxnSp>
      <p:sp>
        <p:nvSpPr>
          <p:cNvPr id="5" name="Rectangle 4"/>
          <p:cNvSpPr/>
          <p:nvPr/>
        </p:nvSpPr>
        <p:spPr>
          <a:xfrm>
            <a:off x="5072066" y="5143512"/>
            <a:ext cx="1285884" cy="914400"/>
          </a:xfrm>
          <a:prstGeom prst="rect">
            <a:avLst/>
          </a:prstGeom>
          <a:solidFill>
            <a:schemeClr val="accent1"/>
          </a:solidFill>
          <a:ln w="55000" cap="flat">
            <a:solidFill>
              <a:schemeClr val="accent1">
                <a:shade val="50000"/>
              </a:schemeClr>
            </a:solidFill>
          </a:ln>
        </p:spPr>
        <p:txBody>
          <a:bodyPr anchor="ctr"/>
          <a:lstStyle>
            <a:lvl1pPr lvl="0">
              <a:defRPr/>
            </a:lvl1pPr>
          </a:lstStyle>
          <a:p>
            <a:pPr lvl="0" algn="ctr"/>
            <a:r>
              <a:rPr lang="fa-IR">
                <a:solidFill>
                  <a:srgbClr val="FFFF00"/>
                </a:solidFill>
              </a:rPr>
              <a:t>فروشنده</a:t>
            </a:r>
          </a:p>
        </p:txBody>
      </p:sp>
      <p:sp>
        <p:nvSpPr>
          <p:cNvPr id="6" name="Oval 5"/>
          <p:cNvSpPr/>
          <p:nvPr/>
        </p:nvSpPr>
        <p:spPr>
          <a:xfrm>
            <a:off x="3571868" y="4929198"/>
            <a:ext cx="914400" cy="642942"/>
          </a:xfrm>
          <a:prstGeom prst="ellipse">
            <a:avLst/>
          </a:prstGeom>
          <a:solidFill>
            <a:schemeClr val="accent1"/>
          </a:solidFill>
          <a:ln w="55000" cap="flat">
            <a:solidFill>
              <a:schemeClr val="accent1">
                <a:shade val="50000"/>
              </a:schemeClr>
            </a:solidFill>
          </a:ln>
        </p:spPr>
        <p:txBody>
          <a:bodyPr anchor="ctr"/>
          <a:lstStyle>
            <a:lvl1pPr lvl="0">
              <a:defRPr/>
            </a:lvl1pPr>
          </a:lstStyle>
          <a:p>
            <a:pPr lvl="0" algn="ctr"/>
            <a:r>
              <a:rPr lang="fa-IR">
                <a:solidFill>
                  <a:srgbClr val="92D050"/>
                </a:solidFill>
              </a:rPr>
              <a:t>پیمان</a:t>
            </a:r>
            <a:r>
              <a:rPr lang="fa-IR"/>
              <a:t> </a:t>
            </a:r>
            <a:r>
              <a:rPr lang="fa-IR">
                <a:solidFill>
                  <a:srgbClr val="92D050"/>
                </a:solidFill>
              </a:rPr>
              <a:t>آتی</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71438" y="-285776"/>
            <a:ext cx="9001124" cy="6772316"/>
          </a:xfrm>
          <a:prstGeom prst="rect">
            <a:avLst/>
          </a:prstGeom>
        </p:spPr>
        <p:txBody>
          <a:bodyPr/>
          <a:lstStyle>
            <a:lvl1pPr lvl="0">
              <a:defRPr/>
            </a:lvl1pPr>
          </a:lstStyle>
          <a:p>
            <a:pPr lvl="0" algn="r"/>
            <a:r>
              <a:rPr lang="fa-IR">
                <a:solidFill>
                  <a:srgbClr val="FFC000"/>
                </a:solidFill>
              </a:rPr>
              <a:t>قرارداد آتی:	</a:t>
            </a:r>
            <a:r>
              <a:rPr lang="fa-IR"/>
              <a:t>						</a:t>
            </a:r>
            <a:r>
              <a:t/>
            </a:r>
            <a:br/>
            <a:r>
              <a:rPr lang="fa-IR" sz="2800"/>
              <a:t>قرارداد آتی نوع استاندارد شده  پیمان آتی است . در این قرارداد نیز تحویل کالا و پرداخت قیمت آن در زمان آینده انجام می شود و در خصوص ماهیت و قیمت کالا در زمان قرارداد همه چیز تعریف می شود.				</a:t>
            </a:r>
            <a:r>
              <a:t/>
            </a:r>
            <a:br/>
            <a:r>
              <a:rPr lang="fa-IR" sz="2800"/>
              <a:t>قیمت مورد توافق ,قیمت آتی و تاریخ تحویل مورد معامله تاریخ سررسید یا تاریخ تحویل نامیده می شود.							</a:t>
            </a:r>
            <a:r>
              <a:t/>
            </a:r>
            <a:br/>
            <a:r>
              <a:rPr lang="fa-IR" sz="2800"/>
              <a:t>قرارداد آتی از طریق نهادهای واسطه بنام موسسه پایاپای در بورس معاملات آتی صورت می گیرد و طرفین معامله باید مبلغی را تحت عنوان ودیعه برای تضمین قرارداد نزد موسسات پایاپای بگذارند.</a:t>
            </a:r>
            <a:r>
              <a:t/>
            </a:r>
            <a:br/>
            <a:r>
              <a:t/>
            </a:r>
            <a:br/>
            <a:r>
              <a:rPr lang="fa-IR"/>
              <a:t>						</a:t>
            </a:r>
          </a:p>
        </p:txBody>
      </p:sp>
      <p:sp>
        <p:nvSpPr>
          <p:cNvPr id="3" name="Rectangle 2"/>
          <p:cNvSpPr/>
          <p:nvPr/>
        </p:nvSpPr>
        <p:spPr>
          <a:xfrm>
            <a:off x="4143372" y="5500702"/>
            <a:ext cx="857256" cy="642943"/>
          </a:xfrm>
          <a:prstGeom prst="rect">
            <a:avLst/>
          </a:prstGeom>
          <a:solidFill>
            <a:schemeClr val="accent1"/>
          </a:solidFill>
          <a:ln w="55000" cap="flat">
            <a:solidFill>
              <a:schemeClr val="accent1">
                <a:shade val="50000"/>
              </a:schemeClr>
            </a:solidFill>
          </a:ln>
        </p:spPr>
        <p:txBody>
          <a:bodyPr anchor="ctr"/>
          <a:lstStyle>
            <a:lvl1pPr lvl="0">
              <a:defRPr/>
            </a:lvl1pPr>
          </a:lstStyle>
          <a:p>
            <a:pPr lvl="0" algn="ctr"/>
            <a:r>
              <a:rPr lang="fa-IR"/>
              <a:t>خریدار</a:t>
            </a:r>
          </a:p>
        </p:txBody>
      </p:sp>
      <p:sp>
        <p:nvSpPr>
          <p:cNvPr id="4" name="Rectangle 3"/>
          <p:cNvSpPr/>
          <p:nvPr/>
        </p:nvSpPr>
        <p:spPr>
          <a:xfrm>
            <a:off x="7858149" y="6000768"/>
            <a:ext cx="785817" cy="642942"/>
          </a:xfrm>
          <a:prstGeom prst="rect">
            <a:avLst/>
          </a:prstGeom>
          <a:solidFill>
            <a:schemeClr val="accent1"/>
          </a:solidFill>
          <a:ln w="55000" cap="flat">
            <a:solidFill>
              <a:schemeClr val="accent1">
                <a:shade val="50000"/>
              </a:schemeClr>
            </a:solidFill>
          </a:ln>
        </p:spPr>
        <p:txBody>
          <a:bodyPr anchor="ctr"/>
          <a:lstStyle>
            <a:lvl1pPr lvl="0">
              <a:defRPr/>
            </a:lvl1pPr>
          </a:lstStyle>
          <a:p>
            <a:pPr lvl="0" algn="ctr"/>
            <a:r>
              <a:rPr lang="fa-IR"/>
              <a:t>فروشنده</a:t>
            </a:r>
          </a:p>
        </p:txBody>
      </p:sp>
      <p:sp>
        <p:nvSpPr>
          <p:cNvPr id="5" name="Isosceles Triangle 4"/>
          <p:cNvSpPr/>
          <p:nvPr/>
        </p:nvSpPr>
        <p:spPr>
          <a:xfrm>
            <a:off x="5857884" y="5715017"/>
            <a:ext cx="1214446" cy="1142983"/>
          </a:xfrm>
          <a:prstGeom prst="triangle">
            <a:avLst>
              <a:gd name="adj" fmla="val 44601"/>
            </a:avLst>
          </a:prstGeom>
          <a:solidFill>
            <a:schemeClr val="accent1"/>
          </a:solidFill>
          <a:ln w="55000" cap="flat">
            <a:solidFill>
              <a:schemeClr val="accent1">
                <a:shade val="50000"/>
              </a:schemeClr>
            </a:solidFill>
          </a:ln>
        </p:spPr>
        <p:txBody>
          <a:bodyPr anchor="ctr"/>
          <a:lstStyle>
            <a:lvl1pPr lvl="0">
              <a:defRPr/>
            </a:lvl1pPr>
          </a:lstStyle>
          <a:p>
            <a:pPr lvl="0" algn="ctr"/>
            <a:r>
              <a:rPr lang="fa-IR"/>
              <a:t>بورس</a:t>
            </a:r>
          </a:p>
        </p:txBody>
      </p:sp>
      <p:cxnSp>
        <p:nvCxnSpPr>
          <p:cNvPr id="6" name="Elbow Connector 5"/>
          <p:cNvCxnSpPr/>
          <p:nvPr/>
        </p:nvCxnSpPr>
        <p:spPr>
          <a:xfrm>
            <a:off x="5072066" y="5572140"/>
            <a:ext cx="914400" cy="914400"/>
          </a:xfrm>
          <a:prstGeom prst="bentConnector3">
            <a:avLst/>
          </a:prstGeom>
          <a:noFill/>
          <a:ln w="9525" cap="flat">
            <a:solidFill>
              <a:schemeClr val="accent1"/>
            </a:solidFill>
            <a:headEnd type="arrow"/>
            <a:tailEnd type="arrow"/>
          </a:ln>
        </p:spPr>
      </p:cxnSp>
      <p:cxnSp>
        <p:nvCxnSpPr>
          <p:cNvPr id="7" name="Elbow Connector 6"/>
          <p:cNvCxnSpPr/>
          <p:nvPr/>
        </p:nvCxnSpPr>
        <p:spPr>
          <a:xfrm>
            <a:off x="6715140" y="5943600"/>
            <a:ext cx="1071570" cy="700110"/>
          </a:xfrm>
          <a:prstGeom prst="bentConnector3">
            <a:avLst>
              <a:gd name="adj1" fmla="val 50000"/>
            </a:avLst>
          </a:prstGeom>
          <a:noFill/>
          <a:ln w="9525" cap="flat">
            <a:solidFill>
              <a:schemeClr val="accent1"/>
            </a:solidFill>
            <a:headEnd type="arrow"/>
            <a:tailEnd type="arrow"/>
          </a:ln>
        </p:spPr>
      </p:cxnSp>
      <p:sp>
        <p:nvSpPr>
          <p:cNvPr id="8" name="Oval 7"/>
          <p:cNvSpPr/>
          <p:nvPr/>
        </p:nvSpPr>
        <p:spPr>
          <a:xfrm>
            <a:off x="5857884" y="5143512"/>
            <a:ext cx="1000132" cy="428628"/>
          </a:xfrm>
          <a:prstGeom prst="ellipse">
            <a:avLst/>
          </a:prstGeom>
          <a:solidFill>
            <a:schemeClr val="accent1"/>
          </a:solidFill>
          <a:ln w="55000" cap="flat">
            <a:solidFill>
              <a:schemeClr val="accent1">
                <a:shade val="50000"/>
              </a:schemeClr>
            </a:solidFill>
          </a:ln>
        </p:spPr>
        <p:txBody>
          <a:bodyPr anchor="ctr"/>
          <a:lstStyle>
            <a:lvl1pPr lvl="0">
              <a:defRPr/>
            </a:lvl1pPr>
          </a:lstStyle>
          <a:p>
            <a:pPr lvl="0" algn="ctr"/>
            <a:r>
              <a:rPr lang="fa-IR"/>
              <a:t>قرارداد آتی</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0" y="357166"/>
            <a:ext cx="9144000" cy="6500834"/>
          </a:xfrm>
          <a:prstGeom prst="rect">
            <a:avLst/>
          </a:prstGeom>
        </p:spPr>
        <p:txBody>
          <a:bodyPr/>
          <a:lstStyle>
            <a:lvl1pPr lvl="0">
              <a:defRPr/>
            </a:lvl1pPr>
          </a:lstStyle>
          <a:p>
            <a:pPr lvl="0" algn="r"/>
            <a:r>
              <a:rPr lang="fa-IR">
                <a:solidFill>
                  <a:srgbClr val="FF0000"/>
                </a:solidFill>
              </a:rPr>
              <a:t>2خصوصیات اصلی قرارداد آتی :</a:t>
            </a:r>
            <a:r>
              <a:rPr lang="fa-IR"/>
              <a:t>			</a:t>
            </a:r>
            <a:r>
              <a:t/>
            </a:r>
            <a:br/>
            <a:r>
              <a:t/>
            </a:r>
            <a:br/>
            <a:r>
              <a:rPr lang="fa-IR" sz="3600">
                <a:solidFill>
                  <a:srgbClr val="FFC000"/>
                </a:solidFill>
              </a:rPr>
              <a:t>1)تسویه حساب روزانه یا بروز کردن حسابها:</a:t>
            </a:r>
            <a:r>
              <a:rPr lang="fa-IR" sz="3600"/>
              <a:t>		</a:t>
            </a:r>
            <a:r>
              <a:t/>
            </a:r>
            <a:br/>
            <a:r>
              <a:rPr lang="fa-IR" sz="2400"/>
              <a:t>این تسویه حساب روزانه که بر اساس تغیرات روزانه قیمت های آتی انجام می شود و طرفین قرارداد بر اساس آن تسویه حساب روزانه می کنند اینست که می خواهند ارزش قرارداد آتی  پس از تسویه حساب به صفر برسد و قابل ذکر است که فقط ارزش تاریخ سررسید ملاک نیست بلکه هرگونه تغییر در ارزش قرارداد در پایان هر روز قابل ادعا است.				</a:t>
            </a:r>
            <a:r>
              <a:rPr lang="fa-IR" sz="2800"/>
              <a:t>					</a:t>
            </a:r>
            <a:r>
              <a:t/>
            </a:r>
            <a:br/>
            <a:r>
              <a:rPr lang="fa-IR" sz="3600">
                <a:solidFill>
                  <a:srgbClr val="0070C0"/>
                </a:solidFill>
              </a:rPr>
              <a:t>2) قابل فسخ بودن قرارداد در طول دوره تا سررسید:</a:t>
            </a:r>
            <a:r>
              <a:rPr lang="fa-IR" sz="3600"/>
              <a:t>	</a:t>
            </a:r>
            <a:r>
              <a:t/>
            </a:r>
            <a:br/>
            <a:r>
              <a:rPr lang="fa-IR" sz="2400"/>
              <a:t>طرفین قرارداد با پرداخت وجه ودیعه بعنوان جریمه قادر به فسخ قرارداد خواهند بود.								</a:t>
            </a:r>
            <a:r>
              <a:rPr lang="fa-IR" sz="4000"/>
              <a:t>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0" y="404664"/>
            <a:ext cx="9144000" cy="7072338"/>
          </a:xfrm>
          <a:prstGeom prst="rect">
            <a:avLst/>
          </a:prstGeom>
        </p:spPr>
        <p:txBody>
          <a:bodyPr>
            <a:normAutofit fontScale="90000"/>
          </a:bodyPr>
          <a:lstStyle>
            <a:lvl1pPr lvl="0">
              <a:defRPr/>
            </a:lvl1pPr>
          </a:lstStyle>
          <a:p>
            <a:pPr lvl="0" algn="r"/>
            <a:r>
              <a:rPr lang="fa-IR"/>
              <a:t>	</a:t>
            </a:r>
            <a:r>
              <a:t/>
            </a:r>
            <a:br/>
            <a:r>
              <a:t/>
            </a:r>
            <a:br/>
            <a:r>
              <a:t/>
            </a:r>
            <a:br/>
            <a:r>
              <a:rPr lang="fa-IR">
                <a:solidFill>
                  <a:srgbClr val="0070C0"/>
                </a:solidFill>
              </a:rPr>
              <a:t>تعین میزان ودیعه در قراردادهای آتی :</a:t>
            </a:r>
            <a:r>
              <a:rPr lang="fa-IR"/>
              <a:t>				</a:t>
            </a:r>
            <a:r>
              <a:t/>
            </a:r>
            <a:br/>
            <a:r>
              <a:rPr lang="fa-IR" sz="2800"/>
              <a:t>میزان ودیعه تابع موقعیت استفاده از این قرارداد است در صورتیکه این	 قرارداد به منظوره:												</a:t>
            </a:r>
            <a:r>
              <a:t/>
            </a:r>
            <a:br/>
            <a:r>
              <a:t/>
            </a:r>
            <a:br/>
            <a:r>
              <a:rPr lang="fa-IR" sz="2800">
                <a:solidFill>
                  <a:srgbClr val="92D050"/>
                </a:solidFill>
              </a:rPr>
              <a:t>الف)کاهش ریسک :</a:t>
            </a:r>
            <a:r>
              <a:rPr lang="fa-IR" sz="2800"/>
              <a:t>میزان ودیعه 5تا7درصد ارزش کل قرارداد خواهد بود.</a:t>
            </a:r>
            <a:r>
              <a:t/>
            </a:r>
            <a:br/>
            <a:r>
              <a:t/>
            </a:r>
            <a:br/>
            <a:r>
              <a:rPr lang="fa-IR" sz="2800">
                <a:solidFill>
                  <a:srgbClr val="FFFF00"/>
                </a:solidFill>
              </a:rPr>
              <a:t>ب)استفاده از ریسک ونوسانات قیمت:</a:t>
            </a:r>
            <a:r>
              <a:rPr lang="fa-IR" sz="2800"/>
              <a:t>میزان ودیعه 1تا3درصد ارزش کل قرارداد خواهد بود.				</a:t>
            </a:r>
            <a:r>
              <a:t/>
            </a:r>
            <a:br/>
            <a:r>
              <a:t/>
            </a:r>
            <a:br/>
            <a:r>
              <a:rPr lang="fa-IR" sz="4000">
                <a:solidFill>
                  <a:srgbClr val="FF0000"/>
                </a:solidFill>
              </a:rPr>
              <a:t>نکته)</a:t>
            </a:r>
            <a:r>
              <a:rPr lang="fa-IR" sz="2800"/>
              <a:t>پوشش دهندگان ریسک و بورس باران مکمل یکدیگرند و افرادی که برای کاهش ریسک به این بازارها مراجعه می کنند اگر طرف مقابلی برای معامله پیدا نکنند قراردادی صورت نخواهد گرفت.							</a:t>
            </a:r>
            <a:r>
              <a:t/>
            </a:r>
            <a:br/>
            <a:r>
              <a:t/>
            </a:r>
            <a:br/>
            <a:r>
              <a:t/>
            </a:r>
            <a:br/>
            <a:r>
              <a:rPr lang="fa-IR" sz="2800"/>
              <a:t>	</a:t>
            </a:r>
            <a:r>
              <a:t/>
            </a:r>
            <a:br/>
            <a:r>
              <a:rPr lang="fa-IR" sz="2800"/>
              <a:t>		</a:t>
            </a:r>
            <a:r>
              <a:t/>
            </a:r>
            <a:br/>
            <a:r>
              <a:t/>
            </a:r>
            <a:br/>
            <a:r>
              <a:t/>
            </a:r>
            <a:br/>
            <a:r>
              <a:t/>
            </a:r>
            <a:br/>
            <a:endParaRPr/>
          </a:p>
        </p:txBody>
      </p:sp>
      <p:sp>
        <p:nvSpPr>
          <p:cNvPr id="3" name="Rectangle 2"/>
          <p:cNvSpPr/>
          <p:nvPr/>
        </p:nvSpPr>
        <p:spPr>
          <a:xfrm>
            <a:off x="2286000" y="3105835"/>
            <a:ext cx="4572000" cy="369332"/>
          </a:xfrm>
          <a:prstGeom prst="rect">
            <a:avLst/>
          </a:prstGeom>
        </p:spPr>
        <p:txBody>
          <a:bodyPr/>
          <a:lstStyle>
            <a:lvl1pPr lvl="0">
              <a:defRPr/>
            </a:lvl1pPr>
          </a:lstStyle>
          <a:p>
            <a:pPr lvl="0"/>
            <a:r>
              <a:rPr lang="fa-IR"/>
              <a:t>			</a:t>
            </a:r>
          </a:p>
        </p:txBody>
      </p:sp>
    </p:spTree>
  </p:cSld>
  <p:clrMapOvr>
    <a:masterClrMapping/>
  </p:clrMapOvr>
  <p:transition>
    <p:strips dir="l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0" y="274638"/>
            <a:ext cx="9144000" cy="6011882"/>
          </a:xfrm>
          <a:prstGeom prst="rect">
            <a:avLst/>
          </a:prstGeom>
        </p:spPr>
        <p:txBody>
          <a:bodyPr>
            <a:normAutofit fontScale="90000"/>
          </a:bodyPr>
          <a:lstStyle>
            <a:lvl1pPr lvl="0">
              <a:defRPr/>
            </a:lvl1pPr>
          </a:lstStyle>
          <a:p>
            <a:pPr lvl="0"/>
            <a:r>
              <a:rPr lang="fa-IR">
                <a:solidFill>
                  <a:srgbClr val="FF0000"/>
                </a:solidFill>
              </a:rPr>
              <a:t>انواع قرارداد آتی :</a:t>
            </a:r>
            <a:r>
              <a:rPr lang="fa-IR"/>
              <a:t>							</a:t>
            </a:r>
            <a:r>
              <a:t/>
            </a:r>
            <a:br/>
            <a:r>
              <a:t/>
            </a:r>
            <a:br/>
            <a:r>
              <a:rPr lang="fa-IR">
                <a:solidFill>
                  <a:srgbClr val="FFC000"/>
                </a:solidFill>
              </a:rPr>
              <a:t>1) قرارداد روی نرخ ارز</a:t>
            </a:r>
            <a:r>
              <a:rPr lang="fa-IR"/>
              <a:t>						 </a:t>
            </a:r>
            <a:r>
              <a:t/>
            </a:r>
            <a:br/>
            <a:r>
              <a:rPr lang="fa-IR"/>
              <a:t>		</a:t>
            </a:r>
            <a:r>
              <a:rPr lang="fa-IR">
                <a:solidFill>
                  <a:srgbClr val="00B0F0"/>
                </a:solidFill>
              </a:rPr>
              <a:t>2)قرارداد روی نرخ سود	</a:t>
            </a:r>
            <a:r>
              <a:rPr lang="fa-IR"/>
              <a:t>			</a:t>
            </a:r>
            <a:r>
              <a:t/>
            </a:r>
            <a:br/>
            <a:r>
              <a:t/>
            </a:r>
            <a:br/>
            <a:r>
              <a:rPr lang="fa-IR">
                <a:solidFill>
                  <a:srgbClr val="92D050"/>
                </a:solidFill>
              </a:rPr>
              <a:t>3)قرارداد روی اوراق بهادار	</a:t>
            </a:r>
            <a:r>
              <a:rPr lang="fa-IR"/>
              <a:t>	</a:t>
            </a:r>
            <a:r>
              <a:t/>
            </a:r>
            <a:br/>
            <a:r>
              <a:t/>
            </a:r>
            <a:br/>
            <a:r>
              <a:rPr lang="fa-IR"/>
              <a:t>4)قرارداد روی کالا</a:t>
            </a:r>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683568" y="836712"/>
            <a:ext cx="8229600" cy="5083189"/>
          </a:xfrm>
          <a:prstGeom prst="rect">
            <a:avLst/>
          </a:prstGeom>
        </p:spPr>
        <p:txBody>
          <a:bodyPr>
            <a:normAutofit fontScale="90000"/>
          </a:bodyPr>
          <a:lstStyle>
            <a:lvl1pPr lvl="0">
              <a:defRPr/>
            </a:lvl1pPr>
          </a:lstStyle>
          <a:p>
            <a:pPr lvl="0" algn="r"/>
            <a:r>
              <a:rPr lang="fa-IR">
                <a:solidFill>
                  <a:srgbClr val="0070C0"/>
                </a:solidFill>
              </a:rPr>
              <a:t>قرارداد احتیار معامله :</a:t>
            </a:r>
            <a:r>
              <a:t/>
            </a:r>
            <a:br/>
            <a:r>
              <a:rPr lang="fa-IR" sz="2800"/>
              <a:t>از آنجاییکه پیمان و قرارداد آتی الزام آور هستند وحتی در صورت کاهش قیمت های آتی ,قرارداد را باید اجرا کرد در این حالت اعمال قرارداد به ضرر منجر می گردد .</a:t>
            </a:r>
            <a:r>
              <a:t/>
            </a:r>
            <a:br/>
            <a:r>
              <a:t/>
            </a:r>
            <a:br/>
            <a:r>
              <a:rPr lang="fa-IR" sz="2800"/>
              <a:t>برای رفع این نقیضه اگر قراردادی تعریف شود که اعمال آن اختیاری بوده و لازم الاجرا نباشد می توان در شرایطی که نوسان بازار منتفع کننده باشد از اجرای آن صرف نظر کرد وتنها در مواقعی که نوسانات قیمت بازار باعث ضرر می شوند اختیار را اعمال نمود.					</a:t>
            </a:r>
            <a:r>
              <a:t/>
            </a:r>
            <a:br/>
            <a:r>
              <a:t/>
            </a:r>
            <a:br/>
            <a:r>
              <a:rPr lang="fa-IR" sz="2800"/>
              <a:t>				</a:t>
            </a:r>
            <a:r>
              <a:t/>
            </a:r>
            <a:br/>
            <a:r>
              <a:rPr lang="fa-IR" sz="3600"/>
              <a:t>نکته)</a:t>
            </a:r>
            <a:r>
              <a:rPr lang="fa-IR" sz="2800"/>
              <a:t>قرارداد اختیار معامله برای دارنده اختیار ,حق ایجاد میکند نه تعهد انجام  معامله.							  </a:t>
            </a:r>
            <a:r>
              <a:t/>
            </a:r>
            <a:br/>
            <a:r>
              <a:t/>
            </a:r>
            <a:br/>
            <a:endParaRPr/>
          </a:p>
        </p:txBody>
      </p:sp>
    </p:spTree>
  </p:cSld>
  <p:clrMapOvr>
    <a:masterClrMapping/>
  </p:clrMapOvr>
  <p:transition>
    <p:wheel spokes="8"/>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0" y="285728"/>
            <a:ext cx="9144000" cy="6357982"/>
          </a:xfrm>
          <a:prstGeom prst="rect">
            <a:avLst/>
          </a:prstGeom>
        </p:spPr>
        <p:txBody>
          <a:bodyPr>
            <a:normAutofit fontScale="90000"/>
          </a:bodyPr>
          <a:lstStyle>
            <a:lvl1pPr lvl="0">
              <a:defRPr/>
            </a:lvl1pPr>
          </a:lstStyle>
          <a:p>
            <a:pPr lvl="0"/>
            <a:r>
              <a:rPr lang="fa-IR">
                <a:solidFill>
                  <a:srgbClr val="FFC000"/>
                </a:solidFill>
              </a:rPr>
              <a:t>تعریف اختیار معامله:</a:t>
            </a:r>
            <a:r>
              <a:rPr lang="fa-IR"/>
              <a:t>	</a:t>
            </a:r>
            <a:r>
              <a:rPr lang="fa-IR" i="1"/>
              <a:t>					</a:t>
            </a:r>
            <a:r>
              <a:t/>
            </a:r>
            <a:br/>
            <a:r>
              <a:t/>
            </a:r>
            <a:br/>
            <a:r>
              <a:rPr lang="fa-IR" sz="2800"/>
              <a:t>اختیار معامله توافقی است بین واگذار کننده وتحصیل کننده حق خرید ویا فروش دارایی تعهد شده ؛ بدین صورت که تحصیل کننده (دارنده اختیار)حق خرید یا فروش دارایی خاص(اعم از مالی و غیر مالی) را با قیمت مشخص و در تاریخ معینی در زمان آینده خواهد داشت.									</a:t>
            </a:r>
            <a:r>
              <a:t/>
            </a:r>
            <a:br/>
            <a:r>
              <a:t/>
            </a:r>
            <a:br/>
            <a:r>
              <a:rPr lang="fa-IR" sz="4000">
                <a:solidFill>
                  <a:srgbClr val="FF0000"/>
                </a:solidFill>
              </a:rPr>
              <a:t>توجه ) </a:t>
            </a:r>
            <a:r>
              <a:rPr lang="fa-IR" sz="2800"/>
              <a:t>برگه های اختیار معامله هم در بازارهای خارج از بورس وهم در بورس توسط  کارگزاران معامله می شود.							</a:t>
            </a:r>
            <a:r>
              <a:t/>
            </a:r>
            <a:br/>
            <a:r>
              <a:t/>
            </a:r>
            <a:br/>
            <a:r>
              <a:t/>
            </a:r>
            <a:br/>
            <a:r>
              <a:t/>
            </a:r>
            <a:br/>
            <a:endParaRPr/>
          </a:p>
        </p:txBody>
      </p:sp>
    </p:spTree>
  </p:cSld>
  <p:clrMapOvr>
    <a:masterClrMapping/>
  </p:clrMapOvr>
  <p:transition>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4638"/>
            <a:ext cx="8229600" cy="5654692"/>
          </a:xfrm>
          <a:prstGeom prst="rect">
            <a:avLst/>
          </a:prstGeom>
        </p:spPr>
        <p:txBody>
          <a:bodyPr>
            <a:normAutofit fontScale="90000"/>
          </a:bodyPr>
          <a:lstStyle>
            <a:lvl1pPr lvl="0">
              <a:defRPr/>
            </a:lvl1pPr>
          </a:lstStyle>
          <a:p>
            <a:pPr lvl="0" algn="r"/>
            <a:r>
              <a:rPr lang="fa-IR">
                <a:solidFill>
                  <a:srgbClr val="FF0000"/>
                </a:solidFill>
              </a:rPr>
              <a:t>بررسی قیمت توافقی و قیمت اختیار در قرارداد اختیار معامله:</a:t>
            </a:r>
            <a:r>
              <a:rPr lang="fa-IR"/>
              <a:t>						 	</a:t>
            </a:r>
            <a:r>
              <a:t/>
            </a:r>
            <a:br/>
            <a:r>
              <a:rPr lang="fa-IR">
                <a:solidFill>
                  <a:srgbClr val="00B0F0"/>
                </a:solidFill>
              </a:rPr>
              <a:t>قیمت توافقی :</a:t>
            </a:r>
            <a:r>
              <a:rPr lang="fa-IR" sz="2800">
                <a:solidFill>
                  <a:srgbClr val="00B0F0"/>
                </a:solidFill>
              </a:rPr>
              <a:t> </a:t>
            </a:r>
            <a:r>
              <a:rPr lang="fa-IR" sz="2800"/>
              <a:t>قیمتی است که در هنگام عقد قرارداد برای دارایی مورد معامله تعین می شود .				</a:t>
            </a:r>
            <a:r>
              <a:t/>
            </a:r>
            <a:br/>
            <a:r>
              <a:t/>
            </a:r>
            <a:br/>
            <a:r>
              <a:rPr lang="fa-IR" sz="4000">
                <a:solidFill>
                  <a:srgbClr val="FFFF00"/>
                </a:solidFill>
              </a:rPr>
              <a:t>قیمت اختیار: </a:t>
            </a:r>
            <a:r>
              <a:rPr lang="fa-IR" sz="2800"/>
              <a:t>قیمتی است که دارنده اختیار معامله در قبال این اختیار باید بهایی بپردازد چرا که در غیر اینصورت تمام شرایط به نفع او می شود و کسی حاضر به اعطای این اختیار نخواهد بود بنابراین اعطاکننده اختیار قیمت آن را دریافت می کند ومعمولا بر اساس ارزش دارایی تعین و شرایط بورس تعین میشود.								   </a:t>
            </a:r>
            <a:r>
              <a:t/>
            </a:r>
            <a:br/>
            <a:endParaRPr/>
          </a:p>
        </p:txBody>
      </p:sp>
    </p:spTree>
  </p:cSld>
  <p:clrMapOvr>
    <a:masterClrMapping/>
  </p:clrMapOvr>
  <p:transition>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0" y="214290"/>
            <a:ext cx="9144000" cy="6929487"/>
          </a:xfrm>
          <a:prstGeom prst="rect">
            <a:avLst/>
          </a:prstGeom>
        </p:spPr>
        <p:txBody>
          <a:bodyPr>
            <a:normAutofit fontScale="90000"/>
          </a:bodyPr>
          <a:lstStyle>
            <a:lvl1pPr lvl="0">
              <a:defRPr/>
            </a:lvl1pPr>
          </a:lstStyle>
          <a:p>
            <a:pPr lvl="0" algn="r"/>
            <a:r>
              <a:rPr lang="fa-IR">
                <a:solidFill>
                  <a:srgbClr val="00B0F0"/>
                </a:solidFill>
              </a:rPr>
              <a:t>بررسی کاهش وپوشش ریسک در قرارداد اختیار معامله و قرارداد آتی :	</a:t>
            </a:r>
            <a:r>
              <a:rPr lang="fa-IR"/>
              <a:t>				</a:t>
            </a:r>
            <a:r>
              <a:t/>
            </a:r>
            <a:br/>
            <a:r>
              <a:t/>
            </a:r>
            <a:br/>
            <a:r>
              <a:rPr lang="fa-IR" sz="2800"/>
              <a:t>استفاده از ابزارهای مالی ریسک را کاهش می دهند ولی میزان این پوشش ریسک در ابزارهای مختلف فرق می کند .				</a:t>
            </a:r>
            <a:r>
              <a:t/>
            </a:r>
            <a:br/>
            <a:r>
              <a:rPr lang="fa-IR" sz="2800"/>
              <a:t>قرارداد آتی ریسک را پوشش می دهد ولی اختیار معامله ریسک را به فروش می رساند وتحصیل یا واگذاری اختیار بر اساس انتطارات سرمایه گذارن از شرایط آتی صورت می گرد.				</a:t>
            </a:r>
            <a:r>
              <a:t/>
            </a:r>
            <a:br/>
            <a:r>
              <a:t/>
            </a:r>
            <a:br/>
            <a:r>
              <a:rPr lang="fa-IR" sz="4000">
                <a:solidFill>
                  <a:srgbClr val="FFFF00"/>
                </a:solidFill>
              </a:rPr>
              <a:t>توجه)</a:t>
            </a:r>
            <a:r>
              <a:rPr lang="fa-IR" sz="2800">
                <a:solidFill>
                  <a:srgbClr val="FFFF00"/>
                </a:solidFill>
              </a:rPr>
              <a:t> </a:t>
            </a:r>
            <a:r>
              <a:rPr lang="fa-IR" sz="2800"/>
              <a:t>بطور کلی واگذاری اختیار معامله ریسک بیشتری به نسبت تحصیل اختیار معامله دارد چرا که حداکثر زیان حاصل از تحصیل اختیار ,بهای اختیار معامله است.</a:t>
            </a:r>
            <a:r>
              <a:t/>
            </a:r>
            <a:br/>
            <a:r>
              <a:t/>
            </a:r>
            <a:br/>
            <a:r>
              <a:t/>
            </a:r>
            <a:br/>
            <a:r>
              <a:t/>
            </a:r>
            <a:br/>
            <a:r>
              <a:rPr lang="fa-IR" sz="2800"/>
              <a:t>		</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214346" y="357166"/>
            <a:ext cx="9144000" cy="6011883"/>
          </a:xfrm>
          <a:prstGeom prst="rect">
            <a:avLst/>
          </a:prstGeom>
        </p:spPr>
        <p:txBody>
          <a:bodyPr>
            <a:normAutofit fontScale="90000"/>
          </a:bodyPr>
          <a:lstStyle>
            <a:lvl1pPr lvl="0">
              <a:defRPr/>
            </a:lvl1pPr>
          </a:lstStyle>
          <a:p>
            <a:pPr lvl="0" algn="r"/>
            <a:r>
              <a:rPr lang="fa-IR">
                <a:solidFill>
                  <a:srgbClr val="FF0000"/>
                </a:solidFill>
              </a:rPr>
              <a:t>انواع اختیار معامله :</a:t>
            </a:r>
            <a:r>
              <a:t/>
            </a:r>
            <a:br/>
            <a:r>
              <a:rPr lang="fa-IR">
                <a:solidFill>
                  <a:srgbClr val="002060"/>
                </a:solidFill>
              </a:rPr>
              <a:t>اختیار خرید:</a:t>
            </a:r>
            <a:r>
              <a:rPr lang="fa-IR" sz="2800"/>
              <a:t>دارنده اختیار خرید می تواند در قبال ارائه اختیار,در تاریخ مشخصی از آینده دارایی خاصی را با قیمت توافقی خریداری می کند.</a:t>
            </a:r>
            <a:r>
              <a:t/>
            </a:r>
            <a:br/>
            <a:r>
              <a:t/>
            </a:r>
            <a:br/>
            <a:r>
              <a:rPr lang="fa-IR" sz="4000">
                <a:solidFill>
                  <a:srgbClr val="FFC000"/>
                </a:solidFill>
              </a:rPr>
              <a:t>اختیار فروش:</a:t>
            </a:r>
            <a:r>
              <a:rPr lang="fa-IR" sz="2800">
                <a:solidFill>
                  <a:srgbClr val="FFC000"/>
                </a:solidFill>
              </a:rPr>
              <a:t> </a:t>
            </a:r>
            <a:r>
              <a:rPr lang="fa-IR" sz="2800"/>
              <a:t>دارنده اختیار فروش در قبال ارائه اختیار ,در تاریخ مشخصی از آینده دارایی مورد نظر با قیمت توافقی را به فروش می رساند.</a:t>
            </a:r>
            <a:r>
              <a:t/>
            </a:r>
            <a:br/>
            <a:r>
              <a:t/>
            </a:r>
            <a:br/>
            <a:r>
              <a:rPr lang="fa-IR" sz="4000">
                <a:solidFill>
                  <a:srgbClr val="00B050"/>
                </a:solidFill>
              </a:rPr>
              <a:t>اختیار معامله در تاریخ سررسید(اروپایی):</a:t>
            </a:r>
            <a:r>
              <a:rPr lang="fa-IR" sz="4000"/>
              <a:t>			</a:t>
            </a:r>
            <a:r>
              <a:t/>
            </a:r>
            <a:br/>
            <a:r>
              <a:rPr lang="fa-IR" sz="2800"/>
              <a:t>این نوع اختیار معامله به دارنده اختیار خرید یا فروش دارایی را فقط در تاریخ سررسید  می دهد.						</a:t>
            </a:r>
            <a:r>
              <a:t/>
            </a:r>
            <a:br/>
            <a:r>
              <a:t/>
            </a:r>
            <a:br/>
            <a:r>
              <a:rPr lang="fa-IR" sz="4000">
                <a:solidFill>
                  <a:srgbClr val="0070C0"/>
                </a:solidFill>
              </a:rPr>
              <a:t>اختیار معامله در طول دوره تا تاریخ سررسید(آمریکایی):</a:t>
            </a:r>
            <a:r>
              <a:t/>
            </a:r>
            <a:br/>
            <a:r>
              <a:rPr lang="fa-IR" sz="2800"/>
              <a:t>این نوع اختیار معامله به دارنده اختیار خرید یا فروش دارایی را از هنگام انعقاد قرارداد تا تا ریخ سررسید را می دهد.					</a:t>
            </a:r>
            <a:r>
              <a:t/>
            </a:r>
            <a:br/>
            <a:endParaRPr/>
          </a:p>
        </p:txBody>
      </p:sp>
    </p:spTree>
  </p:cSld>
  <p:clrMapOvr>
    <a:masterClrMapping/>
  </p:clrMapOvr>
  <p:transition>
    <p:spli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0" y="500042"/>
            <a:ext cx="9144000" cy="5654692"/>
          </a:xfrm>
          <a:prstGeom prst="rect">
            <a:avLst/>
          </a:prstGeom>
        </p:spPr>
        <p:txBody>
          <a:bodyPr/>
          <a:lstStyle>
            <a:lvl1pPr lvl="0">
              <a:defRPr/>
            </a:lvl1pPr>
          </a:lstStyle>
          <a:p>
            <a:pPr lvl="0" algn="r"/>
            <a:r>
              <a:rPr lang="fa-IR">
                <a:solidFill>
                  <a:srgbClr val="FFC000"/>
                </a:solidFill>
              </a:rPr>
              <a:t>بررسی ارزش اختیار آمریکایی :</a:t>
            </a:r>
            <a:r>
              <a:rPr lang="fa-IR"/>
              <a:t>	</a:t>
            </a:r>
            <a:r>
              <a:t/>
            </a:r>
            <a:br/>
            <a:r>
              <a:t/>
            </a:r>
            <a:br/>
            <a:r>
              <a:rPr lang="fa-IR" sz="2800"/>
              <a:t>دارنده این نوع اختیار با آزادی بیشتری در طول زمان قادر به		 اعمال اختیار است واحتمال زیان تقریبا به صفر می رسد.</a:t>
            </a:r>
            <a:r>
              <a:t/>
            </a:r>
            <a:br/>
            <a:r>
              <a:t/>
            </a:r>
            <a:br/>
            <a:r>
              <a:rPr lang="fa-IR" sz="2800"/>
              <a:t>ارزش اختیار آمریکایی :</a:t>
            </a:r>
            <a:r>
              <a:rPr lang="fa-IR" sz="1600"/>
              <a:t>ارزش اختیار اروپایی </a:t>
            </a:r>
            <a:r>
              <a:rPr lang="fa-IR" sz="2800"/>
              <a:t>+ </a:t>
            </a:r>
            <a:r>
              <a:rPr lang="fa-IR" sz="1600"/>
              <a:t>ارزش اعمال اختیار در اولین فرصت مساعد قبل از سررسید</a:t>
            </a:r>
            <a:r>
              <a:t/>
            </a:r>
            <a:br/>
            <a:r>
              <a:t/>
            </a:r>
            <a:br/>
            <a:r>
              <a:t/>
            </a:r>
            <a:br/>
            <a:r>
              <a:rPr lang="fa-IR" sz="4000"/>
              <a:t>نکته:</a:t>
            </a:r>
            <a:r>
              <a:rPr lang="fa-IR" sz="2800"/>
              <a:t>در2نوع اختیار معامله آمریکایی و اروپایی ,منظور مکان جغرافیایی انجام معاملات نمی باشد هر چند بیانگر مکان اولین معا مله درآن بازار خاص می باشد.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0" y="142852"/>
            <a:ext cx="9144000" cy="6858048"/>
          </a:xfrm>
          <a:prstGeom prst="rect">
            <a:avLst/>
          </a:prstGeom>
        </p:spPr>
        <p:txBody>
          <a:bodyPr/>
          <a:lstStyle>
            <a:lvl1pPr lvl="0">
              <a:defRPr/>
            </a:lvl1pPr>
          </a:lstStyle>
          <a:p>
            <a:pPr lvl="0" algn="r"/>
            <a:r>
              <a:rPr lang="fa-IR">
                <a:solidFill>
                  <a:srgbClr val="FFFF00"/>
                </a:solidFill>
              </a:rPr>
              <a:t>قرارداد تاخت:</a:t>
            </a:r>
            <a:r>
              <a:rPr lang="fa-IR"/>
              <a:t>						</a:t>
            </a:r>
            <a:r>
              <a:t/>
            </a:r>
            <a:br/>
            <a:r>
              <a:rPr lang="fa-IR"/>
              <a:t>							</a:t>
            </a:r>
            <a:r>
              <a:t/>
            </a:r>
            <a:br/>
            <a:r>
              <a:rPr lang="fa-IR" sz="2800"/>
              <a:t>در این قراردادمجموعه ای از جریانهای نقدی با نرخ ثابت و مجموعه ای از جریانهای نقدی با نرخ شناور تاخت زده می شود.				</a:t>
            </a:r>
            <a:r>
              <a:t/>
            </a:r>
            <a:br/>
            <a:r>
              <a:rPr lang="fa-IR" sz="2800"/>
              <a:t>قرارداد تاخت در سال 1979 در لندن طراحی شد که البته تا دو سال بعد معامله ای بر اساس آن صورت نگرفت تا اینکه در سال 1981 یک معامله تاخت نرخ ارز بین بانک جهانی و شرکت </a:t>
            </a:r>
            <a:r>
              <a:rPr sz="2800"/>
              <a:t>ibm</a:t>
            </a:r>
            <a:r>
              <a:rPr lang="fa-IR" sz="2800"/>
              <a:t> منعقد گردید.</a:t>
            </a:r>
            <a:r>
              <a:t/>
            </a:r>
            <a:br/>
            <a:r>
              <a:rPr lang="fa-IR" sz="2800"/>
              <a:t>محل انجام معاملات تاخت خارج از بورس(بانک های تجاری و سرمایه گذاری) است.									</a:t>
            </a:r>
          </a:p>
        </p:txBody>
      </p:sp>
    </p:spTree>
  </p:cSld>
  <p:clrMapOvr>
    <a:masterClrMapping/>
  </p:clrMapOvr>
  <p:transition>
    <p:whee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0" y="0"/>
            <a:ext cx="9144000" cy="5940444"/>
          </a:xfrm>
          <a:prstGeom prst="rect">
            <a:avLst/>
          </a:prstGeom>
        </p:spPr>
        <p:txBody>
          <a:bodyPr>
            <a:normAutofit fontScale="90000"/>
          </a:bodyPr>
          <a:lstStyle>
            <a:lvl1pPr lvl="0">
              <a:defRPr/>
            </a:lvl1pPr>
          </a:lstStyle>
          <a:p>
            <a:pPr lvl="0" algn="r"/>
            <a:r>
              <a:rPr lang="fa-IR">
                <a:solidFill>
                  <a:srgbClr val="92D050"/>
                </a:solidFill>
              </a:rPr>
              <a:t>سازو کار معاملات تاخت:</a:t>
            </a:r>
            <a:r>
              <a:t/>
            </a:r>
            <a:br/>
            <a:r>
              <a:t/>
            </a:r>
            <a:br/>
            <a:r>
              <a:rPr lang="fa-IR" sz="2800"/>
              <a:t>کلیه معاملات تاخت یک حصوصیت عمومی دارند و آن طرفین معامله و واسطه ای است که معامله گر تاخت نامیده می شود دراین معامله طرفین به معامله گر تاخت مراجعه کرده و درخواستهای خود را عنوان می نمایند.</a:t>
            </a:r>
            <a:r>
              <a:t/>
            </a:r>
            <a:br/>
            <a:r>
              <a:t/>
            </a:r>
            <a:br/>
            <a:r>
              <a:rPr lang="fa-IR" sz="2800"/>
              <a:t>یکی از طرفین (طرف اول) بدنبال یک یا چند جریان نقد بر اساس نرخ ثابت است و معامله گر طرف مقابل (طرف دوم) را برای وی جستجو می کند تا همان درخواست با نرخ شناور را داشته باشد.					براین اساس طرف اول طبق قرارداد تاخت با معامله گر قیمت دارایی را بنابر نرخ ثابت پرداخت می نماید وقیمت همان دارایی را طبق نرخ شناور بازار دریافت می کند.		</a:t>
            </a:r>
            <a:r>
              <a:t/>
            </a:r>
            <a:br/>
            <a:r>
              <a:t/>
            </a:r>
            <a:br/>
            <a:r>
              <a:rPr lang="fa-IR" sz="2800"/>
              <a:t>    </a:t>
            </a:r>
            <a:r>
              <a:t/>
            </a:r>
            <a:br/>
            <a:endParaRPr/>
          </a:p>
        </p:txBody>
      </p:sp>
      <p:sp>
        <p:nvSpPr>
          <p:cNvPr id="3" name="Oval 2"/>
          <p:cNvSpPr/>
          <p:nvPr/>
        </p:nvSpPr>
        <p:spPr>
          <a:xfrm>
            <a:off x="785786" y="5000636"/>
            <a:ext cx="1500198" cy="1000132"/>
          </a:xfrm>
          <a:prstGeom prst="ellipse">
            <a:avLst/>
          </a:prstGeom>
          <a:solidFill>
            <a:schemeClr val="accent1"/>
          </a:solidFill>
          <a:ln w="55000" cap="flat">
            <a:solidFill>
              <a:schemeClr val="accent1">
                <a:shade val="50000"/>
              </a:schemeClr>
            </a:solidFill>
          </a:ln>
        </p:spPr>
        <p:txBody>
          <a:bodyPr anchor="ctr"/>
          <a:lstStyle>
            <a:lvl1pPr lvl="0">
              <a:defRPr/>
            </a:lvl1pPr>
          </a:lstStyle>
          <a:p>
            <a:pPr lvl="0" algn="ctr"/>
            <a:r>
              <a:rPr lang="fa-IR"/>
              <a:t>طرف دو پرداخت نرخ شناور</a:t>
            </a:r>
          </a:p>
        </p:txBody>
      </p:sp>
      <p:sp>
        <p:nvSpPr>
          <p:cNvPr id="4" name="Rectangle 3"/>
          <p:cNvSpPr/>
          <p:nvPr/>
        </p:nvSpPr>
        <p:spPr>
          <a:xfrm>
            <a:off x="3643306" y="5286388"/>
            <a:ext cx="914400" cy="914400"/>
          </a:xfrm>
          <a:prstGeom prst="rect">
            <a:avLst/>
          </a:prstGeom>
          <a:solidFill>
            <a:schemeClr val="accent1"/>
          </a:solidFill>
          <a:ln w="55000" cap="flat">
            <a:solidFill>
              <a:schemeClr val="accent1">
                <a:shade val="50000"/>
              </a:schemeClr>
            </a:solidFill>
          </a:ln>
        </p:spPr>
        <p:txBody>
          <a:bodyPr anchor="ctr"/>
          <a:lstStyle>
            <a:lvl1pPr lvl="0">
              <a:defRPr/>
            </a:lvl1pPr>
          </a:lstStyle>
          <a:p>
            <a:pPr lvl="0" algn="ctr"/>
            <a:r>
              <a:rPr lang="fa-IR"/>
              <a:t>معامله گر تاخت</a:t>
            </a:r>
          </a:p>
        </p:txBody>
      </p:sp>
      <p:sp>
        <p:nvSpPr>
          <p:cNvPr id="5" name="Oval 4"/>
          <p:cNvSpPr/>
          <p:nvPr/>
        </p:nvSpPr>
        <p:spPr>
          <a:xfrm>
            <a:off x="5929322" y="5072074"/>
            <a:ext cx="1714512" cy="1071571"/>
          </a:xfrm>
          <a:prstGeom prst="ellipse">
            <a:avLst/>
          </a:prstGeom>
          <a:solidFill>
            <a:schemeClr val="accent1"/>
          </a:solidFill>
          <a:ln w="55000" cap="flat">
            <a:solidFill>
              <a:schemeClr val="accent1">
                <a:shade val="50000"/>
              </a:schemeClr>
            </a:solidFill>
          </a:ln>
        </p:spPr>
        <p:txBody>
          <a:bodyPr anchor="ctr"/>
          <a:lstStyle>
            <a:lvl1pPr lvl="0">
              <a:defRPr/>
            </a:lvl1pPr>
          </a:lstStyle>
          <a:p>
            <a:pPr lvl="0" algn="ctr"/>
            <a:r>
              <a:rPr lang="fa-IR"/>
              <a:t>طرف اول پرداخت نرخ ثابت</a:t>
            </a:r>
          </a:p>
        </p:txBody>
      </p:sp>
      <p:cxnSp>
        <p:nvCxnSpPr>
          <p:cNvPr id="6" name="Straight Arrow Connector 5"/>
          <p:cNvCxnSpPr/>
          <p:nvPr/>
        </p:nvCxnSpPr>
        <p:spPr>
          <a:xfrm rot="10800000">
            <a:off x="2357422" y="5357826"/>
            <a:ext cx="1143008" cy="1588"/>
          </a:xfrm>
          <a:prstGeom prst="straightConnector1">
            <a:avLst/>
          </a:prstGeom>
          <a:noFill/>
          <a:ln w="9525" cap="flat">
            <a:solidFill>
              <a:schemeClr val="accent1"/>
            </a:solidFill>
            <a:tailEnd type="arrow"/>
          </a:ln>
        </p:spPr>
      </p:cxnSp>
      <p:cxnSp>
        <p:nvCxnSpPr>
          <p:cNvPr id="7" name="Straight Arrow Connector 6"/>
          <p:cNvCxnSpPr/>
          <p:nvPr/>
        </p:nvCxnSpPr>
        <p:spPr>
          <a:xfrm>
            <a:off x="2357422" y="5929330"/>
            <a:ext cx="1143008" cy="1588"/>
          </a:xfrm>
          <a:prstGeom prst="straightConnector1">
            <a:avLst/>
          </a:prstGeom>
          <a:noFill/>
          <a:ln w="9525" cap="flat">
            <a:solidFill>
              <a:schemeClr val="accent1"/>
            </a:solidFill>
            <a:tailEnd type="arrow"/>
          </a:ln>
        </p:spPr>
      </p:cxnSp>
      <p:cxnSp>
        <p:nvCxnSpPr>
          <p:cNvPr id="8" name="Straight Arrow Connector 7"/>
          <p:cNvCxnSpPr/>
          <p:nvPr/>
        </p:nvCxnSpPr>
        <p:spPr>
          <a:xfrm>
            <a:off x="4786314" y="6000768"/>
            <a:ext cx="1214446" cy="1588"/>
          </a:xfrm>
          <a:prstGeom prst="straightConnector1">
            <a:avLst/>
          </a:prstGeom>
          <a:noFill/>
          <a:ln w="9525" cap="flat">
            <a:solidFill>
              <a:schemeClr val="accent1"/>
            </a:solidFill>
            <a:tailEnd type="arrow"/>
          </a:ln>
        </p:spPr>
      </p:cxnSp>
      <p:cxnSp>
        <p:nvCxnSpPr>
          <p:cNvPr id="9" name="Straight Arrow Connector 8"/>
          <p:cNvCxnSpPr/>
          <p:nvPr/>
        </p:nvCxnSpPr>
        <p:spPr>
          <a:xfrm rot="10800000">
            <a:off x="4643438" y="5429264"/>
            <a:ext cx="1143008" cy="1588"/>
          </a:xfrm>
          <a:prstGeom prst="straightConnector1">
            <a:avLst/>
          </a:prstGeom>
          <a:noFill/>
          <a:ln w="9525" cap="flat">
            <a:solidFill>
              <a:schemeClr val="accent1"/>
            </a:solidFill>
            <a:tailEnd type="arrow"/>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33561" y="332656"/>
            <a:ext cx="9144001" cy="5214974"/>
          </a:xfrm>
          <a:prstGeom prst="rect">
            <a:avLst/>
          </a:prstGeom>
        </p:spPr>
        <p:txBody>
          <a:bodyPr>
            <a:normAutofit fontScale="90000"/>
          </a:bodyPr>
          <a:lstStyle>
            <a:lvl1pPr lvl="0">
              <a:defRPr/>
            </a:lvl1pPr>
          </a:lstStyle>
          <a:p>
            <a:pPr lvl="0" algn="r"/>
            <a:r>
              <a:rPr lang="fa-IR">
                <a:solidFill>
                  <a:srgbClr val="0070C0"/>
                </a:solidFill>
              </a:rPr>
              <a:t>کاربردهای 3گانه قراردادتاخت:</a:t>
            </a:r>
            <a:r>
              <a:t/>
            </a:r>
            <a:br/>
            <a:r>
              <a:t/>
            </a:r>
            <a:br/>
            <a:r>
              <a:rPr lang="fa-IR">
                <a:solidFill>
                  <a:srgbClr val="92D050"/>
                </a:solidFill>
              </a:rPr>
              <a:t>1)</a:t>
            </a:r>
            <a:r>
              <a:rPr lang="fa-IR" sz="2800">
                <a:solidFill>
                  <a:srgbClr val="92D050"/>
                </a:solidFill>
              </a:rPr>
              <a:t>مدیریت ریسک :</a:t>
            </a:r>
            <a:r>
              <a:rPr lang="fa-IR" sz="2800"/>
              <a:t>تبدیل نرخ شناور به نرخ ثابت</a:t>
            </a:r>
            <a:r>
              <a:t/>
            </a:r>
            <a:br/>
            <a:r>
              <a:t/>
            </a:r>
            <a:br/>
            <a:r>
              <a:rPr lang="fa-IR" sz="2800">
                <a:solidFill>
                  <a:srgbClr val="FF0000"/>
                </a:solidFill>
              </a:rPr>
              <a:t>2)کاهش هزینه بدهی ها :</a:t>
            </a:r>
            <a:r>
              <a:rPr lang="fa-IR" sz="2800"/>
              <a:t>استفاده از دریافت وام با نرخ سود پایین در بازارهای مختلف هزینه های مالی راکاهش می دهد.			</a:t>
            </a:r>
            <a:r>
              <a:t/>
            </a:r>
            <a:br/>
            <a:r>
              <a:t/>
            </a:r>
            <a:br/>
            <a:r>
              <a:t/>
            </a:r>
            <a:br/>
            <a:r>
              <a:rPr lang="fa-IR" sz="2800">
                <a:solidFill>
                  <a:srgbClr val="FFFF00"/>
                </a:solidFill>
              </a:rPr>
              <a:t>3)گریز از محدودیتهای قوانین :</a:t>
            </a:r>
            <a:r>
              <a:rPr lang="fa-IR" sz="2800"/>
              <a:t>دوری کردن از هزینه قوانینی چون مالیات و محدودیت های قوانین محلی								</a:t>
            </a: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0" y="274638"/>
            <a:ext cx="9144000" cy="6583362"/>
          </a:xfrm>
          <a:prstGeom prst="rect">
            <a:avLst/>
          </a:prstGeom>
        </p:spPr>
        <p:txBody>
          <a:bodyPr/>
          <a:lstStyle>
            <a:lvl1pPr lvl="0">
              <a:defRPr/>
            </a:lvl1pPr>
          </a:lstStyle>
          <a:p>
            <a:pPr lvl="0" algn="r"/>
            <a:r>
              <a:rPr lang="fa-IR">
                <a:solidFill>
                  <a:srgbClr val="FF0000"/>
                </a:solidFill>
              </a:rPr>
              <a:t>انواع قرارداد تاخت:</a:t>
            </a:r>
            <a:r>
              <a:t/>
            </a:r>
            <a:br/>
            <a:r>
              <a:t/>
            </a:r>
            <a:br/>
            <a:r>
              <a:rPr lang="fa-IR" sz="2800">
                <a:solidFill>
                  <a:srgbClr val="92D050"/>
                </a:solidFill>
              </a:rPr>
              <a:t>1)تاخت نرخ سود:</a:t>
            </a:r>
            <a:r>
              <a:rPr lang="fa-IR" sz="2800"/>
              <a:t>در این نوع تاخت می توان مجموعه ای از پرداختهای نرخ سود ثابت را با مجموعه ای از پرداخت های نرخ سود شناور بر اساس نرخ لایبور ویا نرخ مرجع دیگری معاوضه کرد.				</a:t>
            </a:r>
            <a:r>
              <a:t/>
            </a:r>
            <a:br/>
            <a:r>
              <a:t/>
            </a:r>
            <a:br/>
            <a:r>
              <a:t/>
            </a:r>
            <a:br/>
            <a:r>
              <a:rPr lang="fa-IR" sz="2800">
                <a:solidFill>
                  <a:srgbClr val="FFC000"/>
                </a:solidFill>
              </a:rPr>
              <a:t>2)تاخت نرخ ارز: </a:t>
            </a:r>
            <a:r>
              <a:rPr lang="fa-IR" sz="2800"/>
              <a:t>در این نوع تاخت دو ارز مختلف با هم تاخت زده می شوند </a:t>
            </a:r>
            <a:r>
              <a:t/>
            </a:r>
            <a:br/>
            <a:r>
              <a:t/>
            </a:r>
            <a:br/>
            <a:r>
              <a:t/>
            </a:r>
            <a:br/>
            <a:r>
              <a:rPr lang="fa-IR" sz="2800">
                <a:solidFill>
                  <a:srgbClr val="00B0F0"/>
                </a:solidFill>
              </a:rPr>
              <a:t>3)  تاخت کالا:</a:t>
            </a:r>
            <a:r>
              <a:rPr lang="fa-IR" sz="2800"/>
              <a:t>قرارداد تاخت کالا روی کالاهایی از قبیل نفت ,محصولات پتروشیمی,فلزات معمولی وگرانبها مرسوم است وبیشترین قراردادها را شرکتهای نفت و پالایشگاه ها می بندند.					</a:t>
            </a:r>
          </a:p>
        </p:txBody>
      </p:sp>
    </p:spTree>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4638"/>
            <a:ext cx="8229600" cy="1368412"/>
          </a:xfrm>
          <a:prstGeom prst="rect">
            <a:avLst/>
          </a:prstGeom>
        </p:spPr>
        <p:txBody>
          <a:bodyPr/>
          <a:lstStyle>
            <a:lvl1pPr lvl="0">
              <a:defRPr/>
            </a:lvl1pPr>
          </a:lstStyle>
          <a:p>
            <a:pPr lvl="0"/>
            <a:r>
              <a:rPr lang="fa-IR">
                <a:solidFill>
                  <a:srgbClr val="FFFF00"/>
                </a:solidFill>
              </a:rPr>
              <a:t>با تشکر از توجه شما	</a:t>
            </a:r>
            <a:r>
              <a:rPr lang="fa-IR"/>
              <a:t>	</a:t>
            </a:r>
          </a:p>
        </p:txBody>
      </p:sp>
      <p:pic>
        <p:nvPicPr>
          <p:cNvPr id="3" name="Picture 2"/>
          <p:cNvPicPr/>
          <p:nvPr/>
        </p:nvPicPr>
        <p:blipFill>
          <a:blip r:embed="rId2"/>
          <a:srcRect/>
          <a:stretch>
            <a:fillRect/>
          </a:stretch>
        </p:blipFill>
        <p:spPr>
          <a:xfrm>
            <a:off x="2311673" y="1714489"/>
            <a:ext cx="4332029" cy="3429024"/>
          </a:xfrm>
          <a:prstGeom prst="rect">
            <a:avLst/>
          </a:prstGeom>
        </p:spPr>
      </p:pic>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heel(4)">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169</Words>
  <Application>Microsoft Office PowerPoint</Application>
  <PresentationFormat>On-screen Show (4:3)</PresentationFormat>
  <Paragraphs>42</Paragraphs>
  <Slides>28</Slides>
  <Notes>2</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Concourse</vt:lpstr>
      <vt:lpstr>بنام خدا</vt:lpstr>
      <vt:lpstr>      موضوع: معاملات آتی           </vt:lpstr>
      <vt:lpstr>مهندسی مالی :         فرایندی است جهت طراحی های مبتکرانه در حوزه مالی و ارائه ابزارهای مالی بطوری که ثروت سهامداران,منتشرکنندگان و واسطه های مالی افزایش یابد.        انجمن بین المللی مهندسان مالی بیان می کند :     مهندسی مالی عبارتست از توسعه وبکارگیری خلاقانه فناوری برای حل مسائل مالی و استفاده از فرصت های مالی.     </vt:lpstr>
      <vt:lpstr>بررسی راهیابی حوزه مهندسی به مالی وایجاد رشته مهندسی مالی :      علم مالی در طول قرن بیستم از رشته اقتصاد مجزا گردید و با استفاده از مبانی و ظرفیت های رشته حسابداری تکامل یافت وبتدریج فرایند مدل سازی مورد استفاده در اقتصاد سنجی به رشته مالی راه یافت ودر کنار مفاهیم مالی گستره این رشته را وسعت بخشید.   با گسترده شدن رشته مالی وحرکت بیشتر به سمت مدلهای کمی بحث  مهندسی پا به عرصه مالی گذاشت وبا مبانی و ابزارهای در دسترس علمی خود نیازهای بازارهای مالی و علاقه مندان را بررسی و دست به ابداع و نواوری های جدید برای نیازمندان زدند.   </vt:lpstr>
      <vt:lpstr>تقسیم بندی کلیه فعالیتهای مهندسی مالی :   1)نوآوری در اوراق بهادر(افزایش یا کاهش ریسک,مشارکت   درریسک , معاوضه جریانهای نقد آتی )      2)فرایندهای مبتکرانه مالی در مدیریت ریسک 3) راه حلهای مبتکرانه برای مشکلات مالی شرکتها این 3 بخش که از آن ((تبدیل کردن به محصول )) نیز بیان می شود عبارتست از :         فرایند مواجهه با یک مشکل ,ارائه یک راه حل , استاندارد کردن آن ونهایتا عرضه محصول به عموم .       </vt:lpstr>
      <vt:lpstr>تفاوت نوآوری و خلاقیت وجداسازی 3 حوزه تحلیل گران مالی ,مهندسی مالی و مدیریت ریسک:  تحلیل گران مالی با خلاقیت خود واشراف به مسائل مالی تا مرز شناسایی وضعیت موجود گام بر می دارند ولی راه حل جدید و نوعی را ابداع نمی کنند.         مهندسان مالی علاوه بر شناسایی وضعیت موجود ,وضعیت بهینه را تعریف کرده و با بکارگیری ابزا رهای جدید و مهندسی در دسترس راه حل جدید را بر اساس نوآور بودن خود ابداع می کنند. مدیران ریسک از ابزارهای ایجاد شده با توجه به خلاقیت خود ریسک را کاهش می دهند و هیچ نوآوری ندارند.         </vt:lpstr>
      <vt:lpstr>تاریخچه استفاده مهندسی مالی :     در اویل دهه1980 بانکهای انگلیسی واحدهای مدیریت ریسک را که بصورت تیمی کار می کردند تشکیل دادند که این تیم ها شامل افراد خبره و متخصص بودند که با مطالعه شرکت مشتری کلیه ریسک ها را شناسایی می کردند و به تجزیه و تحلیل و راه کار جدید برای کاهش ریسک می پرداختند. </vt:lpstr>
      <vt:lpstr>ابزارهای 4 گانه مهندسی مالی :    1) ابزارهای مالکیتی               2)ابزارهای بدهی     3)ابزارهای مشتقه      4)ابزارهای ترکیبی</vt:lpstr>
      <vt:lpstr>ابزارهای مالکیتی:      ابزارهای مالکیتی مربوط به حقوق صاحبان سهام است و نمایندگی مالکیت بخشی از یک شرکت خواهد بود.     ابزارهای بدهی:       این ابزارها نشان دهنده وامی است که شرکت از اشخاص حقیقی یا حقوقی می گیرند مثل اوراق قرضه شرکتها ,دولتی و شهرداری  ابزارهای مشتقه:       ابزارهای مشتقه نوعی ابزار مالی هستند که ارزش آنها از ارزش سایر اوراق بهادار گرفته شده مثل اوراق اختیار معامله. ابزارهای ترکیبی:  این ابزارها ترکیبی از موارد فوق هستند ولی به راحتی در یک گروه جا نمی گیرند به عنوان مثال اوراق قرضه قابل تبدیل به سهام که ترکیبی از ابزارهای مالکیت و بدهی هستند.   </vt:lpstr>
      <vt:lpstr>انواع ابزارهای مشتقه (معاملات آتی ):    1) پیمان آتی        2) قرارداد آتی         3) اختیار معامله        4) قرارداد تاخت    </vt:lpstr>
      <vt:lpstr> پیمان آتی :        پیمان آتی عبارتست از توافق طرفین برای انجام معامله در تاریخ مشخصی از آینده که مقدار کالا و قیمت آن نیز در پیمان مشخص میگردد.در این پیمان طرفین بر اساس میزان شناخت شخصی و بر اساس نیازها و خواسته های خود ,پیمان را تنظیم می کنند.  از آنجا که پیمان آتی استاندارد نیست وخارج از بورس صورت می گیرد در مورد کلیه  داراییها وافقهای زمانی متفاوت بر اساس نظرات طرفین پیمان منعقد می گردد.           </vt:lpstr>
      <vt:lpstr>مشخصهای پیمان آتی :      1) میزان اعتبار طرف مقابل مورد توجه قرار می گیرد. 2)به علت عدم قوانین محکم کنترلی طبیعتا ریسک نکول واعتباری افزایش می یابد.         3)واسطه ای مشخص با نام موسسه پایاپای وجود ندارد و لذا طرفین قرارداد در قبال هم مسئولیتی ندارند.      4)در تاریخ سررسید پیمان طرفین بدون تحمل وپرداخت هزینه ای می توانند از تعهد پیمان سرباز زنند وکالا را تحویل ندهند و فقط اعتبارشان هست که زیر سوال می رود.        </vt:lpstr>
      <vt:lpstr>پیمان آتی خرید وپیمان آتی فروش:     پیمان آتی خرید به شما این امکان را می دهد که در تاریخ مشخصی از آینده دارایی خاصی را با قیمت توافق شده هنگام پیمان خریداری کنید.   پیمان آتی فروش نیز در مقابل به شما امکان فروش دارایی خاصی را در تاریخ مشخصی از آینده و به قیمت قرارداد می دهد.       </vt:lpstr>
      <vt:lpstr>قرارداد آتی:        قرارداد آتی نوع استاندارد شده  پیمان آتی است . در این قرارداد نیز تحویل کالا و پرداخت قیمت آن در زمان آینده انجام می شود و در خصوص ماهیت و قیمت کالا در زمان قرارداد همه چیز تعریف می شود.     قیمت مورد توافق ,قیمت آتی و تاریخ تحویل مورد معامله تاریخ سررسید یا تاریخ تحویل نامیده می شود.        قرارداد آتی از طریق نهادهای واسطه بنام موسسه پایاپای در بورس معاملات آتی صورت می گیرد و طرفین معامله باید مبلغی را تحت عنوان ودیعه برای تضمین قرارداد نزد موسسات پایاپای بگذارند.        </vt:lpstr>
      <vt:lpstr>2خصوصیات اصلی قرارداد آتی :     1)تسویه حساب روزانه یا بروز کردن حسابها:   این تسویه حساب روزانه که بر اساس تغیرات روزانه قیمت های آتی انجام می شود و طرفین قرارداد بر اساس آن تسویه حساب روزانه می کنند اینست که می خواهند ارزش قرارداد آتی  پس از تسویه حساب به صفر برسد و قابل ذکر است که فقط ارزش تاریخ سررسید ملاک نیست بلکه هرگونه تغییر در ارزش قرارداد در پایان هر روز قابل ادعا است.          2) قابل فسخ بودن قرارداد در طول دوره تا سررسید:  طرفین قرارداد با پرداخت وجه ودیعه بعنوان جریمه قادر به فسخ قرارداد خواهند بود.          </vt:lpstr>
      <vt:lpstr>    تعین میزان ودیعه در قراردادهای آتی :     میزان ودیعه تابع موقعیت استفاده از این قرارداد است در صورتیکه این  قرارداد به منظوره:              الف)کاهش ریسک :میزان ودیعه 5تا7درصد ارزش کل قرارداد خواهد بود.  ب)استفاده از ریسک ونوسانات قیمت:میزان ودیعه 1تا3درصد ارزش کل قرارداد خواهد بود.      نکته)پوشش دهندگان ریسک و بورس باران مکمل یکدیگرند و افرادی که برای کاهش ریسک به این بازارها مراجعه می کنند اگر طرف مقابلی برای معامله پیدا نکنند قراردادی صورت نخواهد گرفت.                  </vt:lpstr>
      <vt:lpstr>انواع قرارداد آتی :         1) قرارداد روی نرخ ارز          2)قرارداد روی نرخ سود      3)قرارداد روی اوراق بهادار    4)قرارداد روی کالا</vt:lpstr>
      <vt:lpstr>قرارداد احتیار معامله : از آنجاییکه پیمان و قرارداد آتی الزام آور هستند وحتی در صورت کاهش قیمت های آتی ,قرارداد را باید اجرا کرد در این حالت اعمال قرارداد به ضرر منجر می گردد .  برای رفع این نقیضه اگر قراردادی تعریف شود که اعمال آن اختیاری بوده و لازم الاجرا نباشد می توان در شرایطی که نوسان بازار منتفع کننده باشد از اجرای آن صرف نظر کرد وتنها در مواقعی که نوسانات قیمت بازار باعث ضرر می شوند اختیار را اعمال نمود.            نکته)قرارداد اختیار معامله برای دارنده اختیار ,حق ایجاد میکند نه تعهد انجام  معامله.           </vt:lpstr>
      <vt:lpstr>تعریف اختیار معامله:        اختیار معامله توافقی است بین واگذار کننده وتحصیل کننده حق خرید ویا فروش دارایی تعهد شده ؛ بدین صورت که تحصیل کننده (دارنده اختیار)حق خرید یا فروش دارایی خاص(اعم از مالی و غیر مالی) را با قیمت مشخص و در تاریخ معینی در زمان آینده خواهد داشت.           توجه ) برگه های اختیار معامله هم در بازارهای خارج از بورس وهم در بورس توسط  کارگزاران معامله می شود.           </vt:lpstr>
      <vt:lpstr>بررسی قیمت توافقی و قیمت اختیار در قرارداد اختیار معامله:         قیمت توافقی : قیمتی است که در هنگام عقد قرارداد برای دارایی مورد معامله تعین می شود .      قیمت اختیار: قیمتی است که دارنده اختیار معامله در قبال این اختیار باید بهایی بپردازد چرا که در غیر اینصورت تمام شرایط به نفع او می شود و کسی حاضر به اعطای این اختیار نخواهد بود بنابراین اعطاکننده اختیار قیمت آن را دریافت می کند ومعمولا بر اساس ارزش دارایی تعین و شرایط بورس تعین میشود.            </vt:lpstr>
      <vt:lpstr>بررسی کاهش وپوشش ریسک در قرارداد اختیار معامله و قرارداد آتی :       استفاده از ابزارهای مالی ریسک را کاهش می دهند ولی میزان این پوشش ریسک در ابزارهای مختلف فرق می کند .     قرارداد آتی ریسک را پوشش می دهد ولی اختیار معامله ریسک را به فروش می رساند وتحصیل یا واگذاری اختیار بر اساس انتطارات سرمایه گذارن از شرایط آتی صورت می گرد.      توجه) بطور کلی واگذاری اختیار معامله ریسک بیشتری به نسبت تحصیل اختیار معامله دارد چرا که حداکثر زیان حاصل از تحصیل اختیار ,بهای اختیار معامله است.      </vt:lpstr>
      <vt:lpstr>انواع اختیار معامله : اختیار خرید:دارنده اختیار خرید می تواند در قبال ارائه اختیار,در تاریخ مشخصی از آینده دارایی خاصی را با قیمت توافقی خریداری می کند.  اختیار فروش: دارنده اختیار فروش در قبال ارائه اختیار ,در تاریخ مشخصی از آینده دارایی مورد نظر با قیمت توافقی را به فروش می رساند.  اختیار معامله در تاریخ سررسید(اروپایی):    این نوع اختیار معامله به دارنده اختیار خرید یا فروش دارایی را فقط در تاریخ سررسید  می دهد.        اختیار معامله در طول دوره تا تاریخ سررسید(آمریکایی): این نوع اختیار معامله به دارنده اختیار خرید یا فروش دارایی را از هنگام انعقاد قرارداد تا تا ریخ سررسید را می دهد.      </vt:lpstr>
      <vt:lpstr>بررسی ارزش اختیار آمریکایی :   دارنده این نوع اختیار با آزادی بیشتری در طول زمان قادر به   اعمال اختیار است واحتمال زیان تقریبا به صفر می رسد.  ارزش اختیار آمریکایی :ارزش اختیار اروپایی + ارزش اعمال اختیار در اولین فرصت مساعد قبل از سررسید   نکته:در2نوع اختیار معامله آمریکایی و اروپایی ,منظور مکان جغرافیایی انجام معاملات نمی باشد هر چند بیانگر مکان اولین معا مله درآن بازار خاص می باشد.         </vt:lpstr>
      <vt:lpstr>قرارداد تاخت:               در این قراردادمجموعه ای از جریانهای نقدی با نرخ ثابت و مجموعه ای از جریانهای نقدی با نرخ شناور تاخت زده می شود.     قرارداد تاخت در سال 1979 در لندن طراحی شد که البته تا دو سال بعد معامله ای بر اساس آن صورت نگرفت تا اینکه در سال 1981 یک معامله تاخت نرخ ارز بین بانک جهانی و شرکت ibm منعقد گردید. محل انجام معاملات تاخت خارج از بورس(بانک های تجاری و سرمایه گذاری) است.         </vt:lpstr>
      <vt:lpstr>سازو کار معاملات تاخت:  کلیه معاملات تاخت یک حصوصیت عمومی دارند و آن طرفین معامله و واسطه ای است که معامله گر تاخت نامیده می شود دراین معامله طرفین به معامله گر تاخت مراجعه کرده و درخواستهای خود را عنوان می نمایند.  یکی از طرفین (طرف اول) بدنبال یک یا چند جریان نقد بر اساس نرخ ثابت است و معامله گر طرف مقابل (طرف دوم) را برای وی جستجو می کند تا همان درخواست با نرخ شناور را داشته باشد.     براین اساس طرف اول طبق قرارداد تاخت با معامله گر قیمت دارایی را بنابر نرخ ثابت پرداخت می نماید وقیمت همان دارایی را طبق نرخ شناور بازار دریافت می کند.         </vt:lpstr>
      <vt:lpstr>کاربردهای 3گانه قراردادتاخت:  1)مدیریت ریسک :تبدیل نرخ شناور به نرخ ثابت  2)کاهش هزینه بدهی ها :استفاده از دریافت وام با نرخ سود پایین در بازارهای مختلف هزینه های مالی راکاهش می دهد.      3)گریز از محدودیتهای قوانین :دوری کردن از هزینه قوانینی چون مالیات و محدودیت های قوانین محلی        </vt:lpstr>
      <vt:lpstr>انواع قرارداد تاخت:  1)تاخت نرخ سود:در این نوع تاخت می توان مجموعه ای از پرداختهای نرخ سود ثابت را با مجموعه ای از پرداخت های نرخ سود شناور بر اساس نرخ لایبور ویا نرخ مرجع دیگری معاوضه کرد.       2)تاخت نرخ ارز: در این نوع تاخت دو ارز مختلف با هم تاخت زده می شوند    3)  تاخت کالا:قرارداد تاخت کالا روی کالاهایی از قبیل نفت ,محصولات پتروشیمی,فلزات معمولی وگرانبها مرسوم است وبیشترین قراردادها را شرکتهای نفت و پالایشگاه ها می بندند.     </vt:lpstr>
      <vt:lpstr>با تشکر از توجه شما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بنام خدا</dc:title>
  <cp:lastModifiedBy>Windows User</cp:lastModifiedBy>
  <cp:revision>1</cp:revision>
  <dcterms:modified xsi:type="dcterms:W3CDTF">2020-05-20T22:00:07Z</dcterms:modified>
</cp:coreProperties>
</file>