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72" r:id="rId2"/>
    <p:sldId id="364" r:id="rId3"/>
    <p:sldId id="370" r:id="rId4"/>
    <p:sldId id="371" r:id="rId5"/>
    <p:sldId id="33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5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8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5530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85365" y="1913964"/>
            <a:ext cx="8713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سوم انسانی</a:t>
            </a:r>
            <a:endParaRPr lang="en-US" sz="4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5365" y="3604935"/>
            <a:ext cx="87136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sz="4400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معادلات رادیکالی</a:t>
            </a:r>
            <a:endParaRPr lang="en-US" sz="4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51385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54104" y="2989729"/>
            <a:ext cx="11430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در این نوع معادلات مجهول زیر را رادیکال قرار گرفته است .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برای حل این نوع معادلات در صورت دانستن این موضوع که هر دوطرف       اند می توان دو طرف را به توان 2 رساند فقط باز هم در آخر باید چک کرد جواب های بدست آمده در دامنه ی معادله ی اولیه صدق کنند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نکته: معادله را به </a:t>
            </a:r>
            <a:r>
              <a:rPr lang="fa-IR" sz="2400" b="1" smtClean="0">
                <a:cs typeface="B Nazanin" panose="00000400000000000000" pitchFamily="2" charset="-78"/>
              </a:rPr>
              <a:t>سمتی می بریم </a:t>
            </a:r>
            <a:r>
              <a:rPr lang="fa-IR" sz="2400" b="1" dirty="0" smtClean="0">
                <a:cs typeface="B Nazanin" panose="00000400000000000000" pitchFamily="2" charset="-78"/>
              </a:rPr>
              <a:t>که در یک طرف رادیکال باشد و آن گاه طرفین را به توان 2 برسان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1649045"/>
              </p:ext>
            </p:extLst>
          </p:nvPr>
        </p:nvGraphicFramePr>
        <p:xfrm>
          <a:off x="4052421" y="3915061"/>
          <a:ext cx="371662" cy="4574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7" name="Equation" r:id="rId3" imgW="495000" imgH="609480" progId="Equation.DSMT4">
                  <p:embed/>
                </p:oleObj>
              </mc:Choice>
              <mc:Fallback>
                <p:oleObj name="Equation" r:id="rId3" imgW="495000" imgH="609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52421" y="3915061"/>
                        <a:ext cx="371662" cy="4574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15958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354104" y="2989729"/>
            <a:ext cx="11430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مثال:</a:t>
            </a:r>
          </a:p>
          <a:p>
            <a:pPr algn="r" rtl="1">
              <a:lnSpc>
                <a:spcPct val="200000"/>
              </a:lnSpc>
            </a:pPr>
            <a:endParaRPr lang="fa-IR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fa-IR" sz="24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وقتی             را در معادله ی اولیه قرار می دهی :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anose="00000400000000000000" pitchFamily="2" charset="-78"/>
              </a:rPr>
              <a:t> </a:t>
            </a:r>
            <a:r>
              <a:rPr lang="fa-IR" sz="2400" b="1" smtClean="0">
                <a:cs typeface="B Nazanin" panose="00000400000000000000" pitchFamily="2" charset="-78"/>
              </a:rPr>
              <a:t>هیچ اشکالی دردامنه </a:t>
            </a:r>
            <a:r>
              <a:rPr lang="fa-IR" sz="2400" b="1" dirty="0" smtClean="0">
                <a:cs typeface="B Nazanin" panose="00000400000000000000" pitchFamily="2" charset="-78"/>
              </a:rPr>
              <a:t>ایجاد نمی کند و جواب قابل قبولی است.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35247"/>
              </p:ext>
            </p:extLst>
          </p:nvPr>
        </p:nvGraphicFramePr>
        <p:xfrm>
          <a:off x="10387479" y="5564206"/>
          <a:ext cx="746685" cy="2551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2" name="Equation" r:id="rId3" imgW="1002960" imgH="342720" progId="Equation.DSMT4">
                  <p:embed/>
                </p:oleObj>
              </mc:Choice>
              <mc:Fallback>
                <p:oleObj name="Equation" r:id="rId3" imgW="10029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387479" y="5564206"/>
                        <a:ext cx="746685" cy="2551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9246388"/>
              </p:ext>
            </p:extLst>
          </p:nvPr>
        </p:nvGraphicFramePr>
        <p:xfrm>
          <a:off x="569259" y="3951722"/>
          <a:ext cx="4580965" cy="4036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3" name="Equation" r:id="rId5" imgW="6197400" imgH="545760" progId="Equation.DSMT4">
                  <p:embed/>
                </p:oleObj>
              </mc:Choice>
              <mc:Fallback>
                <p:oleObj name="Equation" r:id="rId5" imgW="61974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9259" y="3951722"/>
                        <a:ext cx="4580965" cy="4036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400080"/>
              </p:ext>
            </p:extLst>
          </p:nvPr>
        </p:nvGraphicFramePr>
        <p:xfrm>
          <a:off x="6770407" y="4065699"/>
          <a:ext cx="4603750" cy="289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Equation" r:id="rId7" imgW="5651280" imgH="355320" progId="Equation.DSMT4">
                  <p:embed/>
                </p:oleObj>
              </mc:Choice>
              <mc:Fallback>
                <p:oleObj name="Equation" r:id="rId7" imgW="5651280" imgH="3553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770407" y="4065699"/>
                        <a:ext cx="4603750" cy="289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4851422"/>
              </p:ext>
            </p:extLst>
          </p:nvPr>
        </p:nvGraphicFramePr>
        <p:xfrm>
          <a:off x="3145118" y="6190129"/>
          <a:ext cx="2005106" cy="391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5" name="Equation" r:id="rId9" imgW="2793960" imgH="545760" progId="Equation.DSMT4">
                  <p:embed/>
                </p:oleObj>
              </mc:Choice>
              <mc:Fallback>
                <p:oleObj name="Equation" r:id="rId9" imgW="279396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145118" y="6190129"/>
                        <a:ext cx="2005106" cy="3919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5177118" y="4235956"/>
            <a:ext cx="149916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59219" y="3605014"/>
            <a:ext cx="2017059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0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طرفین به توان 2</a:t>
            </a:r>
            <a:endParaRPr lang="fa-IR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7985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33364" y="2581835"/>
            <a:ext cx="36038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  <a:endParaRPr lang="en-US" sz="96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373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1663</TotalTime>
  <Words>115</Words>
  <Application>Microsoft Office PowerPoint</Application>
  <PresentationFormat>Widescreen</PresentationFormat>
  <Paragraphs>13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142</cp:revision>
  <dcterms:created xsi:type="dcterms:W3CDTF">2015-07-06T05:06:21Z</dcterms:created>
  <dcterms:modified xsi:type="dcterms:W3CDTF">2018-04-23T14:57:18Z</dcterms:modified>
</cp:coreProperties>
</file>