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127600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5467" y="926716"/>
            <a:ext cx="7766936" cy="1646302"/>
          </a:xfrm>
        </p:spPr>
        <p:txBody>
          <a:bodyPr/>
          <a:lstStyle/>
          <a:p>
            <a:pPr rtl="1"/>
            <a:r>
              <a:rPr lang="fa-IR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مصاحبه کامل (مرحله ارزیابی )</a:t>
            </a:r>
            <a:r>
              <a:rPr lang="en-US" sz="3200" dirty="0" smtClean="0"/>
              <a:t>CBT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8885" y="3007124"/>
            <a:ext cx="7821660" cy="2470040"/>
          </a:xfrm>
        </p:spPr>
        <p:txBody>
          <a:bodyPr>
            <a:noAutofit/>
          </a:bodyPr>
          <a:lstStyle/>
          <a:p>
            <a:r>
              <a:rPr lang="fa-IR" sz="2200" dirty="0" smtClean="0"/>
              <a:t>سه فاز کلی دارد : دو جلسه ۴۵ دقیقه</a:t>
            </a:r>
          </a:p>
          <a:p>
            <a:pPr marL="342900" indent="-342900" rtl="1">
              <a:buAutoNum type="arabicPeriod"/>
            </a:pPr>
            <a:r>
              <a:rPr lang="fa-IR" sz="2200" dirty="0" smtClean="0"/>
              <a:t>بررسی مشکلات فعلی </a:t>
            </a:r>
          </a:p>
          <a:p>
            <a:pPr marL="342900" indent="-342900" rtl="1">
              <a:buAutoNum type="arabicPeriod"/>
            </a:pPr>
            <a:r>
              <a:rPr lang="fa-IR" sz="2200" dirty="0" smtClean="0"/>
              <a:t>تاریخچه</a:t>
            </a:r>
          </a:p>
          <a:p>
            <a:pPr marL="342900" indent="-342900" rtl="1">
              <a:buAutoNum type="arabicPeriod"/>
            </a:pPr>
            <a:r>
              <a:rPr lang="fa-IR" sz="2200" dirty="0" smtClean="0"/>
              <a:t>بررسی کارکردها</a:t>
            </a:r>
          </a:p>
        </p:txBody>
      </p:sp>
    </p:spTree>
    <p:extLst>
      <p:ext uri="{BB962C8B-B14F-4D97-AF65-F5344CB8AC3E}">
        <p14:creationId xmlns:p14="http://schemas.microsoft.com/office/powerpoint/2010/main" val="1681103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بررسی مشکلات مراجع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۱. برقراری اتحاد درمانی</a:t>
            </a:r>
          </a:p>
          <a:p>
            <a:pPr algn="r" rtl="1"/>
            <a:r>
              <a:rPr lang="fa-IR" dirty="0" smtClean="0"/>
              <a:t>۲. تهیه فهرست مشکلات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dirty="0" smtClean="0"/>
              <a:t>۳. بیرون کشیدن قواعد زندگی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dirty="0" smtClean="0"/>
              <a:t>۴. کشف باورهای بنیادین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dirty="0" smtClean="0"/>
              <a:t>۵. بررسی ریشه های تحولی احساس بنیادین</a:t>
            </a:r>
          </a:p>
        </p:txBody>
      </p:sp>
    </p:spTree>
    <p:extLst>
      <p:ext uri="{BB962C8B-B14F-4D97-AF65-F5344CB8AC3E}">
        <p14:creationId xmlns:p14="http://schemas.microsoft.com/office/powerpoint/2010/main" val="32745826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برقراری اتحاد درمانی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-اشنایی مختصر با مراجع ( همچنین نحوه خطاب کردن مراجع)</a:t>
            </a:r>
          </a:p>
          <a:p>
            <a:pPr algn="r" rtl="1"/>
            <a:r>
              <a:rPr lang="fa-IR" dirty="0" smtClean="0"/>
              <a:t>-معرفی درمانگر</a:t>
            </a:r>
          </a:p>
          <a:p>
            <a:pPr algn="r" rtl="1"/>
            <a:r>
              <a:rPr lang="fa-IR" dirty="0" smtClean="0"/>
              <a:t>- پرسش درباره تلاش های قبلی مراجع </a:t>
            </a:r>
          </a:p>
          <a:p>
            <a:pPr algn="r" rtl="1"/>
            <a:r>
              <a:rPr lang="fa-IR" dirty="0" smtClean="0"/>
              <a:t>-معرفی هدف و ساختار جلسات</a:t>
            </a:r>
          </a:p>
          <a:p>
            <a:pPr algn="r" rtl="1"/>
            <a:r>
              <a:rPr lang="fa-IR" dirty="0" smtClean="0"/>
              <a:t>- تاکید بر مسئولیت پذیری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763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تهیه فهرست مشکلات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Font typeface="Wingdings" panose="05000000000000000000" pitchFamily="2" charset="2"/>
              <a:buChar char="v"/>
            </a:pPr>
            <a:r>
              <a:rPr lang="fa-IR" dirty="0"/>
              <a:t>الف: طبقه بندی مشکلات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dirty="0"/>
              <a:t>ب. تعیین مشکل اولویت دار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dirty="0"/>
              <a:t>ج. تصریح مشکل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dirty="0"/>
              <a:t>د. بررسی مصادیق مشکل در قالب چرخه تجربه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4480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بیرون کشیدن قواعد زندگی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r" rtl="1"/>
            <a:r>
              <a:rPr lang="fa-IR" dirty="0" smtClean="0"/>
              <a:t>برای بیرون کشیدن قواعد زندگی به سراغ چرخه تجربه می رویم. </a:t>
            </a:r>
          </a:p>
          <a:p>
            <a:pPr algn="r" rtl="1"/>
            <a:r>
              <a:rPr lang="fa-IR" dirty="0" smtClean="0"/>
              <a:t>با استفاده از  سئوالات قواعد را در می اوریم. </a:t>
            </a:r>
          </a:p>
          <a:p>
            <a:pPr algn="r" rtl="1"/>
            <a:r>
              <a:rPr lang="fa-IR" dirty="0" smtClean="0"/>
              <a:t>مثال: هفته گذشته باید پروژه کاری را تحویل می دادم . از یک هفته قبل دچار استرس شده بودم. </a:t>
            </a:r>
          </a:p>
          <a:p>
            <a:pPr algn="r" rtl="1"/>
            <a:r>
              <a:rPr lang="fa-IR" dirty="0" smtClean="0"/>
              <a:t>چرخه تجربه :</a:t>
            </a:r>
          </a:p>
          <a:p>
            <a:pPr algn="r" rtl="1"/>
            <a:r>
              <a:rPr lang="fa-IR" dirty="0" smtClean="0"/>
              <a:t>افکار : اگر به موقع کار را تحویل ندهم یا کار خوبی انجام ندهم رپیسم فکر می کند کارمند خوبی نیستم</a:t>
            </a:r>
          </a:p>
          <a:p>
            <a:pPr algn="r" rtl="1"/>
            <a:r>
              <a:rPr lang="fa-IR" dirty="0" smtClean="0"/>
              <a:t>درمانگر: از دید تو کارمند ایدئال کیه؟</a:t>
            </a:r>
          </a:p>
          <a:p>
            <a:pPr algn="r" rtl="1"/>
            <a:r>
              <a:rPr lang="fa-IR" dirty="0" smtClean="0"/>
              <a:t>مراجع کسی که مسئولیتش را منظم انجام دهد</a:t>
            </a:r>
          </a:p>
          <a:p>
            <a:pPr algn="r" rtl="1"/>
            <a:r>
              <a:rPr lang="fa-IR" dirty="0" smtClean="0"/>
              <a:t>درمانگر ایا وقت شناسی برای تو  ارزش است</a:t>
            </a:r>
          </a:p>
          <a:p>
            <a:pPr algn="r" rtl="1"/>
            <a:r>
              <a:rPr lang="fa-IR" dirty="0" smtClean="0"/>
              <a:t>مراجع : بله</a:t>
            </a:r>
          </a:p>
          <a:p>
            <a:pPr algn="r" rtl="1"/>
            <a:r>
              <a:rPr lang="fa-IR" dirty="0" smtClean="0"/>
              <a:t>درمانگر: اگر کارمند منظم باشه جه فوایدی دارد</a:t>
            </a:r>
          </a:p>
          <a:p>
            <a:pPr algn="r" rtl="1"/>
            <a:r>
              <a:rPr lang="fa-IR" dirty="0" smtClean="0"/>
              <a:t>مراجع: باعث پیشرفت در کارش می شه</a:t>
            </a:r>
          </a:p>
          <a:p>
            <a:pPr algn="r" rtl="1"/>
            <a:r>
              <a:rPr lang="fa-IR" dirty="0" smtClean="0"/>
              <a:t>درمانگر: پیشرفت هم برای تو ارزش است</a:t>
            </a:r>
          </a:p>
        </p:txBody>
      </p:sp>
    </p:spTree>
    <p:extLst>
      <p:ext uri="{BB962C8B-B14F-4D97-AF65-F5344CB8AC3E}">
        <p14:creationId xmlns:p14="http://schemas.microsoft.com/office/powerpoint/2010/main" val="15507003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می توان از طریق سئوالات زیر ارزش ها استخراج کرد. </a:t>
            </a:r>
          </a:p>
          <a:p>
            <a:pPr algn="r" rtl="1"/>
            <a:r>
              <a:rPr lang="fa-IR" dirty="0" smtClean="0"/>
              <a:t>- چه چیزی برای تو ارزش است؟ مثال صداقت. نظم. با پشتکار بودن</a:t>
            </a:r>
          </a:p>
          <a:p>
            <a:pPr algn="r" rtl="1"/>
            <a:r>
              <a:rPr lang="fa-IR" dirty="0" smtClean="0"/>
              <a:t>- ارزش ها الگوهای پر تکرار هستند . کسانی که شما را می شناسند مثبت ترین ویژگی بارز تو از نظر آنها چیست؟</a:t>
            </a:r>
          </a:p>
          <a:p>
            <a:pPr algn="r" rtl="1"/>
            <a:r>
              <a:rPr lang="fa-IR" dirty="0" smtClean="0"/>
              <a:t>- چه رفتارها و کارهایی در دیگران هست که تو را ناراحت می کند؟</a:t>
            </a:r>
          </a:p>
          <a:p>
            <a:pPr algn="r" rtl="1"/>
            <a:r>
              <a:rPr lang="fa-IR" dirty="0" smtClean="0"/>
              <a:t>- ایا تو در زندگیت الگویی داری . چه چیزهایی در ان فرد هست که برای تو ارزش شده است؟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5973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۴. مشخص کردن درون مایه های اصلی قواعد زندگی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8669866" cy="4701309"/>
          </a:xfrm>
        </p:spPr>
        <p:txBody>
          <a:bodyPr/>
          <a:lstStyle/>
          <a:p>
            <a:pPr algn="r" rtl="1"/>
            <a:r>
              <a:rPr lang="fa-IR" dirty="0" smtClean="0"/>
              <a:t>ارزش ها حول چه محوری می چرخند؟ برای مشخص کردن درون مایه ارزش ها از مراجع می خواهیم جملات را کامل کنند.  </a:t>
            </a:r>
          </a:p>
          <a:p>
            <a:pPr algn="r" rtl="1"/>
            <a:r>
              <a:rPr lang="fa-IR" dirty="0" smtClean="0"/>
              <a:t>از بین ارزش هایی که گفتید ۳ تااز مهمترین انها کدام است؟</a:t>
            </a:r>
          </a:p>
          <a:p>
            <a:pPr algn="r" rtl="1"/>
            <a:r>
              <a:rPr lang="fa-IR" dirty="0" smtClean="0"/>
              <a:t>مثال : مراجع برای من کار . وفاداری ُ صداقت ارزش است</a:t>
            </a:r>
          </a:p>
          <a:p>
            <a:pPr algn="r" rtl="1"/>
            <a:r>
              <a:rPr lang="fa-IR" dirty="0" smtClean="0"/>
              <a:t>درمانگر : وقتی دروغ می شنوید چه احساسی پیدا می کنید </a:t>
            </a:r>
          </a:p>
          <a:p>
            <a:pPr algn="r" rtl="1"/>
            <a:r>
              <a:rPr lang="fa-IR" dirty="0" smtClean="0"/>
              <a:t>مراجع: کلافه می شوم احساس تنفر پیدا می کنم.</a:t>
            </a:r>
          </a:p>
          <a:p>
            <a:pPr algn="r" rtl="1"/>
            <a:r>
              <a:rPr lang="fa-IR" dirty="0" smtClean="0"/>
              <a:t>درمانگر : منظورت از کلافگی چیه</a:t>
            </a:r>
          </a:p>
          <a:p>
            <a:pPr algn="r" rtl="1"/>
            <a:r>
              <a:rPr lang="fa-IR" dirty="0" smtClean="0"/>
              <a:t>مراجع: بلاتکلیفی. بی اعتمادی </a:t>
            </a:r>
          </a:p>
          <a:p>
            <a:pPr algn="r" rtl="1"/>
            <a:r>
              <a:rPr lang="fa-IR" dirty="0" smtClean="0"/>
              <a:t>درمانگر : لطفا جمله ای که می گویم اولین چیزی که به ذهنت می اید کامل کن. </a:t>
            </a:r>
          </a:p>
          <a:p>
            <a:pPr algn="r" rtl="1"/>
            <a:r>
              <a:rPr lang="fa-IR" dirty="0" smtClean="0"/>
              <a:t>اگر دیگران با من صادق باشند آنگاه من ........</a:t>
            </a:r>
          </a:p>
          <a:p>
            <a:pPr algn="r" rtl="1"/>
            <a:r>
              <a:rPr lang="fa-IR" dirty="0" smtClean="0"/>
              <a:t>مراجع . احساس امنیت  و اعتماد می کنم</a:t>
            </a:r>
          </a:p>
          <a:p>
            <a:pPr algn="r" rtl="1"/>
            <a:r>
              <a:rPr lang="fa-IR" dirty="0" smtClean="0"/>
              <a:t>اگر دیگران با من صادق نباشند انگاه من........</a:t>
            </a:r>
          </a:p>
          <a:p>
            <a:pPr algn="r" rtl="1"/>
            <a:endParaRPr lang="fa-IR" dirty="0" smtClean="0"/>
          </a:p>
          <a:p>
            <a:pPr algn="r" rtl="1"/>
            <a:endParaRPr lang="fa-IR" dirty="0" smtClean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2000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ادامه مشخص کردن درون مایه اصلی قواعد زندگی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9698" y="1800371"/>
            <a:ext cx="8596668" cy="3880773"/>
          </a:xfrm>
        </p:spPr>
        <p:txBody>
          <a:bodyPr/>
          <a:lstStyle/>
          <a:p>
            <a:pPr algn="r" rtl="1"/>
            <a:r>
              <a:rPr lang="fa-IR" dirty="0" smtClean="0"/>
              <a:t>اگر دیگران با من وفادار باشند آنگاه من ... </a:t>
            </a:r>
          </a:p>
          <a:p>
            <a:pPr algn="r" rtl="1"/>
            <a:r>
              <a:rPr lang="fa-IR" dirty="0" smtClean="0"/>
              <a:t>مراجع ......</a:t>
            </a:r>
          </a:p>
          <a:p>
            <a:pPr algn="r" rtl="1"/>
            <a:r>
              <a:rPr lang="fa-IR" dirty="0" smtClean="0"/>
              <a:t>اگر دیگران با من صادق نباشند آنگاه من.......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9250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بررسی ریشه های تحولی باورهای بنیادین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71061"/>
            <a:ext cx="8596668" cy="3880773"/>
          </a:xfrm>
        </p:spPr>
        <p:txBody>
          <a:bodyPr/>
          <a:lstStyle/>
          <a:p>
            <a:pPr algn="r" rtl="1"/>
            <a:r>
              <a:rPr lang="fa-IR" dirty="0" smtClean="0"/>
              <a:t>تاثیرات فضای عاطفی حاکم خانواده را بر فرد بررسی می کنیم </a:t>
            </a:r>
          </a:p>
          <a:p>
            <a:pPr algn="r" rtl="1"/>
            <a:r>
              <a:rPr lang="fa-IR" dirty="0" smtClean="0"/>
              <a:t>پدر  و مادر را در دوره های اولیه کودکیت و نوجوانیت چطور اریابی می کند</a:t>
            </a:r>
          </a:p>
          <a:p>
            <a:pPr algn="r" rtl="1"/>
            <a:r>
              <a:rPr lang="fa-IR" dirty="0" smtClean="0"/>
              <a:t>معایب رفتاری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3825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فاز ۲. تاریخچه مشکلات مراجع 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مشکل فعلی مراجع گذشته ایی دارد . در تاریخچه به دنبال این هستیم که: </a:t>
            </a:r>
          </a:p>
          <a:p>
            <a:pPr algn="r" rtl="1"/>
            <a:r>
              <a:rPr lang="fa-IR" dirty="0" smtClean="0"/>
              <a:t>۱.  این مشکل دوره های مختلف چطور نشان داده است. ایا در حیطه های فردی بین فردی تحصیل بارز بوده یا در دوره ورود به مدرسه و دوره بلوغ </a:t>
            </a:r>
          </a:p>
          <a:p>
            <a:pPr algn="r" rtl="1"/>
            <a:r>
              <a:rPr lang="fa-IR" dirty="0" smtClean="0"/>
              <a:t>۲. تاریخچه مشکل فعلی :</a:t>
            </a:r>
          </a:p>
          <a:p>
            <a:pPr algn="r" rtl="1"/>
            <a:r>
              <a:rPr lang="fa-IR" dirty="0" smtClean="0"/>
              <a:t> چند وقت است این مشکل ایجاد شده است.. چه عاملی باعث شروع مشکل شده </a:t>
            </a:r>
            <a:r>
              <a:rPr lang="fa-IR" dirty="0"/>
              <a:t>است </a:t>
            </a:r>
            <a:r>
              <a:rPr lang="fa-IR" dirty="0" smtClean="0"/>
              <a:t>. </a:t>
            </a:r>
            <a:r>
              <a:rPr lang="fa-IR" dirty="0"/>
              <a:t>شدت و مدت و </a:t>
            </a:r>
            <a:r>
              <a:rPr lang="fa-IR" dirty="0" smtClean="0"/>
              <a:t>فراوانی مشکل 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701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بررسی مشکل در دوره های مختلف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9770" y="1800371"/>
            <a:ext cx="8596668" cy="3880773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از دوران قبل از شش سالگیت چیزی به ذهن داری .کیفیت رابطه ات با همسالان و هشیرها چطور بود. </a:t>
            </a:r>
          </a:p>
          <a:p>
            <a:pPr algn="r" rtl="1"/>
            <a:r>
              <a:rPr lang="fa-IR" dirty="0" smtClean="0"/>
              <a:t>- دوره شروع مدرسه .جدایی از خانواده و رفتن به مدرسه برای تو راحت بود</a:t>
            </a:r>
          </a:p>
          <a:p>
            <a:pPr algn="r" rtl="1"/>
            <a:r>
              <a:rPr lang="fa-IR" dirty="0" smtClean="0"/>
              <a:t>- تجربه بلوغ چطور بود. ایا برای شما مشکل بود .چطور با این مسئله کنار امدید.</a:t>
            </a:r>
          </a:p>
          <a:p>
            <a:pPr algn="r" rtl="1"/>
            <a:r>
              <a:rPr lang="fa-IR" dirty="0" smtClean="0"/>
              <a:t>- ایا تغییرات در جسم شما باعث تغییرات در خلق شما هم شد</a:t>
            </a:r>
          </a:p>
          <a:p>
            <a:pPr algn="r" rtl="1"/>
            <a:r>
              <a:rPr lang="fa-IR" dirty="0" smtClean="0"/>
              <a:t>- در دوره بلوغ چه اضطراب ها و ترس ها و نگرانی هایی داشتی .</a:t>
            </a:r>
          </a:p>
          <a:p>
            <a:pPr algn="r" rtl="1"/>
            <a:r>
              <a:rPr lang="fa-IR" dirty="0" smtClean="0"/>
              <a:t>- ایا تجربه استرس و یا تجربه تاثیر گذار خاصی را در ان دوره داشتی </a:t>
            </a:r>
          </a:p>
          <a:p>
            <a:pPr algn="r" rtl="1"/>
            <a:r>
              <a:rPr lang="fa-IR" dirty="0" smtClean="0"/>
              <a:t>- دوره بعد از بلوغ چطور بود ایا مشکلی داشتی</a:t>
            </a:r>
          </a:p>
          <a:p>
            <a:pPr algn="r" rtl="1"/>
            <a:r>
              <a:rPr lang="fa-IR" dirty="0" smtClean="0">
                <a:solidFill>
                  <a:srgbClr val="FF0000"/>
                </a:solidFill>
              </a:rPr>
              <a:t>اگر در هر یک از این دوره ها مشکلی را مطرح می کند درمانگر از نحوه مقابله با مشکل بپرسد:   زمانی که دچار علاپم وسواسی در دوره بلوغ شدی چطور با مشکل مقابله می کردی 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624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تاریخچه مشکل فعلی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9843" y="1578698"/>
            <a:ext cx="8596668" cy="3880773"/>
          </a:xfrm>
        </p:spPr>
        <p:txBody>
          <a:bodyPr/>
          <a:lstStyle/>
          <a:p>
            <a:pPr algn="r" rtl="1"/>
            <a:r>
              <a:rPr lang="fa-IR" dirty="0" smtClean="0"/>
              <a:t>درمانگر : علائم مشکلی که ذکر شده از کی شروع شده و چطور تداوم پیدا کرده </a:t>
            </a:r>
          </a:p>
          <a:p>
            <a:pPr algn="r" rtl="1"/>
            <a:r>
              <a:rPr lang="fa-IR" dirty="0" smtClean="0"/>
              <a:t>چند مدت هست این نگرانی ها را دارید . </a:t>
            </a:r>
          </a:p>
          <a:p>
            <a:pPr algn="r" rtl="1"/>
            <a:r>
              <a:rPr lang="fa-IR" dirty="0" smtClean="0"/>
              <a:t>- در طی یک سال اخیر(بطور مثال) </a:t>
            </a:r>
            <a:r>
              <a:rPr lang="fa-IR" dirty="0"/>
              <a:t>اتفاق خاصی افتاده </a:t>
            </a:r>
            <a:r>
              <a:rPr lang="fa-IR" dirty="0" smtClean="0"/>
              <a:t>؟ 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034591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107</TotalTime>
  <Words>802</Words>
  <Application>Microsoft Office PowerPoint</Application>
  <PresentationFormat>Custom</PresentationFormat>
  <Paragraphs>80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Facet</vt:lpstr>
      <vt:lpstr>بنام خدا</vt:lpstr>
      <vt:lpstr>مصاحبه کامل (مرحله ارزیابی )CBT</vt:lpstr>
      <vt:lpstr>بررسی مشکلات مراجع</vt:lpstr>
      <vt:lpstr>برقراری اتحاد درمانی </vt:lpstr>
      <vt:lpstr>تهیه فهرست مشکلات</vt:lpstr>
      <vt:lpstr>بیرون کشیدن قواعد زندگی</vt:lpstr>
      <vt:lpstr>PowerPoint Presentation</vt:lpstr>
      <vt:lpstr>۴. مشخص کردن درون مایه های اصلی قواعد زندگی</vt:lpstr>
      <vt:lpstr>ادامه مشخص کردن درون مایه اصلی قواعد زندگی</vt:lpstr>
      <vt:lpstr>بررسی ریشه های تحولی باورهای بنیادین</vt:lpstr>
      <vt:lpstr>فاز ۲. تاریخچه مشکلات مراجع  </vt:lpstr>
      <vt:lpstr>بررسی مشکل در دوره های مختلف</vt:lpstr>
      <vt:lpstr>تاریخچه مشکل فعلی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Windows User</cp:lastModifiedBy>
  <cp:revision>14</cp:revision>
  <dcterms:created xsi:type="dcterms:W3CDTF">2018-10-26T13:34:44Z</dcterms:created>
  <dcterms:modified xsi:type="dcterms:W3CDTF">2020-06-15T10:05:07Z</dcterms:modified>
</cp:coreProperties>
</file>