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8"/>
  </p:notesMasterIdLst>
  <p:sldIdLst>
    <p:sldId id="284" r:id="rId2"/>
    <p:sldId id="262" r:id="rId3"/>
    <p:sldId id="260" r:id="rId4"/>
    <p:sldId id="261" r:id="rId5"/>
    <p:sldId id="264" r:id="rId6"/>
    <p:sldId id="257" r:id="rId7"/>
    <p:sldId id="263" r:id="rId8"/>
    <p:sldId id="258" r:id="rId9"/>
    <p:sldId id="259" r:id="rId10"/>
    <p:sldId id="273" r:id="rId11"/>
    <p:sldId id="271" r:id="rId12"/>
    <p:sldId id="274" r:id="rId13"/>
    <p:sldId id="272" r:id="rId14"/>
    <p:sldId id="275" r:id="rId15"/>
    <p:sldId id="276" r:id="rId16"/>
    <p:sldId id="277" r:id="rId17"/>
    <p:sldId id="287" r:id="rId18"/>
    <p:sldId id="278" r:id="rId19"/>
    <p:sldId id="279" r:id="rId20"/>
    <p:sldId id="280" r:id="rId21"/>
    <p:sldId id="281" r:id="rId22"/>
    <p:sldId id="282" r:id="rId23"/>
    <p:sldId id="283" r:id="rId24"/>
    <p:sldId id="286" r:id="rId25"/>
    <p:sldId id="288" r:id="rId26"/>
    <p:sldId id="289" r:id="rId27"/>
  </p:sldIdLst>
  <p:sldSz cx="9144000" cy="6858000" type="screen4x3"/>
  <p:notesSz cx="6858000" cy="9144000"/>
  <p:custShowLst>
    <p:custShow name="Custom Show 2" id="0">
      <p:sldLst>
        <p:sld r:id="rId5"/>
        <p:sld r:id="rId3"/>
      </p:sldLst>
    </p:custShow>
    <p:custShow name="Custom Show 4" id="1">
      <p:sldLst>
        <p:sld r:id="rId11"/>
        <p:sld r:id="rId13"/>
        <p:sld r:id="rId10"/>
        <p:sld r:id="rId12"/>
      </p:sldLst>
    </p:custShow>
    <p:custShow name="Custom Show 1" id="2">
      <p:sldLst>
        <p:sld r:id="rId7"/>
        <p:sld r:id="rId16"/>
        <p:sld r:id="rId15"/>
      </p:sldLst>
    </p:custShow>
    <p:custShow name="Custom Show 5" id="3">
      <p:sldLst>
        <p:sld r:id="rId14"/>
        <p:sld r:id="rId17"/>
        <p:sld r:id="rId20"/>
        <p:sld r:id="rId19"/>
      </p:sldLst>
    </p:custShow>
    <p:custShow name="Custom Show 3" id="4">
      <p:sldLst>
        <p:sld r:id="rId9"/>
        <p:sld r:id="rId21"/>
      </p:sldLst>
    </p:custShow>
    <p:custShow name="Custom Show 6" id="5">
      <p:sldLst>
        <p:sld r:id="rId4"/>
        <p:sld r:id="rId22"/>
      </p:sldLst>
    </p:custShow>
  </p:custShowLst>
  <p:defaultTextStyle>
    <a:defPPr>
      <a:defRPr lang="tr-T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r" defTabSz="914400" rtl="1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r" defTabSz="914400" rtl="1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r" defTabSz="914400" rtl="1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r" defTabSz="914400" rtl="1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75AFF"/>
    <a:srgbClr val="0043CA"/>
    <a:srgbClr val="0037A4"/>
    <a:srgbClr val="0066FF"/>
    <a:srgbClr val="9999FF"/>
    <a:srgbClr val="FF0000"/>
    <a:srgbClr val="343434"/>
    <a:srgbClr val="5F5F5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2787"/>
    <p:restoredTop sz="90929"/>
  </p:normalViewPr>
  <p:slideViewPr>
    <p:cSldViewPr snapToGrid="0">
      <p:cViewPr varScale="1">
        <p:scale>
          <a:sx n="43" d="100"/>
          <a:sy n="43" d="100"/>
        </p:scale>
        <p:origin x="-69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22"/>
    </p:cViewPr>
  </p:sorterViewPr>
  <p:notesViewPr>
    <p:cSldViewPr snapToGrid="0">
      <p:cViewPr varScale="1">
        <p:scale>
          <a:sx n="55" d="100"/>
          <a:sy n="55" d="100"/>
        </p:scale>
        <p:origin x="-1752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r-T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r-TR"/>
          </a:p>
        </p:txBody>
      </p:sp>
      <p:sp>
        <p:nvSpPr>
          <p:cNvPr id="2765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r-TR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Times New Roman" pitchFamily="18" charset="0"/>
              </a:defRPr>
            </a:lvl1pPr>
          </a:lstStyle>
          <a:p>
            <a:fld id="{6C495934-3EF1-4F69-BECE-84578A7E30C4}" type="slidenum">
              <a:rPr lang="ar-SA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0D3C3E-624E-45C3-93ED-BF3C2FAA9E88}" type="slidenum">
              <a:rPr lang="ar-SA"/>
              <a:pPr/>
              <a:t>1</a:t>
            </a:fld>
            <a:endParaRPr lang="tr-TR"/>
          </a:p>
        </p:txBody>
      </p:sp>
      <p:sp>
        <p:nvSpPr>
          <p:cNvPr id="1228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18DCF4-BF74-47A8-A928-2070274F3988}" type="slidenum">
              <a:rPr lang="ar-SA"/>
              <a:pPr/>
              <a:t>2</a:t>
            </a:fld>
            <a:endParaRPr lang="tr-TR"/>
          </a:p>
        </p:txBody>
      </p:sp>
      <p:sp>
        <p:nvSpPr>
          <p:cNvPr id="716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416506-7C21-4C24-BC73-4333CFBBD27D}" type="slidenum">
              <a:rPr lang="ar-SA"/>
              <a:pPr/>
              <a:t>3</a:t>
            </a:fld>
            <a:endParaRPr lang="tr-TR"/>
          </a:p>
        </p:txBody>
      </p:sp>
      <p:sp>
        <p:nvSpPr>
          <p:cNvPr id="675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58EE56-D26B-4E63-8520-BCA66EC9D450}" type="slidenum">
              <a:rPr lang="ar-SA"/>
              <a:pPr/>
              <a:t>4</a:t>
            </a:fld>
            <a:endParaRPr lang="tr-TR"/>
          </a:p>
        </p:txBody>
      </p:sp>
      <p:sp>
        <p:nvSpPr>
          <p:cNvPr id="696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AF98C9-5E0C-4CE7-8182-7FD155016724}" type="slidenum">
              <a:rPr lang="ar-SA"/>
              <a:pPr/>
              <a:t>5</a:t>
            </a:fld>
            <a:endParaRPr lang="tr-TR"/>
          </a:p>
        </p:txBody>
      </p:sp>
      <p:sp>
        <p:nvSpPr>
          <p:cNvPr id="757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09B1BE-85AE-4684-8B8C-89EF9FF2E50B}" type="slidenum">
              <a:rPr lang="ar-SA"/>
              <a:pPr/>
              <a:t>6</a:t>
            </a:fld>
            <a:endParaRPr lang="tr-TR"/>
          </a:p>
        </p:txBody>
      </p:sp>
      <p:sp>
        <p:nvSpPr>
          <p:cNvPr id="614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62A046-E93D-45C4-B2E0-89B48B773BCE}" type="slidenum">
              <a:rPr lang="ar-SA"/>
              <a:pPr/>
              <a:t>7</a:t>
            </a:fld>
            <a:endParaRPr lang="tr-TR"/>
          </a:p>
        </p:txBody>
      </p:sp>
      <p:sp>
        <p:nvSpPr>
          <p:cNvPr id="737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CD1965-ACF4-4572-AB07-3A48D86FD6FF}" type="slidenum">
              <a:rPr lang="ar-SA"/>
              <a:pPr/>
              <a:t>8</a:t>
            </a:fld>
            <a:endParaRPr lang="tr-TR"/>
          </a:p>
        </p:txBody>
      </p:sp>
      <p:sp>
        <p:nvSpPr>
          <p:cNvPr id="634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98E0B7-F1B8-44BF-B94A-1D0E7A006393}" type="slidenum">
              <a:rPr lang="ar-SA"/>
              <a:pPr/>
              <a:t>9</a:t>
            </a:fld>
            <a:endParaRPr lang="tr-TR"/>
          </a:p>
        </p:txBody>
      </p:sp>
      <p:sp>
        <p:nvSpPr>
          <p:cNvPr id="655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79E9D4-7B39-4996-8126-2551F849D6BA}" type="slidenum">
              <a:rPr lang="ar-SA"/>
              <a:pPr/>
              <a:t>10</a:t>
            </a:fld>
            <a:endParaRPr lang="tr-TR"/>
          </a:p>
        </p:txBody>
      </p:sp>
      <p:sp>
        <p:nvSpPr>
          <p:cNvPr id="1003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5A9218-B6DA-419F-ABDF-9438232C5B1D}" type="slidenum">
              <a:rPr lang="ar-SA"/>
              <a:pPr/>
              <a:t>11</a:t>
            </a:fld>
            <a:endParaRPr lang="tr-TR"/>
          </a:p>
        </p:txBody>
      </p:sp>
      <p:sp>
        <p:nvSpPr>
          <p:cNvPr id="962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59E2D5-F266-463A-8B5E-F9D9D4B0E8EC}" type="slidenum">
              <a:rPr lang="ar-SA"/>
              <a:pPr/>
              <a:t>12</a:t>
            </a:fld>
            <a:endParaRPr lang="tr-TR"/>
          </a:p>
        </p:txBody>
      </p:sp>
      <p:sp>
        <p:nvSpPr>
          <p:cNvPr id="1024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A66BE4-8F0C-43E7-917A-C91B3E865707}" type="slidenum">
              <a:rPr lang="ar-SA"/>
              <a:pPr/>
              <a:t>13</a:t>
            </a:fld>
            <a:endParaRPr lang="tr-TR"/>
          </a:p>
        </p:txBody>
      </p:sp>
      <p:sp>
        <p:nvSpPr>
          <p:cNvPr id="983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569B26-7D26-4DBA-9FD2-A5BA079EC5F8}" type="slidenum">
              <a:rPr lang="ar-SA"/>
              <a:pPr/>
              <a:t>14</a:t>
            </a:fld>
            <a:endParaRPr lang="tr-TR"/>
          </a:p>
        </p:txBody>
      </p:sp>
      <p:sp>
        <p:nvSpPr>
          <p:cNvPr id="1044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B96D28-B834-40FA-860F-86644AFA0F6A}" type="slidenum">
              <a:rPr lang="ar-SA"/>
              <a:pPr/>
              <a:t>15</a:t>
            </a:fld>
            <a:endParaRPr lang="tr-TR"/>
          </a:p>
        </p:txBody>
      </p:sp>
      <p:sp>
        <p:nvSpPr>
          <p:cNvPr id="1064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9A66A4-B0C8-49A7-ABF4-862EE4FD8AD0}" type="slidenum">
              <a:rPr lang="ar-SA"/>
              <a:pPr/>
              <a:t>16</a:t>
            </a:fld>
            <a:endParaRPr lang="tr-TR"/>
          </a:p>
        </p:txBody>
      </p:sp>
      <p:sp>
        <p:nvSpPr>
          <p:cNvPr id="1085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130B82-B288-4B78-88D2-3312911492C4}" type="slidenum">
              <a:rPr lang="ar-SA"/>
              <a:pPr/>
              <a:t>17</a:t>
            </a:fld>
            <a:endParaRPr lang="tr-TR"/>
          </a:p>
        </p:txBody>
      </p:sp>
      <p:sp>
        <p:nvSpPr>
          <p:cNvPr id="1300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26AE11-AD1A-4CD9-BCE4-BAD7D931A823}" type="slidenum">
              <a:rPr lang="ar-SA"/>
              <a:pPr/>
              <a:t>18</a:t>
            </a:fld>
            <a:endParaRPr lang="tr-TR"/>
          </a:p>
        </p:txBody>
      </p:sp>
      <p:sp>
        <p:nvSpPr>
          <p:cNvPr id="1105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28E944-C90E-400D-9E4C-C52CB683C058}" type="slidenum">
              <a:rPr lang="ar-SA"/>
              <a:pPr/>
              <a:t>19</a:t>
            </a:fld>
            <a:endParaRPr lang="tr-TR"/>
          </a:p>
        </p:txBody>
      </p:sp>
      <p:sp>
        <p:nvSpPr>
          <p:cNvPr id="1126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B6512B-F8C8-4F26-885E-0F50AE4FD7D5}" type="slidenum">
              <a:rPr lang="ar-SA"/>
              <a:pPr/>
              <a:t>20</a:t>
            </a:fld>
            <a:endParaRPr lang="tr-TR"/>
          </a:p>
        </p:txBody>
      </p:sp>
      <p:sp>
        <p:nvSpPr>
          <p:cNvPr id="1146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EA1E7D-9521-49D4-B42F-095E69FB4FC0}" type="slidenum">
              <a:rPr lang="ar-SA"/>
              <a:pPr/>
              <a:t>21</a:t>
            </a:fld>
            <a:endParaRPr lang="tr-TR"/>
          </a:p>
        </p:txBody>
      </p:sp>
      <p:sp>
        <p:nvSpPr>
          <p:cNvPr id="1167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9A9844-6CCE-4194-A29C-28B8ED9110A7}" type="slidenum">
              <a:rPr lang="ar-SA"/>
              <a:pPr/>
              <a:t>22</a:t>
            </a:fld>
            <a:endParaRPr lang="tr-TR"/>
          </a:p>
        </p:txBody>
      </p:sp>
      <p:sp>
        <p:nvSpPr>
          <p:cNvPr id="118786" name="Rectangle 1026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1ED01E-8B79-4660-B214-5A564200BFF5}" type="slidenum">
              <a:rPr lang="ar-SA"/>
              <a:pPr/>
              <a:t>23</a:t>
            </a:fld>
            <a:endParaRPr lang="tr-TR"/>
          </a:p>
        </p:txBody>
      </p:sp>
      <p:sp>
        <p:nvSpPr>
          <p:cNvPr id="1208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78D5ED-E7D0-4547-A1A9-95DFE6F456F0}" type="slidenum">
              <a:rPr lang="ar-SA"/>
              <a:pPr/>
              <a:t>24</a:t>
            </a:fld>
            <a:endParaRPr lang="tr-TR"/>
          </a:p>
        </p:txBody>
      </p:sp>
      <p:sp>
        <p:nvSpPr>
          <p:cNvPr id="1280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7FEC5D-39D4-42C9-88AA-A9B824D804A1}" type="slidenum">
              <a:rPr lang="ar-SA"/>
              <a:pPr/>
              <a:t>25</a:t>
            </a:fld>
            <a:endParaRPr lang="tr-TR"/>
          </a:p>
        </p:txBody>
      </p:sp>
      <p:sp>
        <p:nvSpPr>
          <p:cNvPr id="1320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EEC5F1-9919-4C65-91E7-935C8A01017F}" type="slidenum">
              <a:rPr lang="ar-SA"/>
              <a:pPr/>
              <a:t>26</a:t>
            </a:fld>
            <a:endParaRPr lang="tr-TR"/>
          </a:p>
        </p:txBody>
      </p:sp>
      <p:sp>
        <p:nvSpPr>
          <p:cNvPr id="1341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5B57348-F8FC-4E6A-A263-E53A1AACCA7A}" type="slidenum">
              <a:rPr lang="ar-SA"/>
              <a:pPr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D47FC2A-12E4-4EA5-98DE-522606324416}" type="slidenum">
              <a:rPr lang="ar-SA"/>
              <a:pPr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4E57807-80BF-40B8-B783-7A5FAF9EA14D}" type="slidenum">
              <a:rPr lang="ar-SA"/>
              <a:pPr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3849F4-B72F-4175-875B-9F8B30831932}" type="slidenum">
              <a:rPr lang="ar-SA"/>
              <a:pPr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C7BEE0B-9317-496D-8B41-181B042B1799}" type="slidenum">
              <a:rPr lang="ar-SA"/>
              <a:pPr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9BCD613-4D8F-4BAF-A9F5-70016DA39151}" type="slidenum">
              <a:rPr lang="ar-SA"/>
              <a:pPr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A540639-8C0F-439B-8199-5FACF5A6E836}" type="slidenum">
              <a:rPr lang="ar-SA"/>
              <a:pPr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59B4AD1-4437-4DF0-9549-098F3BF9C95A}" type="slidenum">
              <a:rPr lang="ar-SA"/>
              <a:pPr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03230B7-9003-4DA3-98B5-9C81F9A15D1B}" type="slidenum">
              <a:rPr lang="ar-SA"/>
              <a:pPr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EFCAC7E-21C2-440B-B91B-695B9845AE27}" type="slidenum">
              <a:rPr lang="ar-SA"/>
              <a:pPr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700" y="131763"/>
            <a:ext cx="1968500" cy="59642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2613" y="131763"/>
            <a:ext cx="5754687" cy="59642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0847F1C-84D5-4FD9-AAF2-FB7A249C325E}" type="slidenum">
              <a:rPr lang="ar-SA"/>
              <a:pPr/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3135313" y="1117600"/>
            <a:ext cx="7383462" cy="7383463"/>
            <a:chOff x="653" y="317"/>
            <a:chExt cx="3809" cy="3809"/>
          </a:xfrm>
        </p:grpSpPr>
        <p:sp>
          <p:nvSpPr>
            <p:cNvPr id="1032" name="Rectangle 8"/>
            <p:cNvSpPr>
              <a:spLocks noChangeArrowheads="1"/>
            </p:cNvSpPr>
            <p:nvPr/>
          </p:nvSpPr>
          <p:spPr bwMode="auto">
            <a:xfrm>
              <a:off x="970" y="1881"/>
              <a:ext cx="3174" cy="680"/>
            </a:xfrm>
            <a:prstGeom prst="rect">
              <a:avLst/>
            </a:prstGeom>
            <a:solidFill>
              <a:srgbClr val="121115"/>
            </a:solidFill>
            <a:ln w="9525">
              <a:noFill/>
              <a:miter lim="800000"/>
              <a:headEnd/>
              <a:tailEnd/>
            </a:ln>
            <a:effectLst/>
            <a:scene3d>
              <a:camera prst="legacyPerspectiveTop"/>
              <a:lightRig rig="legacyFlat3" dir="r"/>
            </a:scene3d>
            <a:sp3d extrusionH="430200" prstMaterial="legacyMetal">
              <a:bevelT w="13500" h="13500" prst="angle"/>
              <a:bevelB w="13500" h="13500" prst="angle"/>
              <a:extrusionClr>
                <a:srgbClr val="121115"/>
              </a:extrusionClr>
            </a:sp3d>
          </p:spPr>
          <p:txBody>
            <a:bodyPr wrap="none" anchor="ctr">
              <a:flatTx/>
            </a:bodyPr>
            <a:lstStyle/>
            <a:p>
              <a:endParaRPr lang="fa-IR"/>
            </a:p>
          </p:txBody>
        </p:sp>
        <p:sp>
          <p:nvSpPr>
            <p:cNvPr id="1033" name="Rectangle 9"/>
            <p:cNvSpPr>
              <a:spLocks noChangeArrowheads="1"/>
            </p:cNvSpPr>
            <p:nvPr/>
          </p:nvSpPr>
          <p:spPr bwMode="auto">
            <a:xfrm rot="-5400000">
              <a:off x="970" y="1881"/>
              <a:ext cx="3174" cy="680"/>
            </a:xfrm>
            <a:prstGeom prst="rect">
              <a:avLst/>
            </a:prstGeom>
            <a:solidFill>
              <a:srgbClr val="121115"/>
            </a:solidFill>
            <a:ln w="9525">
              <a:noFill/>
              <a:miter lim="800000"/>
              <a:headEnd/>
              <a:tailEnd/>
            </a:ln>
            <a:effectLst/>
            <a:scene3d>
              <a:camera prst="legacyPerspectiveTop"/>
              <a:lightRig rig="legacyFlat3" dir="r"/>
            </a:scene3d>
            <a:sp3d extrusionH="430200" prstMaterial="legacyMetal">
              <a:bevelT w="13500" h="13500" prst="angle"/>
              <a:bevelB w="13500" h="13500" prst="angle"/>
              <a:extrusionClr>
                <a:srgbClr val="121115"/>
              </a:extrusionClr>
            </a:sp3d>
          </p:spPr>
          <p:txBody>
            <a:bodyPr wrap="none" anchor="ctr">
              <a:flatTx/>
            </a:bodyPr>
            <a:lstStyle/>
            <a:p>
              <a:endParaRPr lang="fa-IR"/>
            </a:p>
          </p:txBody>
        </p:sp>
        <p:sp>
          <p:nvSpPr>
            <p:cNvPr id="1034" name="Rectangle 10"/>
            <p:cNvSpPr>
              <a:spLocks noChangeArrowheads="1"/>
            </p:cNvSpPr>
            <p:nvPr/>
          </p:nvSpPr>
          <p:spPr bwMode="auto">
            <a:xfrm rot="2700000">
              <a:off x="652" y="1882"/>
              <a:ext cx="3809" cy="680"/>
            </a:xfrm>
            <a:prstGeom prst="rect">
              <a:avLst/>
            </a:prstGeom>
            <a:solidFill>
              <a:srgbClr val="121115"/>
            </a:solidFill>
            <a:ln w="9525">
              <a:noFill/>
              <a:miter lim="800000"/>
              <a:headEnd/>
              <a:tailEnd/>
            </a:ln>
            <a:effectLst/>
            <a:scene3d>
              <a:camera prst="legacyPerspectiveTop"/>
              <a:lightRig rig="legacyFlat3" dir="r"/>
            </a:scene3d>
            <a:sp3d extrusionH="430200" prstMaterial="legacyMetal">
              <a:bevelT w="13500" h="13500" prst="angle"/>
              <a:bevelB w="13500" h="13500" prst="angle"/>
              <a:extrusionClr>
                <a:srgbClr val="121115"/>
              </a:extrusionClr>
            </a:sp3d>
          </p:spPr>
          <p:txBody>
            <a:bodyPr wrap="none" anchor="ctr">
              <a:flatTx/>
            </a:bodyPr>
            <a:lstStyle/>
            <a:p>
              <a:endParaRPr lang="fa-IR"/>
            </a:p>
          </p:txBody>
        </p:sp>
        <p:sp>
          <p:nvSpPr>
            <p:cNvPr id="1035" name="Rectangle 11"/>
            <p:cNvSpPr>
              <a:spLocks noChangeArrowheads="1"/>
            </p:cNvSpPr>
            <p:nvPr/>
          </p:nvSpPr>
          <p:spPr bwMode="auto">
            <a:xfrm rot="8100000">
              <a:off x="653" y="1882"/>
              <a:ext cx="3809" cy="680"/>
            </a:xfrm>
            <a:prstGeom prst="rect">
              <a:avLst/>
            </a:prstGeom>
            <a:solidFill>
              <a:srgbClr val="121115"/>
            </a:solidFill>
            <a:ln w="9525">
              <a:noFill/>
              <a:miter lim="800000"/>
              <a:headEnd/>
              <a:tailEnd/>
            </a:ln>
            <a:effectLst/>
            <a:scene3d>
              <a:camera prst="legacyPerspectiveTop"/>
              <a:lightRig rig="legacyFlat3" dir="r"/>
            </a:scene3d>
            <a:sp3d extrusionH="430200" prstMaterial="legacyMetal">
              <a:bevelT w="13500" h="13500" prst="angle"/>
              <a:bevelB w="13500" h="13500" prst="angle"/>
              <a:extrusionClr>
                <a:srgbClr val="121115"/>
              </a:extrusionClr>
            </a:sp3d>
          </p:spPr>
          <p:txBody>
            <a:bodyPr wrap="none" anchor="ctr">
              <a:flatTx/>
            </a:bodyPr>
            <a:lstStyle/>
            <a:p>
              <a:endParaRPr lang="fa-IR"/>
            </a:p>
          </p:txBody>
        </p:sp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8500" y="6273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69696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rial" pitchFamily="34" charset="0"/>
              </a:defRPr>
            </a:lvl1pPr>
          </a:lstStyle>
          <a:p>
            <a:fld id="{22C635B5-1BAD-400D-B33E-81F513DBE952}" type="slidenum">
              <a:rPr lang="ar-SA"/>
              <a:pPr/>
              <a:t>‹#›</a:t>
            </a:fld>
            <a:endParaRPr lang="tr-TR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627063" y="665163"/>
            <a:ext cx="8997950" cy="22225"/>
          </a:xfrm>
          <a:prstGeom prst="rect">
            <a:avLst/>
          </a:prstGeom>
          <a:gradFill rotWithShape="0">
            <a:gsLst>
              <a:gs pos="0">
                <a:srgbClr val="D5D5D5"/>
              </a:gs>
              <a:gs pos="100000">
                <a:srgbClr val="121115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627063" y="57150"/>
            <a:ext cx="231775" cy="630238"/>
          </a:xfrm>
          <a:prstGeom prst="rect">
            <a:avLst/>
          </a:prstGeom>
          <a:gradFill rotWithShape="0">
            <a:gsLst>
              <a:gs pos="0">
                <a:srgbClr val="121115"/>
              </a:gs>
              <a:gs pos="100000">
                <a:srgbClr val="121115">
                  <a:gamma/>
                  <a:tint val="0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2613" y="131763"/>
            <a:ext cx="777240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B6B7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B6B78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B6B78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B6B78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B6B78"/>
          </a:solidFill>
          <a:latin typeface="Century Gothic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B6B78"/>
          </a:solidFill>
          <a:latin typeface="Century Gothic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B6B78"/>
          </a:solidFill>
          <a:latin typeface="Century Gothic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B6B78"/>
          </a:solidFill>
          <a:latin typeface="Century Gothic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B6B78"/>
          </a:solidFill>
          <a:latin typeface="Century Gothic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9098C-E1BB-4705-9135-708ACCB2C342}" type="slidenum">
              <a:rPr lang="ar-SA"/>
              <a:pPr/>
              <a:t>1</a:t>
            </a:fld>
            <a:endParaRPr lang="tr-TR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</p:spPr>
        <p:txBody>
          <a:bodyPr/>
          <a:lstStyle/>
          <a:p>
            <a:r>
              <a:rPr lang="tr-TR">
                <a:solidFill>
                  <a:srgbClr val="8E8E9A"/>
                </a:solidFill>
              </a:rPr>
              <a:t>4 </a:t>
            </a:r>
            <a:r>
              <a:rPr lang="de-DE">
                <a:solidFill>
                  <a:srgbClr val="8E8E9A"/>
                </a:solidFill>
              </a:rPr>
              <a:t>Square</a:t>
            </a:r>
            <a:r>
              <a:rPr lang="tr-TR">
                <a:solidFill>
                  <a:srgbClr val="8E8E9A"/>
                </a:solidFill>
              </a:rPr>
              <a:t> </a:t>
            </a:r>
            <a:r>
              <a:rPr lang="de-DE">
                <a:solidFill>
                  <a:srgbClr val="8E8E9A"/>
                </a:solidFill>
              </a:rPr>
              <a:t>Questions</a:t>
            </a:r>
            <a:endParaRPr lang="tr-TR">
              <a:solidFill>
                <a:srgbClr val="8E8E9A"/>
              </a:solidFill>
            </a:endParaRPr>
          </a:p>
        </p:txBody>
      </p:sp>
      <p:grpSp>
        <p:nvGrpSpPr>
          <p:cNvPr id="121861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121862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21863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21864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21865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21866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21867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21868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121869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21870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121871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121874" name="Text Box 18"/>
          <p:cNvSpPr txBox="1">
            <a:spLocks noChangeArrowheads="1"/>
          </p:cNvSpPr>
          <p:nvPr/>
        </p:nvSpPr>
        <p:spPr bwMode="auto">
          <a:xfrm>
            <a:off x="5262563" y="1147763"/>
            <a:ext cx="38814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به تصوير مقابل به دقت نگاه كنيد</a:t>
            </a:r>
            <a:endParaRPr lang="en-AU" b="1">
              <a:solidFill>
                <a:srgbClr val="9999FF"/>
              </a:solidFill>
              <a:latin typeface="Century Gothic" pitchFamily="34" charset="0"/>
            </a:endParaRPr>
          </a:p>
        </p:txBody>
      </p:sp>
      <p:sp>
        <p:nvSpPr>
          <p:cNvPr id="121875" name="Text Box 19"/>
          <p:cNvSpPr txBox="1">
            <a:spLocks noChangeArrowheads="1"/>
          </p:cNvSpPr>
          <p:nvPr/>
        </p:nvSpPr>
        <p:spPr bwMode="auto">
          <a:xfrm>
            <a:off x="5262563" y="2122488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حالا من در مورد اين مربع 4 سئوال مي پرسم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21877" name="Text Box 21"/>
          <p:cNvSpPr txBox="1">
            <a:spLocks noChangeArrowheads="1"/>
          </p:cNvSpPr>
          <p:nvPr/>
        </p:nvSpPr>
        <p:spPr bwMode="auto">
          <a:xfrm>
            <a:off x="5262563" y="3746500"/>
            <a:ext cx="33512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4000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آماده اي؟</a:t>
            </a:r>
            <a:endParaRPr lang="en-AU" sz="4000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1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1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1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74" grpId="0" autoUpdateAnimBg="0"/>
      <p:bldP spid="121875" grpId="0" autoUpdateAnimBg="0"/>
      <p:bldP spid="12187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D186A2-7E35-4F0E-B739-A5EBCEDE3707}" type="slidenum">
              <a:rPr lang="ar-SA"/>
              <a:pPr/>
              <a:t>2</a:t>
            </a:fld>
            <a:endParaRPr lang="tr-TR"/>
          </a:p>
        </p:txBody>
      </p:sp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1</a:t>
            </a:r>
          </a:p>
        </p:txBody>
      </p:sp>
      <p:grpSp>
        <p:nvGrpSpPr>
          <p:cNvPr id="70661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70662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0663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0664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0665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0666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0667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70668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70669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70670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70671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70672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1</a:t>
            </a:r>
          </a:p>
        </p:txBody>
      </p:sp>
      <p:sp>
        <p:nvSpPr>
          <p:cNvPr id="70673" name="Text Box 17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latin typeface="Century Gothic" pitchFamily="34" charset="0"/>
                <a:cs typeface="Arial" pitchFamily="34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latin typeface="Century Gothic" pitchFamily="34" charset="0"/>
                <a:cs typeface="Arial" pitchFamily="34" charset="0"/>
              </a:rPr>
              <a:t>A</a:t>
            </a:r>
            <a:r>
              <a:rPr lang="fa-IR" b="1">
                <a:solidFill>
                  <a:schemeClr val="bg1"/>
                </a:solidFill>
                <a:latin typeface="Century Gothic" pitchFamily="34" charset="0"/>
                <a:cs typeface="Arial" pitchFamily="34" charset="0"/>
              </a:rPr>
              <a:t> را به دو قسمت مساوي تقسيم كن</a:t>
            </a:r>
            <a:endParaRPr lang="en-AU" b="1">
              <a:solidFill>
                <a:schemeClr val="bg1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70678" name="Line 22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70685" name="Rectangle 29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70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" fill="hold"/>
                                        <p:tgtEl>
                                          <p:spTgt spid="70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" fill="hold"/>
                                        <p:tgtEl>
                                          <p:spTgt spid="706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 autoUpdateAnimBg="0"/>
      <p:bldP spid="70672" grpId="0" autoUpdateAnimBg="0"/>
      <p:bldP spid="70673" grpId="0" autoUpdateAnimBg="0"/>
      <p:bldP spid="7067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F5B0B6-C217-4618-9829-2DEA460B2570}" type="slidenum">
              <a:rPr lang="ar-SA"/>
              <a:pPr/>
              <a:t>3</a:t>
            </a:fld>
            <a:endParaRPr lang="tr-TR"/>
          </a:p>
        </p:txBody>
      </p:sp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1</a:t>
            </a:r>
          </a:p>
        </p:txBody>
      </p:sp>
      <p:grpSp>
        <p:nvGrpSpPr>
          <p:cNvPr id="66565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66566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6567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6568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6569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6570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6571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66572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66573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66574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66575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66576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1</a:t>
            </a:r>
          </a:p>
        </p:txBody>
      </p:sp>
      <p:sp>
        <p:nvSpPr>
          <p:cNvPr id="66580" name="Line 20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6581" name="Text Box 21"/>
          <p:cNvSpPr txBox="1">
            <a:spLocks noChangeArrowheads="1"/>
          </p:cNvSpPr>
          <p:nvPr/>
        </p:nvSpPr>
        <p:spPr bwMode="auto">
          <a:xfrm>
            <a:off x="5262563" y="5400675"/>
            <a:ext cx="3832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800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جواب !</a:t>
            </a:r>
            <a:endParaRPr lang="en-AU" sz="2800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66582" name="Line 22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6584" name="Rectangle 24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66585" name="Text Box 25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A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دو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6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6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80" grpId="0" animBg="1"/>
      <p:bldP spid="6658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E48691-C231-4BF5-A6E6-7745690B8F86}" type="slidenum">
              <a:rPr lang="ar-SA"/>
              <a:pPr/>
              <a:t>4</a:t>
            </a:fld>
            <a:endParaRPr lang="tr-TR"/>
          </a:p>
        </p:txBody>
      </p:sp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1</a:t>
            </a:r>
          </a:p>
        </p:txBody>
      </p:sp>
      <p:grpSp>
        <p:nvGrpSpPr>
          <p:cNvPr id="68613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68614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15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16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17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18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8619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68620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68621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68622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68623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68624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1</a:t>
            </a:r>
          </a:p>
        </p:txBody>
      </p:sp>
      <p:sp>
        <p:nvSpPr>
          <p:cNvPr id="68628" name="Line 20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8629" name="Text Box 21"/>
          <p:cNvSpPr txBox="1">
            <a:spLocks noChangeArrowheads="1"/>
          </p:cNvSpPr>
          <p:nvPr/>
        </p:nvSpPr>
        <p:spPr bwMode="auto">
          <a:xfrm>
            <a:off x="5262563" y="5451475"/>
            <a:ext cx="3832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البته كه شما حل كردي !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68630" name="Line 22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8632" name="Rectangle 24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68633" name="Text Box 25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A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دو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"/>
                                        <p:tgtEl>
                                          <p:spTgt spid="68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29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DBA41C-8755-4CE1-BAAD-6C715F496C60}" type="slidenum">
              <a:rPr lang="ar-SA"/>
              <a:pPr/>
              <a:t>5</a:t>
            </a:fld>
            <a:endParaRPr lang="tr-TR"/>
          </a:p>
        </p:txBody>
      </p:sp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2</a:t>
            </a:r>
          </a:p>
        </p:txBody>
      </p:sp>
      <p:grpSp>
        <p:nvGrpSpPr>
          <p:cNvPr id="74757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74758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4759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4760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4761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4762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4763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74764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74765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74766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74767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74768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6810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Q2</a:t>
            </a:r>
          </a:p>
        </p:txBody>
      </p:sp>
      <p:sp>
        <p:nvSpPr>
          <p:cNvPr id="74770" name="Text Box 18"/>
          <p:cNvSpPr txBox="1">
            <a:spLocks noChangeArrowheads="1"/>
          </p:cNvSpPr>
          <p:nvPr/>
        </p:nvSpPr>
        <p:spPr bwMode="auto">
          <a:xfrm>
            <a:off x="5262563" y="5340350"/>
            <a:ext cx="3351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ادامه بده زياد سخت نيست !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74772" name="Line 20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74774" name="Line 22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74778" name="Rectangle 26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74779" name="Text Box 27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B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سه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" fill="hold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" fill="hold"/>
                                        <p:tgtEl>
                                          <p:spTgt spid="74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" fill="hold"/>
                                        <p:tgtEl>
                                          <p:spTgt spid="74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75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3000"/>
                                        <p:tgtEl>
                                          <p:spTgt spid="74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 autoUpdateAnimBg="0"/>
      <p:bldP spid="74768" grpId="0" autoUpdateAnimBg="0"/>
      <p:bldP spid="74770" grpId="0" autoUpdateAnimBg="0"/>
      <p:bldP spid="7477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9DEDFD-2195-4481-B7D7-0D3A4273F944}" type="slidenum">
              <a:rPr lang="ar-SA"/>
              <a:pPr/>
              <a:t>6</a:t>
            </a:fld>
            <a:endParaRPr lang="tr-TR"/>
          </a:p>
        </p:txBody>
      </p:sp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2</a:t>
            </a:r>
          </a:p>
        </p:txBody>
      </p:sp>
      <p:grpSp>
        <p:nvGrpSpPr>
          <p:cNvPr id="60421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60422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0423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0424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0425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0426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0427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60428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60429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60430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60431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60432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2</a:t>
            </a:r>
          </a:p>
        </p:txBody>
      </p:sp>
      <p:sp>
        <p:nvSpPr>
          <p:cNvPr id="60436" name="Line 20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0438" name="Line 22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0439" name="Line 23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0440" name="Line 24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0441" name="Text Box 25"/>
          <p:cNvSpPr txBox="1">
            <a:spLocks noChangeArrowheads="1"/>
          </p:cNvSpPr>
          <p:nvPr/>
        </p:nvSpPr>
        <p:spPr bwMode="auto">
          <a:xfrm>
            <a:off x="5262563" y="5400675"/>
            <a:ext cx="3832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800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جواب !</a:t>
            </a:r>
            <a:endParaRPr lang="en-AU" sz="2800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60443" name="Rectangle 27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60444" name="Text Box 28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B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سه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0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0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0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1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0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39" grpId="0" animBg="1"/>
      <p:bldP spid="60440" grpId="0" animBg="1"/>
      <p:bldP spid="60441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9C301-0982-4A51-9180-D6604C4CC267}" type="slidenum">
              <a:rPr lang="ar-SA"/>
              <a:pPr/>
              <a:t>7</a:t>
            </a:fld>
            <a:endParaRPr lang="tr-TR"/>
          </a:p>
        </p:txBody>
      </p:sp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2</a:t>
            </a:r>
          </a:p>
        </p:txBody>
      </p:sp>
      <p:grpSp>
        <p:nvGrpSpPr>
          <p:cNvPr id="72709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72710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711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712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713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714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715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72716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72717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72718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72719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72720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2</a:t>
            </a:r>
          </a:p>
        </p:txBody>
      </p:sp>
      <p:sp>
        <p:nvSpPr>
          <p:cNvPr id="72724" name="Line 20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72725" name="Text Box 21"/>
          <p:cNvSpPr txBox="1">
            <a:spLocks noChangeArrowheads="1"/>
          </p:cNvSpPr>
          <p:nvPr/>
        </p:nvSpPr>
        <p:spPr bwMode="auto">
          <a:xfrm>
            <a:off x="5262563" y="5451475"/>
            <a:ext cx="3832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جواب را ميدونيد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72726" name="Line 22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72727" name="Line 23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72728" name="Line 24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72730" name="Rectangle 26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72731" name="Text Box 27"/>
          <p:cNvSpPr txBox="1">
            <a:spLocks noChangeArrowheads="1"/>
          </p:cNvSpPr>
          <p:nvPr/>
        </p:nvSpPr>
        <p:spPr bwMode="auto">
          <a:xfrm>
            <a:off x="5262563" y="2184400"/>
            <a:ext cx="33512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B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سه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  <a:p>
            <a:pPr algn="r" rtl="1"/>
            <a:endParaRPr lang="en-AU" b="1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2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7E1BF-0431-4FD1-A518-7360C6B54111}" type="slidenum">
              <a:rPr lang="ar-SA"/>
              <a:pPr/>
              <a:t>8</a:t>
            </a:fld>
            <a:endParaRPr lang="tr-TR"/>
          </a:p>
        </p:txBody>
      </p:sp>
      <p:grpSp>
        <p:nvGrpSpPr>
          <p:cNvPr id="62469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62470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71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72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73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74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2475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62476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62477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62478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62479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62481" name="Text Box 17"/>
          <p:cNvSpPr txBox="1">
            <a:spLocks noChangeArrowheads="1"/>
          </p:cNvSpPr>
          <p:nvPr/>
        </p:nvSpPr>
        <p:spPr bwMode="auto">
          <a:xfrm>
            <a:off x="5222875" y="1414463"/>
            <a:ext cx="335121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AU" sz="6000" b="1">
                <a:solidFill>
                  <a:schemeClr val="bg1"/>
                </a:solidFill>
                <a:latin typeface="Century Gothic" pitchFamily="34" charset="0"/>
              </a:rPr>
              <a:t>!!!</a:t>
            </a:r>
            <a:r>
              <a:rPr lang="fa-IR" sz="6000" b="1">
                <a:solidFill>
                  <a:schemeClr val="bg1"/>
                </a:solidFill>
                <a:latin typeface="Century Gothic" pitchFamily="34" charset="0"/>
                <a:cs typeface="Arial" pitchFamily="34" charset="0"/>
              </a:rPr>
              <a:t>خوب </a:t>
            </a:r>
            <a:endParaRPr lang="en-AU" sz="6000" b="1">
              <a:solidFill>
                <a:schemeClr val="bg1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62484" name="Line 20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2487" name="Line 23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2488" name="Line 24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2490" name="Rectangle 26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"/>
                                        <p:tgtEl>
                                          <p:spTgt spid="62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8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1EE1E-9759-441A-88BB-86140BA567F4}" type="slidenum">
              <a:rPr lang="ar-SA"/>
              <a:pPr/>
              <a:t>9</a:t>
            </a:fld>
            <a:endParaRPr lang="tr-TR"/>
          </a:p>
        </p:txBody>
      </p:sp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3</a:t>
            </a:r>
          </a:p>
        </p:txBody>
      </p:sp>
      <p:grpSp>
        <p:nvGrpSpPr>
          <p:cNvPr id="64517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64518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19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20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21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22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4523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64524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64525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64526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64527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64528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3</a:t>
            </a:r>
          </a:p>
        </p:txBody>
      </p:sp>
      <p:sp>
        <p:nvSpPr>
          <p:cNvPr id="64532" name="Line 20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4534" name="Line 22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4535" name="Line 23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4536" name="Line 24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64537" name="Text Box 25"/>
          <p:cNvSpPr txBox="1">
            <a:spLocks noChangeArrowheads="1"/>
          </p:cNvSpPr>
          <p:nvPr/>
        </p:nvSpPr>
        <p:spPr bwMode="auto">
          <a:xfrm>
            <a:off x="5262563" y="4718050"/>
            <a:ext cx="3351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خيلي سخت است ؟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64538" name="Text Box 26"/>
          <p:cNvSpPr txBox="1">
            <a:spLocks noChangeArrowheads="1"/>
          </p:cNvSpPr>
          <p:nvPr/>
        </p:nvSpPr>
        <p:spPr bwMode="auto">
          <a:xfrm>
            <a:off x="5262563" y="5345113"/>
            <a:ext cx="3351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بله درسته ؟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64540" name="Rectangle 28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64541" name="Text Box 29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C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جهار 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" fill="hold"/>
                                        <p:tgtEl>
                                          <p:spTgt spid="64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" fill="hold"/>
                                        <p:tgtEl>
                                          <p:spTgt spid="64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25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4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225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64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 autoUpdateAnimBg="0"/>
      <p:bldP spid="64528" grpId="0" autoUpdateAnimBg="0"/>
      <p:bldP spid="64537" grpId="0" autoUpdateAnimBg="0"/>
      <p:bldP spid="64538" grpId="0" autoUpdateAnimBg="0"/>
      <p:bldP spid="64541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8342BF-FEF8-45E0-9552-780153685E68}" type="slidenum">
              <a:rPr lang="ar-SA"/>
              <a:pPr/>
              <a:t>10</a:t>
            </a:fld>
            <a:endParaRPr lang="tr-TR"/>
          </a:p>
        </p:txBody>
      </p:sp>
      <p:sp>
        <p:nvSpPr>
          <p:cNvPr id="99330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3</a:t>
            </a:r>
          </a:p>
        </p:txBody>
      </p:sp>
      <p:grpSp>
        <p:nvGrpSpPr>
          <p:cNvPr id="99333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99334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9335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9336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9337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9338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9339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99340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99341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99342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99343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99344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3</a:t>
            </a:r>
          </a:p>
        </p:txBody>
      </p:sp>
      <p:sp>
        <p:nvSpPr>
          <p:cNvPr id="99346" name="Line 18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9347" name="Line 19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9348" name="Line 20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9349" name="Line 21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9350" name="Text Box 22"/>
          <p:cNvSpPr txBox="1">
            <a:spLocks noChangeArrowheads="1"/>
          </p:cNvSpPr>
          <p:nvPr/>
        </p:nvSpPr>
        <p:spPr bwMode="auto">
          <a:xfrm>
            <a:off x="5262563" y="5454650"/>
            <a:ext cx="3351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هنوز جواب را نيافته اي!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99353" name="Rectangle 25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99354" name="Text Box 26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C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چهار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9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5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ADEDF-0C31-4A8B-8550-F8AF2BF73773}" type="slidenum">
              <a:rPr lang="ar-SA"/>
              <a:pPr/>
              <a:t>11</a:t>
            </a:fld>
            <a:endParaRPr lang="tr-TR"/>
          </a:p>
        </p:txBody>
      </p:sp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3</a:t>
            </a:r>
          </a:p>
        </p:txBody>
      </p:sp>
      <p:grpSp>
        <p:nvGrpSpPr>
          <p:cNvPr id="95237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95238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5239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5240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5241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5242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5243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95244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95245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95246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95247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95248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3</a:t>
            </a:r>
          </a:p>
        </p:txBody>
      </p:sp>
      <p:sp>
        <p:nvSpPr>
          <p:cNvPr id="95250" name="Line 18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5251" name="Line 19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5252" name="Line 20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5253" name="Line 21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5255" name="Text Box 23"/>
          <p:cNvSpPr txBox="1">
            <a:spLocks noChangeArrowheads="1"/>
          </p:cNvSpPr>
          <p:nvPr/>
        </p:nvSpPr>
        <p:spPr bwMode="auto">
          <a:xfrm>
            <a:off x="5262563" y="5345113"/>
            <a:ext cx="38814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ادامه بده  تو ميتواني !</a:t>
            </a:r>
            <a:r>
              <a:rPr lang="en-AU" b="1">
                <a:solidFill>
                  <a:srgbClr val="9999FF"/>
                </a:solidFill>
                <a:latin typeface="Century Gothic" pitchFamily="34" charset="0"/>
              </a:rPr>
              <a:t> </a:t>
            </a:r>
          </a:p>
        </p:txBody>
      </p:sp>
      <p:sp>
        <p:nvSpPr>
          <p:cNvPr id="95258" name="Rectangle 26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95259" name="Text Box 27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C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چهار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5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5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26BAC-297A-4B3F-A19B-98A3A8ED440F}" type="slidenum">
              <a:rPr lang="ar-SA"/>
              <a:pPr/>
              <a:t>12</a:t>
            </a:fld>
            <a:endParaRPr lang="tr-TR"/>
          </a:p>
        </p:txBody>
      </p:sp>
      <p:sp>
        <p:nvSpPr>
          <p:cNvPr id="101378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3</a:t>
            </a:r>
          </a:p>
        </p:txBody>
      </p:sp>
      <p:grpSp>
        <p:nvGrpSpPr>
          <p:cNvPr id="101381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101382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1383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1384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1385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1386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1387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01388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101389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01390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101391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101392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3</a:t>
            </a:r>
          </a:p>
        </p:txBody>
      </p:sp>
      <p:sp>
        <p:nvSpPr>
          <p:cNvPr id="101394" name="Line 18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1395" name="Line 19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1396" name="Line 20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1397" name="Line 21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1399" name="Text Box 23"/>
          <p:cNvSpPr txBox="1">
            <a:spLocks noChangeArrowheads="1"/>
          </p:cNvSpPr>
          <p:nvPr/>
        </p:nvSpPr>
        <p:spPr bwMode="auto">
          <a:xfrm>
            <a:off x="5262563" y="5345113"/>
            <a:ext cx="38814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 u="sng">
                <a:solidFill>
                  <a:schemeClr val="bg1"/>
                </a:solidFill>
                <a:cs typeface="Times New Roman" pitchFamily="18" charset="0"/>
              </a:rPr>
              <a:t>براي ديدن جواب كليك كن !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01402" name="Rectangle 26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01403" name="Text Box 27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C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چهار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9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C24D8-4D32-4045-8904-1BFAB137EC98}" type="slidenum">
              <a:rPr lang="ar-SA"/>
              <a:pPr/>
              <a:t>13</a:t>
            </a:fld>
            <a:endParaRPr lang="tr-TR"/>
          </a:p>
        </p:txBody>
      </p:sp>
      <p:sp>
        <p:nvSpPr>
          <p:cNvPr id="97282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3</a:t>
            </a:r>
          </a:p>
        </p:txBody>
      </p:sp>
      <p:grpSp>
        <p:nvGrpSpPr>
          <p:cNvPr id="97285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97286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7287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7288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7289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7290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97291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97292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97293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97294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97295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97296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3</a:t>
            </a:r>
          </a:p>
        </p:txBody>
      </p:sp>
      <p:sp>
        <p:nvSpPr>
          <p:cNvPr id="97298" name="Line 18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7299" name="Line 19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7300" name="Line 20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7301" name="Line 21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7305" name="Text Box 25"/>
          <p:cNvSpPr txBox="1">
            <a:spLocks noChangeArrowheads="1"/>
          </p:cNvSpPr>
          <p:nvPr/>
        </p:nvSpPr>
        <p:spPr bwMode="auto">
          <a:xfrm>
            <a:off x="5262563" y="5400675"/>
            <a:ext cx="3832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800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اينم جواب !</a:t>
            </a:r>
            <a:endParaRPr lang="en-AU" sz="2800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97306" name="Line 26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7307" name="Line 27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7308" name="Line 28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7309" name="Line 29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7310" name="Line 30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7311" name="Line 31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7312" name="Line 32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7313" name="Line 33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97315" name="Rectangle 35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97317" name="Text Box 37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B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چهار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97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97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7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7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97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4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7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9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7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4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7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9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7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4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7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05" grpId="0" autoUpdateAnimBg="0"/>
      <p:bldP spid="97306" grpId="0" animBg="1"/>
      <p:bldP spid="97307" grpId="0" animBg="1"/>
      <p:bldP spid="97308" grpId="0" animBg="1"/>
      <p:bldP spid="97309" grpId="0" animBg="1"/>
      <p:bldP spid="97310" grpId="0" animBg="1"/>
      <p:bldP spid="97311" grpId="0" animBg="1"/>
      <p:bldP spid="97312" grpId="0" animBg="1"/>
      <p:bldP spid="973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EDBE7-6E3D-4369-893F-E8AFE156B3D9}" type="slidenum">
              <a:rPr lang="ar-SA"/>
              <a:pPr/>
              <a:t>14</a:t>
            </a:fld>
            <a:endParaRPr lang="tr-TR"/>
          </a:p>
        </p:txBody>
      </p:sp>
      <p:sp>
        <p:nvSpPr>
          <p:cNvPr id="103455" name="Text Box 31"/>
          <p:cNvSpPr txBox="1">
            <a:spLocks noChangeArrowheads="1"/>
          </p:cNvSpPr>
          <p:nvPr/>
        </p:nvSpPr>
        <p:spPr bwMode="auto">
          <a:xfrm>
            <a:off x="5262563" y="5451475"/>
            <a:ext cx="3832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توانستي حل كني ؟!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03426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3</a:t>
            </a:r>
          </a:p>
        </p:txBody>
      </p:sp>
      <p:grpSp>
        <p:nvGrpSpPr>
          <p:cNvPr id="103429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103430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3431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3432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3433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3434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3435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03436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103437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03438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103439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103440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3</a:t>
            </a:r>
          </a:p>
        </p:txBody>
      </p:sp>
      <p:sp>
        <p:nvSpPr>
          <p:cNvPr id="103442" name="Line 18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443" name="Line 19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444" name="Line 20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445" name="Line 21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447" name="Line 23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448" name="Line 24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449" name="Line 25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450" name="Line 26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451" name="Line 27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452" name="Line 28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453" name="Line 29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454" name="Line 30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3457" name="Rectangle 33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03458" name="Text Box 34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C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چهار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"/>
                                        <p:tgtEl>
                                          <p:spTgt spid="103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5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64366-DEAC-4BC1-AF3D-C8BC738C6F68}" type="slidenum">
              <a:rPr lang="ar-SA"/>
              <a:pPr/>
              <a:t>15</a:t>
            </a:fld>
            <a:endParaRPr lang="tr-TR"/>
          </a:p>
        </p:txBody>
      </p:sp>
      <p:grpSp>
        <p:nvGrpSpPr>
          <p:cNvPr id="105476" name="Group 4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10547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478" name="Line 6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479" name="Line 7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480" name="Rectangle 8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481" name="Rectangle 9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5482" name="Rectangle 10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05483" name="Text Box 11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105484" name="Text Box 12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05485" name="Text Box 13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105486" name="Text Box 14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105487" name="Text Box 15"/>
          <p:cNvSpPr txBox="1">
            <a:spLocks noChangeArrowheads="1"/>
          </p:cNvSpPr>
          <p:nvPr/>
        </p:nvSpPr>
        <p:spPr bwMode="auto">
          <a:xfrm>
            <a:off x="5222875" y="1414463"/>
            <a:ext cx="33512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4000" b="1">
                <a:solidFill>
                  <a:schemeClr val="bg1"/>
                </a:solidFill>
                <a:latin typeface="Century Gothic" pitchFamily="34" charset="0"/>
                <a:cs typeface="Arial" pitchFamily="34" charset="0"/>
              </a:rPr>
              <a:t>آماده باش براي سئوال آخر</a:t>
            </a:r>
            <a:endParaRPr lang="en-AU" sz="4000" b="1">
              <a:solidFill>
                <a:schemeClr val="bg1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05488" name="Line 16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5489" name="Line 17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5490" name="Line 18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5491" name="Line 19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5492" name="Line 20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5493" name="Line 21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5494" name="Line 22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5495" name="Line 23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5496" name="Line 24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5497" name="Line 25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5498" name="Line 26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5500" name="Rectangle 28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"/>
                                        <p:tgtEl>
                                          <p:spTgt spid="105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87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8FFC67-B66F-4779-825A-2CFBAC3DC018}" type="slidenum">
              <a:rPr lang="ar-SA"/>
              <a:pPr/>
              <a:t>16</a:t>
            </a:fld>
            <a:endParaRPr lang="tr-TR"/>
          </a:p>
        </p:txBody>
      </p:sp>
      <p:sp>
        <p:nvSpPr>
          <p:cNvPr id="107522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4</a:t>
            </a:r>
          </a:p>
        </p:txBody>
      </p:sp>
      <p:grpSp>
        <p:nvGrpSpPr>
          <p:cNvPr id="107525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107526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527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528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529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530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7531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07532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107533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07534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107535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107536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4</a:t>
            </a:r>
          </a:p>
        </p:txBody>
      </p:sp>
      <p:sp>
        <p:nvSpPr>
          <p:cNvPr id="107538" name="Line 18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7539" name="Line 19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7540" name="Line 20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7541" name="Line 21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7543" name="Text Box 23"/>
          <p:cNvSpPr txBox="1">
            <a:spLocks noChangeArrowheads="1"/>
          </p:cNvSpPr>
          <p:nvPr/>
        </p:nvSpPr>
        <p:spPr bwMode="auto">
          <a:xfrm>
            <a:off x="5262563" y="4919663"/>
            <a:ext cx="3656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ركورد جهاني 7 ثانيه مي باشد !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07544" name="Line 24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7545" name="Line 25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7546" name="Line 26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7547" name="Line 27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7548" name="Line 28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7549" name="Line 29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7550" name="Line 30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7551" name="Line 31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7553" name="Rectangle 33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07554" name="Text Box 34"/>
          <p:cNvSpPr txBox="1">
            <a:spLocks noChangeArrowheads="1"/>
          </p:cNvSpPr>
          <p:nvPr/>
        </p:nvSpPr>
        <p:spPr bwMode="auto">
          <a:xfrm>
            <a:off x="5262563" y="2009775"/>
            <a:ext cx="36560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D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هفت 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" fill="hold"/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" fill="hold"/>
                                        <p:tgtEl>
                                          <p:spTgt spid="107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" fill="hold"/>
                                        <p:tgtEl>
                                          <p:spTgt spid="107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5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2000"/>
                                        <p:tgtEl>
                                          <p:spTgt spid="107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 autoUpdateAnimBg="0"/>
      <p:bldP spid="107536" grpId="0" autoUpdateAnimBg="0"/>
      <p:bldP spid="107543" grpId="0" autoUpdateAnimBg="0"/>
      <p:bldP spid="107554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81234-F9AD-4BF7-8A98-4844C1588B77}" type="slidenum">
              <a:rPr lang="ar-SA"/>
              <a:pPr/>
              <a:t>17</a:t>
            </a:fld>
            <a:endParaRPr lang="tr-TR"/>
          </a:p>
        </p:txBody>
      </p:sp>
      <p:sp>
        <p:nvSpPr>
          <p:cNvPr id="129026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4</a:t>
            </a:r>
          </a:p>
        </p:txBody>
      </p:sp>
      <p:grpSp>
        <p:nvGrpSpPr>
          <p:cNvPr id="129027" name="Group 3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12902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29029" name="Line 5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29030" name="Line 6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29031" name="Rectangle 7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29032" name="Rectangle 8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29033" name="Rectangle 9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29034" name="Text Box 10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129035" name="Text Box 11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29036" name="Text Box 12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129037" name="Text Box 13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129038" name="Text Box 14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4</a:t>
            </a:r>
          </a:p>
        </p:txBody>
      </p:sp>
      <p:sp>
        <p:nvSpPr>
          <p:cNvPr id="129039" name="Line 15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9040" name="Line 16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9041" name="Line 17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9042" name="Line 18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9043" name="Text Box 19"/>
          <p:cNvSpPr txBox="1">
            <a:spLocks noChangeArrowheads="1"/>
          </p:cNvSpPr>
          <p:nvPr/>
        </p:nvSpPr>
        <p:spPr bwMode="auto">
          <a:xfrm>
            <a:off x="5262563" y="4830763"/>
            <a:ext cx="3670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ركورد جهاني 7 ثانيه مي باشد !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29044" name="Line 20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9045" name="Line 21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9046" name="Line 22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9047" name="Line 23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9048" name="Line 24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9049" name="Line 25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9050" name="Line 26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9051" name="Line 27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9052" name="Rectangle 28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29053" name="Text Box 29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D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هفت 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129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" fill="hold"/>
                                        <p:tgtEl>
                                          <p:spTgt spid="129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 autoUpdateAnimBg="0"/>
      <p:bldP spid="129038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DE3A6-CDBC-4562-890D-B107987B163D}" type="slidenum">
              <a:rPr lang="ar-SA"/>
              <a:pPr/>
              <a:t>18</a:t>
            </a:fld>
            <a:endParaRPr lang="tr-TR"/>
          </a:p>
        </p:txBody>
      </p:sp>
      <p:sp>
        <p:nvSpPr>
          <p:cNvPr id="109570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4</a:t>
            </a:r>
          </a:p>
        </p:txBody>
      </p:sp>
      <p:grpSp>
        <p:nvGrpSpPr>
          <p:cNvPr id="109573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109574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9575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9576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9577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9578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09579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09580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109581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09582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109583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109584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6810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Q4</a:t>
            </a:r>
          </a:p>
        </p:txBody>
      </p:sp>
      <p:sp>
        <p:nvSpPr>
          <p:cNvPr id="109586" name="Line 18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87" name="Line 19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88" name="Line 20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89" name="Line 21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90" name="Text Box 22"/>
          <p:cNvSpPr txBox="1">
            <a:spLocks noChangeArrowheads="1"/>
          </p:cNvSpPr>
          <p:nvPr/>
        </p:nvSpPr>
        <p:spPr bwMode="auto">
          <a:xfrm>
            <a:off x="5262563" y="5357813"/>
            <a:ext cx="3351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وقت تمام شد !!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09591" name="Line 23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92" name="Line 24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93" name="Line 25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94" name="Line 26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95" name="Line 27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96" name="Line 28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97" name="Line 29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598" name="Line 30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09600" name="Rectangle 32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09601" name="Text Box 33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D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هفت 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9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9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9F993A-CAD2-4E14-A8E1-74C6E9F163B8}" type="slidenum">
              <a:rPr lang="ar-SA"/>
              <a:pPr/>
              <a:t>19</a:t>
            </a:fld>
            <a:endParaRPr lang="tr-TR"/>
          </a:p>
        </p:txBody>
      </p:sp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4</a:t>
            </a:r>
          </a:p>
        </p:txBody>
      </p:sp>
      <p:grpSp>
        <p:nvGrpSpPr>
          <p:cNvPr id="111621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111622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1623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1624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1625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1626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1627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11628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111629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11630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111631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111632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4</a:t>
            </a:r>
          </a:p>
        </p:txBody>
      </p:sp>
      <p:sp>
        <p:nvSpPr>
          <p:cNvPr id="111634" name="Line 18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1635" name="Line 19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1636" name="Line 20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1637" name="Line 21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1638" name="Text Box 22"/>
          <p:cNvSpPr txBox="1">
            <a:spLocks noChangeArrowheads="1"/>
          </p:cNvSpPr>
          <p:nvPr/>
        </p:nvSpPr>
        <p:spPr bwMode="auto">
          <a:xfrm>
            <a:off x="5262563" y="5357813"/>
            <a:ext cx="3351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پيشنهاد  ؟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11639" name="Line 23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1640" name="Line 24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1641" name="Line 25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1642" name="Line 26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1643" name="Line 27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1644" name="Line 28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1645" name="Line 29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1646" name="Line 30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1648" name="Rectangle 32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11649" name="Text Box 33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D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هفت 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1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3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C72805-DB36-490D-BD2A-7BC4CA85B291}" type="slidenum">
              <a:rPr lang="ar-SA"/>
              <a:pPr/>
              <a:t>20</a:t>
            </a:fld>
            <a:endParaRPr lang="tr-TR"/>
          </a:p>
        </p:txBody>
      </p:sp>
      <p:sp>
        <p:nvSpPr>
          <p:cNvPr id="113666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4</a:t>
            </a:r>
          </a:p>
        </p:txBody>
      </p:sp>
      <p:grpSp>
        <p:nvGrpSpPr>
          <p:cNvPr id="113669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113670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3671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3672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3673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3674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3675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13676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113677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13678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113679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113680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4</a:t>
            </a:r>
          </a:p>
        </p:txBody>
      </p:sp>
      <p:sp>
        <p:nvSpPr>
          <p:cNvPr id="113682" name="Line 18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3683" name="Line 19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3684" name="Line 20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3685" name="Line 21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3686" name="Text Box 22"/>
          <p:cNvSpPr txBox="1">
            <a:spLocks noChangeArrowheads="1"/>
          </p:cNvSpPr>
          <p:nvPr/>
        </p:nvSpPr>
        <p:spPr bwMode="auto">
          <a:xfrm>
            <a:off x="5262563" y="5014913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من ميتونم منتظر بشوم.</a:t>
            </a:r>
          </a:p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حوصله ات سر رفت كليك كن.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13687" name="Line 23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3688" name="Line 24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3689" name="Line 25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3690" name="Line 26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3691" name="Line 27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3692" name="Line 28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3693" name="Line 29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3694" name="Line 30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3696" name="Rectangle 32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13697" name="Text Box 33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D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هفت 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3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86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422A0-4950-4536-9DA7-06F968E58FD8}" type="slidenum">
              <a:rPr lang="ar-SA"/>
              <a:pPr/>
              <a:t>21</a:t>
            </a:fld>
            <a:endParaRPr lang="tr-TR"/>
          </a:p>
        </p:txBody>
      </p:sp>
      <p:sp>
        <p:nvSpPr>
          <p:cNvPr id="115714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4</a:t>
            </a:r>
          </a:p>
        </p:txBody>
      </p:sp>
      <p:grpSp>
        <p:nvGrpSpPr>
          <p:cNvPr id="115717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115718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5719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5720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5721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5722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5723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15724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115725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15726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115727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115728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4</a:t>
            </a:r>
          </a:p>
        </p:txBody>
      </p:sp>
      <p:sp>
        <p:nvSpPr>
          <p:cNvPr id="115730" name="Line 18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31" name="Line 19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32" name="Line 20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33" name="Line 21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35" name="Line 23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36" name="Line 24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37" name="Line 25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38" name="Line 26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39" name="Line 27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40" name="Line 28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41" name="Line 29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42" name="Line 30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43" name="Text Box 31"/>
          <p:cNvSpPr txBox="1">
            <a:spLocks noChangeArrowheads="1"/>
          </p:cNvSpPr>
          <p:nvPr/>
        </p:nvSpPr>
        <p:spPr bwMode="auto">
          <a:xfrm>
            <a:off x="5262563" y="5400675"/>
            <a:ext cx="3832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800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جواب</a:t>
            </a:r>
            <a:endParaRPr lang="en-AU" sz="2800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15746" name="Line 34"/>
          <p:cNvSpPr>
            <a:spLocks noChangeShapeType="1"/>
          </p:cNvSpPr>
          <p:nvPr/>
        </p:nvSpPr>
        <p:spPr bwMode="auto">
          <a:xfrm>
            <a:off x="2824163" y="394493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47" name="Line 35"/>
          <p:cNvSpPr>
            <a:spLocks noChangeShapeType="1"/>
          </p:cNvSpPr>
          <p:nvPr/>
        </p:nvSpPr>
        <p:spPr bwMode="auto">
          <a:xfrm>
            <a:off x="2824163" y="4251325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48" name="Line 36"/>
          <p:cNvSpPr>
            <a:spLocks noChangeShapeType="1"/>
          </p:cNvSpPr>
          <p:nvPr/>
        </p:nvSpPr>
        <p:spPr bwMode="auto">
          <a:xfrm>
            <a:off x="2824163" y="4559300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49" name="Line 37"/>
          <p:cNvSpPr>
            <a:spLocks noChangeShapeType="1"/>
          </p:cNvSpPr>
          <p:nvPr/>
        </p:nvSpPr>
        <p:spPr bwMode="auto">
          <a:xfrm>
            <a:off x="2824163" y="486568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50" name="Line 38"/>
          <p:cNvSpPr>
            <a:spLocks noChangeShapeType="1"/>
          </p:cNvSpPr>
          <p:nvPr/>
        </p:nvSpPr>
        <p:spPr bwMode="auto">
          <a:xfrm>
            <a:off x="2824163" y="5173663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51" name="Line 39"/>
          <p:cNvSpPr>
            <a:spLocks noChangeShapeType="1"/>
          </p:cNvSpPr>
          <p:nvPr/>
        </p:nvSpPr>
        <p:spPr bwMode="auto">
          <a:xfrm>
            <a:off x="2824163" y="548163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5753" name="Rectangle 41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15754" name="Text Box 42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D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هفت 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15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15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5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5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5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5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5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43" grpId="0" autoUpdateAnimBg="0"/>
      <p:bldP spid="115746" grpId="0" animBg="1"/>
      <p:bldP spid="115747" grpId="0" animBg="1"/>
      <p:bldP spid="115748" grpId="0" animBg="1"/>
      <p:bldP spid="115749" grpId="0" animBg="1"/>
      <p:bldP spid="115750" grpId="0" animBg="1"/>
      <p:bldP spid="11575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0B5984-8A22-41C4-A80C-98ABDB8292A1}" type="slidenum">
              <a:rPr lang="ar-SA"/>
              <a:pPr/>
              <a:t>22</a:t>
            </a:fld>
            <a:endParaRPr lang="tr-TR"/>
          </a:p>
        </p:txBody>
      </p:sp>
      <p:sp>
        <p:nvSpPr>
          <p:cNvPr id="117762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4</a:t>
            </a:r>
          </a:p>
        </p:txBody>
      </p:sp>
      <p:grpSp>
        <p:nvGrpSpPr>
          <p:cNvPr id="117765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117766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7767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7768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7769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7770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7771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17772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117773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17774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117775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117776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4</a:t>
            </a:r>
          </a:p>
        </p:txBody>
      </p:sp>
      <p:sp>
        <p:nvSpPr>
          <p:cNvPr id="117778" name="Line 18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79" name="Line 19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80" name="Line 20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81" name="Line 21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82" name="Line 22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83" name="Line 23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84" name="Line 24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85" name="Line 25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86" name="Line 26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87" name="Line 27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88" name="Line 28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89" name="Line 29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90" name="Text Box 30"/>
          <p:cNvSpPr txBox="1">
            <a:spLocks noChangeArrowheads="1"/>
          </p:cNvSpPr>
          <p:nvPr/>
        </p:nvSpPr>
        <p:spPr bwMode="auto">
          <a:xfrm>
            <a:off x="5262563" y="5400675"/>
            <a:ext cx="3832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آيا واقعا سخت بود ؟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17791" name="Line 31"/>
          <p:cNvSpPr>
            <a:spLocks noChangeShapeType="1"/>
          </p:cNvSpPr>
          <p:nvPr/>
        </p:nvSpPr>
        <p:spPr bwMode="auto">
          <a:xfrm>
            <a:off x="2824163" y="394493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92" name="Line 32"/>
          <p:cNvSpPr>
            <a:spLocks noChangeShapeType="1"/>
          </p:cNvSpPr>
          <p:nvPr/>
        </p:nvSpPr>
        <p:spPr bwMode="auto">
          <a:xfrm>
            <a:off x="2824163" y="4251325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93" name="Line 33"/>
          <p:cNvSpPr>
            <a:spLocks noChangeShapeType="1"/>
          </p:cNvSpPr>
          <p:nvPr/>
        </p:nvSpPr>
        <p:spPr bwMode="auto">
          <a:xfrm>
            <a:off x="2824163" y="4559300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94" name="Line 34"/>
          <p:cNvSpPr>
            <a:spLocks noChangeShapeType="1"/>
          </p:cNvSpPr>
          <p:nvPr/>
        </p:nvSpPr>
        <p:spPr bwMode="auto">
          <a:xfrm>
            <a:off x="2824163" y="486568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95" name="Line 35"/>
          <p:cNvSpPr>
            <a:spLocks noChangeShapeType="1"/>
          </p:cNvSpPr>
          <p:nvPr/>
        </p:nvSpPr>
        <p:spPr bwMode="auto">
          <a:xfrm>
            <a:off x="2824163" y="5173663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96" name="Line 36"/>
          <p:cNvSpPr>
            <a:spLocks noChangeShapeType="1"/>
          </p:cNvSpPr>
          <p:nvPr/>
        </p:nvSpPr>
        <p:spPr bwMode="auto">
          <a:xfrm>
            <a:off x="2824163" y="548163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7798" name="Rectangle 38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17799" name="Text Box 39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D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هفت 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117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90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66AFC-10F8-4E28-89F0-11177ADA6F2A}" type="slidenum">
              <a:rPr lang="ar-SA"/>
              <a:pPr/>
              <a:t>23</a:t>
            </a:fld>
            <a:endParaRPr lang="tr-TR"/>
          </a:p>
        </p:txBody>
      </p:sp>
      <p:sp>
        <p:nvSpPr>
          <p:cNvPr id="119810" name="Text Box 2"/>
          <p:cNvSpPr txBox="1">
            <a:spLocks noChangeArrowheads="1"/>
          </p:cNvSpPr>
          <p:nvPr/>
        </p:nvSpPr>
        <p:spPr bwMode="auto">
          <a:xfrm>
            <a:off x="5199063" y="1077913"/>
            <a:ext cx="1463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343434"/>
                </a:solidFill>
                <a:latin typeface="Century Gothic" pitchFamily="34" charset="0"/>
              </a:rPr>
              <a:t>Q 4</a:t>
            </a:r>
          </a:p>
        </p:txBody>
      </p:sp>
      <p:grpSp>
        <p:nvGrpSpPr>
          <p:cNvPr id="119813" name="Group 5"/>
          <p:cNvGrpSpPr>
            <a:grpSpLocks/>
          </p:cNvGrpSpPr>
          <p:nvPr/>
        </p:nvGrpSpPr>
        <p:grpSpPr bwMode="auto">
          <a:xfrm>
            <a:off x="663575" y="1460500"/>
            <a:ext cx="4318000" cy="4318000"/>
            <a:chOff x="0" y="0"/>
            <a:chExt cx="2720" cy="2720"/>
          </a:xfrm>
        </p:grpSpPr>
        <p:sp>
          <p:nvSpPr>
            <p:cNvPr id="119814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720" cy="272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9815" name="Line 7"/>
            <p:cNvSpPr>
              <a:spLocks noChangeShapeType="1"/>
            </p:cNvSpPr>
            <p:nvPr/>
          </p:nvSpPr>
          <p:spPr bwMode="auto">
            <a:xfrm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9816" name="Line 8"/>
            <p:cNvSpPr>
              <a:spLocks noChangeShapeType="1"/>
            </p:cNvSpPr>
            <p:nvPr/>
          </p:nvSpPr>
          <p:spPr bwMode="auto">
            <a:xfrm rot="-5400000">
              <a:off x="0" y="1360"/>
              <a:ext cx="27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9817" name="Rectangle 9"/>
            <p:cNvSpPr>
              <a:spLocks noChangeArrowheads="1"/>
            </p:cNvSpPr>
            <p:nvPr/>
          </p:nvSpPr>
          <p:spPr bwMode="auto">
            <a:xfrm>
              <a:off x="68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9818" name="Rectangle 10"/>
            <p:cNvSpPr>
              <a:spLocks noChangeArrowheads="1"/>
            </p:cNvSpPr>
            <p:nvPr/>
          </p:nvSpPr>
          <p:spPr bwMode="auto">
            <a:xfrm>
              <a:off x="1360" y="68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19819" name="Rectangle 11"/>
            <p:cNvSpPr>
              <a:spLocks noChangeArrowheads="1"/>
            </p:cNvSpPr>
            <p:nvPr/>
          </p:nvSpPr>
          <p:spPr bwMode="auto">
            <a:xfrm>
              <a:off x="680" y="1360"/>
              <a:ext cx="680" cy="680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19820" name="Text Box 12"/>
          <p:cNvSpPr txBox="1">
            <a:spLocks noChangeArrowheads="1"/>
          </p:cNvSpPr>
          <p:nvPr/>
        </p:nvSpPr>
        <p:spPr bwMode="auto">
          <a:xfrm>
            <a:off x="573088" y="9890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B</a:t>
            </a:r>
          </a:p>
        </p:txBody>
      </p:sp>
      <p:sp>
        <p:nvSpPr>
          <p:cNvPr id="119821" name="Text Box 13"/>
          <p:cNvSpPr txBox="1">
            <a:spLocks noChangeArrowheads="1"/>
          </p:cNvSpPr>
          <p:nvPr/>
        </p:nvSpPr>
        <p:spPr bwMode="auto">
          <a:xfrm>
            <a:off x="4572000" y="9842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19822" name="Text Box 14"/>
          <p:cNvSpPr txBox="1">
            <a:spLocks noChangeArrowheads="1"/>
          </p:cNvSpPr>
          <p:nvPr/>
        </p:nvSpPr>
        <p:spPr bwMode="auto">
          <a:xfrm>
            <a:off x="4572000" y="584835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D</a:t>
            </a:r>
          </a:p>
        </p:txBody>
      </p:sp>
      <p:sp>
        <p:nvSpPr>
          <p:cNvPr id="119823" name="Text Box 15"/>
          <p:cNvSpPr txBox="1">
            <a:spLocks noChangeArrowheads="1"/>
          </p:cNvSpPr>
          <p:nvPr/>
        </p:nvSpPr>
        <p:spPr bwMode="auto">
          <a:xfrm>
            <a:off x="665163" y="58547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b="1">
                <a:solidFill>
                  <a:schemeClr val="hlink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119824" name="Text Box 16"/>
          <p:cNvSpPr txBox="1">
            <a:spLocks noChangeArrowheads="1"/>
          </p:cNvSpPr>
          <p:nvPr/>
        </p:nvSpPr>
        <p:spPr bwMode="auto">
          <a:xfrm>
            <a:off x="5262563" y="1473200"/>
            <a:ext cx="78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AU" sz="2800" b="1">
                <a:solidFill>
                  <a:srgbClr val="FFFF66"/>
                </a:solidFill>
                <a:latin typeface="Century Gothic" pitchFamily="34" charset="0"/>
              </a:rPr>
              <a:t>Q 4</a:t>
            </a:r>
          </a:p>
        </p:txBody>
      </p:sp>
      <p:sp>
        <p:nvSpPr>
          <p:cNvPr id="119826" name="Line 18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27" name="Line 19"/>
          <p:cNvSpPr>
            <a:spLocks noChangeShapeType="1"/>
          </p:cNvSpPr>
          <p:nvPr/>
        </p:nvSpPr>
        <p:spPr bwMode="auto">
          <a:xfrm flipH="1">
            <a:off x="5349875" y="1868488"/>
            <a:ext cx="3065463" cy="0"/>
          </a:xfrm>
          <a:prstGeom prst="line">
            <a:avLst/>
          </a:prstGeom>
          <a:noFill/>
          <a:ln w="9525">
            <a:solidFill>
              <a:srgbClr val="5F5F5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28" name="Line 20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29" name="Line 21"/>
          <p:cNvSpPr>
            <a:spLocks noChangeShapeType="1"/>
          </p:cNvSpPr>
          <p:nvPr/>
        </p:nvSpPr>
        <p:spPr bwMode="auto">
          <a:xfrm rot="16200000" flipV="1">
            <a:off x="1204913" y="2003425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30" name="Line 22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31" name="Line 23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32" name="Line 24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33" name="Line 25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34" name="Line 26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35" name="Line 27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36" name="Line 28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37" name="Line 29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38" name="Text Box 30"/>
          <p:cNvSpPr txBox="1">
            <a:spLocks noChangeArrowheads="1"/>
          </p:cNvSpPr>
          <p:nvPr/>
        </p:nvSpPr>
        <p:spPr bwMode="auto">
          <a:xfrm>
            <a:off x="5311775" y="4257675"/>
            <a:ext cx="38322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بايد توجه نمود كه چگونه مغز ما  بسادگي شرطي ميشود</a:t>
            </a:r>
            <a:endParaRPr lang="en-AU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19839" name="Line 31"/>
          <p:cNvSpPr>
            <a:spLocks noChangeShapeType="1"/>
          </p:cNvSpPr>
          <p:nvPr/>
        </p:nvSpPr>
        <p:spPr bwMode="auto">
          <a:xfrm>
            <a:off x="2824163" y="394493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40" name="Line 32"/>
          <p:cNvSpPr>
            <a:spLocks noChangeShapeType="1"/>
          </p:cNvSpPr>
          <p:nvPr/>
        </p:nvSpPr>
        <p:spPr bwMode="auto">
          <a:xfrm>
            <a:off x="2824163" y="4251325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41" name="Line 33"/>
          <p:cNvSpPr>
            <a:spLocks noChangeShapeType="1"/>
          </p:cNvSpPr>
          <p:nvPr/>
        </p:nvSpPr>
        <p:spPr bwMode="auto">
          <a:xfrm>
            <a:off x="2824163" y="4559300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42" name="Line 34"/>
          <p:cNvSpPr>
            <a:spLocks noChangeShapeType="1"/>
          </p:cNvSpPr>
          <p:nvPr/>
        </p:nvSpPr>
        <p:spPr bwMode="auto">
          <a:xfrm>
            <a:off x="2824163" y="486568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43" name="Line 35"/>
          <p:cNvSpPr>
            <a:spLocks noChangeShapeType="1"/>
          </p:cNvSpPr>
          <p:nvPr/>
        </p:nvSpPr>
        <p:spPr bwMode="auto">
          <a:xfrm>
            <a:off x="2824163" y="5173663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44" name="Line 36"/>
          <p:cNvSpPr>
            <a:spLocks noChangeShapeType="1"/>
          </p:cNvSpPr>
          <p:nvPr/>
        </p:nvSpPr>
        <p:spPr bwMode="auto">
          <a:xfrm>
            <a:off x="2824163" y="548163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19846" name="Rectangle 38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19847" name="Text Box 39"/>
          <p:cNvSpPr txBox="1">
            <a:spLocks noChangeArrowheads="1"/>
          </p:cNvSpPr>
          <p:nvPr/>
        </p:nvSpPr>
        <p:spPr bwMode="auto">
          <a:xfrm>
            <a:off x="5262563" y="2184400"/>
            <a:ext cx="3351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بخش سفيد مربع ناحيه </a:t>
            </a:r>
            <a:r>
              <a:rPr lang="en-US" b="1">
                <a:solidFill>
                  <a:schemeClr val="bg1"/>
                </a:solidFill>
                <a:cs typeface="Times New Roman" pitchFamily="18" charset="0"/>
              </a:rPr>
              <a:t>D</a:t>
            </a:r>
            <a:r>
              <a:rPr lang="fa-IR" b="1">
                <a:solidFill>
                  <a:schemeClr val="bg1"/>
                </a:solidFill>
                <a:cs typeface="Times New Roman" pitchFamily="18" charset="0"/>
              </a:rPr>
              <a:t> را به هفت  قسمت مساوي تقسيم كن</a:t>
            </a:r>
            <a:endParaRPr lang="en-AU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119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119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38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8FDECF-CADD-4805-A716-23C92D9F06FE}" type="slidenum">
              <a:rPr lang="ar-SA"/>
              <a:pPr/>
              <a:t>24</a:t>
            </a:fld>
            <a:endParaRPr lang="tr-TR"/>
          </a:p>
        </p:txBody>
      </p:sp>
      <p:sp>
        <p:nvSpPr>
          <p:cNvPr id="126991" name="Line 15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6993" name="Line 17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6994" name="Line 18"/>
          <p:cNvSpPr>
            <a:spLocks noChangeShapeType="1"/>
          </p:cNvSpPr>
          <p:nvPr/>
        </p:nvSpPr>
        <p:spPr bwMode="auto">
          <a:xfrm rot="16200000" flipV="1">
            <a:off x="1704975" y="4633913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6995" name="Line 19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6996" name="Line 20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6997" name="Line 21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6998" name="Line 22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6999" name="Line 23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7000" name="Line 24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7001" name="Line 25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7002" name="Line 26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7004" name="Line 28"/>
          <p:cNvSpPr>
            <a:spLocks noChangeShapeType="1"/>
          </p:cNvSpPr>
          <p:nvPr/>
        </p:nvSpPr>
        <p:spPr bwMode="auto">
          <a:xfrm>
            <a:off x="3324225" y="6575425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7005" name="Line 29"/>
          <p:cNvSpPr>
            <a:spLocks noChangeShapeType="1"/>
          </p:cNvSpPr>
          <p:nvPr/>
        </p:nvSpPr>
        <p:spPr bwMode="auto">
          <a:xfrm>
            <a:off x="2824163" y="4251325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7006" name="Line 30"/>
          <p:cNvSpPr>
            <a:spLocks noChangeShapeType="1"/>
          </p:cNvSpPr>
          <p:nvPr/>
        </p:nvSpPr>
        <p:spPr bwMode="auto">
          <a:xfrm>
            <a:off x="2824163" y="4559300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7007" name="Line 31"/>
          <p:cNvSpPr>
            <a:spLocks noChangeShapeType="1"/>
          </p:cNvSpPr>
          <p:nvPr/>
        </p:nvSpPr>
        <p:spPr bwMode="auto">
          <a:xfrm>
            <a:off x="2824163" y="486568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7008" name="Line 32"/>
          <p:cNvSpPr>
            <a:spLocks noChangeShapeType="1"/>
          </p:cNvSpPr>
          <p:nvPr/>
        </p:nvSpPr>
        <p:spPr bwMode="auto">
          <a:xfrm>
            <a:off x="2824163" y="5173663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7009" name="Line 33"/>
          <p:cNvSpPr>
            <a:spLocks noChangeShapeType="1"/>
          </p:cNvSpPr>
          <p:nvPr/>
        </p:nvSpPr>
        <p:spPr bwMode="auto">
          <a:xfrm>
            <a:off x="2824163" y="548163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27010" name="Rectangle 34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27013" name="Text Box 37"/>
          <p:cNvSpPr txBox="1">
            <a:spLocks noChangeArrowheads="1"/>
          </p:cNvSpPr>
          <p:nvPr/>
        </p:nvSpPr>
        <p:spPr bwMode="auto">
          <a:xfrm>
            <a:off x="376238" y="839788"/>
            <a:ext cx="8105775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sz="3600" b="1">
                <a:solidFill>
                  <a:schemeClr val="bg1"/>
                </a:solidFill>
                <a:cs typeface="Times New Roman" pitchFamily="18" charset="0"/>
              </a:rPr>
              <a:t>درسي كه بايد آموخت:</a:t>
            </a:r>
          </a:p>
          <a:p>
            <a:pPr algn="r" rtl="1"/>
            <a:r>
              <a:rPr lang="fa-IR" sz="3600" b="1">
                <a:solidFill>
                  <a:schemeClr val="bg1"/>
                </a:solidFill>
                <a:cs typeface="Times New Roman" pitchFamily="18" charset="0"/>
              </a:rPr>
              <a:t>اغلب ذهن ما  در محيط اطراف چنان شرطي ميشود كه نميتوانيم حتي چيزهاي واضح را هم ببينيم !</a:t>
            </a:r>
            <a:endParaRPr lang="en-US" sz="3600" b="1">
              <a:solidFill>
                <a:schemeClr val="bg1"/>
              </a:solidFill>
              <a:cs typeface="Times New Roman" pitchFamily="18" charset="0"/>
            </a:endParaRPr>
          </a:p>
          <a:p>
            <a:pPr algn="r" rtl="1"/>
            <a:r>
              <a:rPr lang="fa-IR" sz="3600" b="1">
                <a:solidFill>
                  <a:schemeClr val="bg1"/>
                </a:solidFill>
                <a:cs typeface="Times New Roman" pitchFamily="18" charset="0"/>
              </a:rPr>
              <a:t>براي سردرد ساده به پزشك متخصص  مراجعه ميكنيم  و تشخيص از ميگرن و مسائل عميق تر آغاز ميشود.!</a:t>
            </a:r>
          </a:p>
          <a:p>
            <a:pPr algn="r" rtl="1"/>
            <a:r>
              <a:rPr lang="fa-IR" sz="3600" b="1">
                <a:solidFill>
                  <a:schemeClr val="bg1"/>
                </a:solidFill>
                <a:cs typeface="Times New Roman" pitchFamily="18" charset="0"/>
              </a:rPr>
              <a:t>به نظر ما مسائل چنان پيچيده است كه انگار ما در تله افتاده ايم !</a:t>
            </a:r>
            <a:endParaRPr lang="en-US" sz="3600" b="1">
              <a:solidFill>
                <a:schemeClr val="bg1"/>
              </a:solidFill>
              <a:cs typeface="Times New Roman" pitchFamily="18" charset="0"/>
            </a:endParaRPr>
          </a:p>
          <a:p>
            <a:pPr algn="r" rtl="1"/>
            <a:r>
              <a:rPr lang="fa-IR" sz="3600" b="1">
                <a:solidFill>
                  <a:schemeClr val="bg1"/>
                </a:solidFill>
                <a:cs typeface="Times New Roman" pitchFamily="18" charset="0"/>
              </a:rPr>
              <a:t>ما نيز در ارتباطات خود دچار چنين وضعيتي هستيم و آنها را پيچيده ميكنيم.</a:t>
            </a:r>
            <a:endParaRPr lang="en-US" sz="3600" b="1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C2E891-3943-42D4-85FA-7BE6AF92EF35}" type="slidenum">
              <a:rPr lang="ar-SA"/>
              <a:pPr/>
              <a:t>25</a:t>
            </a:fld>
            <a:endParaRPr lang="tr-TR"/>
          </a:p>
        </p:txBody>
      </p:sp>
      <p:sp>
        <p:nvSpPr>
          <p:cNvPr id="131074" name="Line 2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1075" name="Line 3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1091" name="Rectangle 19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31093" name="Text Box 21"/>
          <p:cNvSpPr txBox="1">
            <a:spLocks noChangeArrowheads="1"/>
          </p:cNvSpPr>
          <p:nvPr/>
        </p:nvSpPr>
        <p:spPr bwMode="auto">
          <a:xfrm>
            <a:off x="1165225" y="822325"/>
            <a:ext cx="60912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a-IR" sz="6000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در زندگي ساده باش  !!</a:t>
            </a:r>
            <a:endParaRPr lang="de-DE" sz="6000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131094" name="Arc 22"/>
          <p:cNvSpPr>
            <a:spLocks/>
          </p:cNvSpPr>
          <p:nvPr/>
        </p:nvSpPr>
        <p:spPr bwMode="auto">
          <a:xfrm>
            <a:off x="4119563" y="2166938"/>
            <a:ext cx="1476375" cy="165576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1095" name="Arc 23"/>
          <p:cNvSpPr>
            <a:spLocks/>
          </p:cNvSpPr>
          <p:nvPr/>
        </p:nvSpPr>
        <p:spPr bwMode="auto">
          <a:xfrm flipV="1">
            <a:off x="4117975" y="3775075"/>
            <a:ext cx="1476375" cy="1282700"/>
          </a:xfrm>
          <a:custGeom>
            <a:avLst/>
            <a:gdLst>
              <a:gd name="G0" fmla="+- 0 0 0"/>
              <a:gd name="G1" fmla="+- 16737 0 0"/>
              <a:gd name="G2" fmla="+- 21600 0 0"/>
              <a:gd name="T0" fmla="*/ 13654 w 21600"/>
              <a:gd name="T1" fmla="*/ 0 h 16737"/>
              <a:gd name="T2" fmla="*/ 21600 w 21600"/>
              <a:gd name="T3" fmla="*/ 16737 h 16737"/>
              <a:gd name="T4" fmla="*/ 0 w 21600"/>
              <a:gd name="T5" fmla="*/ 16737 h 16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6737" fill="none" extrusionOk="0">
                <a:moveTo>
                  <a:pt x="13654" y="-1"/>
                </a:moveTo>
                <a:cubicBezTo>
                  <a:pt x="18682" y="4102"/>
                  <a:pt x="21600" y="10247"/>
                  <a:pt x="21600" y="16737"/>
                </a:cubicBezTo>
              </a:path>
              <a:path w="21600" h="16737" stroke="0" extrusionOk="0">
                <a:moveTo>
                  <a:pt x="13654" y="-1"/>
                </a:moveTo>
                <a:cubicBezTo>
                  <a:pt x="18682" y="4102"/>
                  <a:pt x="21600" y="10247"/>
                  <a:pt x="21600" y="16737"/>
                </a:cubicBezTo>
                <a:lnTo>
                  <a:pt x="0" y="16737"/>
                </a:lnTo>
                <a:close/>
              </a:path>
            </a:pathLst>
          </a:cu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1096" name="Arc 24"/>
          <p:cNvSpPr>
            <a:spLocks/>
          </p:cNvSpPr>
          <p:nvPr/>
        </p:nvSpPr>
        <p:spPr bwMode="auto">
          <a:xfrm flipH="1">
            <a:off x="2817813" y="2166938"/>
            <a:ext cx="1317625" cy="165576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9268"/>
              <a:gd name="T1" fmla="*/ 0 h 21600"/>
              <a:gd name="T2" fmla="*/ 19268 w 19268"/>
              <a:gd name="T3" fmla="*/ 11837 h 21600"/>
              <a:gd name="T4" fmla="*/ 0 w 1926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268" h="21600" fill="none" extrusionOk="0">
                <a:moveTo>
                  <a:pt x="-1" y="0"/>
                </a:moveTo>
                <a:cubicBezTo>
                  <a:pt x="8139" y="0"/>
                  <a:pt x="15588" y="4576"/>
                  <a:pt x="19267" y="11837"/>
                </a:cubicBezTo>
              </a:path>
              <a:path w="19268" h="21600" stroke="0" extrusionOk="0">
                <a:moveTo>
                  <a:pt x="-1" y="0"/>
                </a:moveTo>
                <a:cubicBezTo>
                  <a:pt x="8139" y="0"/>
                  <a:pt x="15588" y="4576"/>
                  <a:pt x="19267" y="1183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1097" name="Oval 25"/>
          <p:cNvSpPr>
            <a:spLocks noChangeArrowheads="1"/>
          </p:cNvSpPr>
          <p:nvPr/>
        </p:nvSpPr>
        <p:spPr bwMode="auto">
          <a:xfrm>
            <a:off x="2727325" y="3476625"/>
            <a:ext cx="333375" cy="750888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1098" name="Line 26"/>
          <p:cNvSpPr>
            <a:spLocks noChangeShapeType="1"/>
          </p:cNvSpPr>
          <p:nvPr/>
        </p:nvSpPr>
        <p:spPr bwMode="auto">
          <a:xfrm flipV="1">
            <a:off x="3073400" y="3524250"/>
            <a:ext cx="1023938" cy="33337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grpSp>
        <p:nvGrpSpPr>
          <p:cNvPr id="131102" name="Group 30"/>
          <p:cNvGrpSpPr>
            <a:grpSpLocks/>
          </p:cNvGrpSpPr>
          <p:nvPr/>
        </p:nvGrpSpPr>
        <p:grpSpPr bwMode="auto">
          <a:xfrm>
            <a:off x="4090988" y="3360738"/>
            <a:ext cx="539750" cy="520700"/>
            <a:chOff x="2183" y="1461"/>
            <a:chExt cx="1750" cy="1821"/>
          </a:xfrm>
        </p:grpSpPr>
        <p:sp>
          <p:nvSpPr>
            <p:cNvPr id="131099" name="Arc 27"/>
            <p:cNvSpPr>
              <a:spLocks/>
            </p:cNvSpPr>
            <p:nvPr/>
          </p:nvSpPr>
          <p:spPr bwMode="auto">
            <a:xfrm>
              <a:off x="3003" y="1461"/>
              <a:ext cx="930" cy="104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31100" name="Arc 28"/>
            <p:cNvSpPr>
              <a:spLocks/>
            </p:cNvSpPr>
            <p:nvPr/>
          </p:nvSpPr>
          <p:spPr bwMode="auto">
            <a:xfrm flipV="1">
              <a:off x="3002" y="2474"/>
              <a:ext cx="930" cy="808"/>
            </a:xfrm>
            <a:custGeom>
              <a:avLst/>
              <a:gdLst>
                <a:gd name="G0" fmla="+- 0 0 0"/>
                <a:gd name="G1" fmla="+- 16737 0 0"/>
                <a:gd name="G2" fmla="+- 21600 0 0"/>
                <a:gd name="T0" fmla="*/ 13654 w 21600"/>
                <a:gd name="T1" fmla="*/ 0 h 16737"/>
                <a:gd name="T2" fmla="*/ 21600 w 21600"/>
                <a:gd name="T3" fmla="*/ 16737 h 16737"/>
                <a:gd name="T4" fmla="*/ 0 w 21600"/>
                <a:gd name="T5" fmla="*/ 16737 h 16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6737" fill="none" extrusionOk="0">
                  <a:moveTo>
                    <a:pt x="13654" y="-1"/>
                  </a:moveTo>
                  <a:cubicBezTo>
                    <a:pt x="18682" y="4102"/>
                    <a:pt x="21600" y="10247"/>
                    <a:pt x="21600" y="16737"/>
                  </a:cubicBezTo>
                </a:path>
                <a:path w="21600" h="16737" stroke="0" extrusionOk="0">
                  <a:moveTo>
                    <a:pt x="13654" y="-1"/>
                  </a:moveTo>
                  <a:cubicBezTo>
                    <a:pt x="18682" y="4102"/>
                    <a:pt x="21600" y="10247"/>
                    <a:pt x="21600" y="16737"/>
                  </a:cubicBezTo>
                  <a:lnTo>
                    <a:pt x="0" y="16737"/>
                  </a:lnTo>
                  <a:close/>
                </a:path>
              </a:pathLst>
            </a:cu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31101" name="Arc 29"/>
            <p:cNvSpPr>
              <a:spLocks/>
            </p:cNvSpPr>
            <p:nvPr/>
          </p:nvSpPr>
          <p:spPr bwMode="auto">
            <a:xfrm flipH="1">
              <a:off x="2183" y="1461"/>
              <a:ext cx="830" cy="104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19268"/>
                <a:gd name="T1" fmla="*/ 0 h 21600"/>
                <a:gd name="T2" fmla="*/ 19268 w 19268"/>
                <a:gd name="T3" fmla="*/ 11837 h 21600"/>
                <a:gd name="T4" fmla="*/ 0 w 19268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268" h="21600" fill="none" extrusionOk="0">
                  <a:moveTo>
                    <a:pt x="-1" y="0"/>
                  </a:moveTo>
                  <a:cubicBezTo>
                    <a:pt x="8139" y="0"/>
                    <a:pt x="15588" y="4576"/>
                    <a:pt x="19267" y="11837"/>
                  </a:cubicBezTo>
                </a:path>
                <a:path w="19268" h="21600" stroke="0" extrusionOk="0">
                  <a:moveTo>
                    <a:pt x="-1" y="0"/>
                  </a:moveTo>
                  <a:cubicBezTo>
                    <a:pt x="8139" y="0"/>
                    <a:pt x="15588" y="4576"/>
                    <a:pt x="19267" y="11837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31104" name="Arc 32"/>
          <p:cNvSpPr>
            <a:spLocks/>
          </p:cNvSpPr>
          <p:nvPr/>
        </p:nvSpPr>
        <p:spPr bwMode="auto">
          <a:xfrm flipH="1">
            <a:off x="4822825" y="5046663"/>
            <a:ext cx="458788" cy="609600"/>
          </a:xfrm>
          <a:custGeom>
            <a:avLst/>
            <a:gdLst>
              <a:gd name="G0" fmla="+- 0 0 0"/>
              <a:gd name="G1" fmla="+- 18277 0 0"/>
              <a:gd name="G2" fmla="+- 21600 0 0"/>
              <a:gd name="T0" fmla="*/ 11512 w 21600"/>
              <a:gd name="T1" fmla="*/ 0 h 18277"/>
              <a:gd name="T2" fmla="*/ 21600 w 21600"/>
              <a:gd name="T3" fmla="*/ 18277 h 18277"/>
              <a:gd name="T4" fmla="*/ 0 w 21600"/>
              <a:gd name="T5" fmla="*/ 18277 h 18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8277" fill="none" extrusionOk="0">
                <a:moveTo>
                  <a:pt x="11511" y="0"/>
                </a:moveTo>
                <a:cubicBezTo>
                  <a:pt x="17790" y="3955"/>
                  <a:pt x="21600" y="10856"/>
                  <a:pt x="21600" y="18277"/>
                </a:cubicBezTo>
              </a:path>
              <a:path w="21600" h="18277" stroke="0" extrusionOk="0">
                <a:moveTo>
                  <a:pt x="11511" y="0"/>
                </a:moveTo>
                <a:cubicBezTo>
                  <a:pt x="17790" y="3955"/>
                  <a:pt x="21600" y="10856"/>
                  <a:pt x="21600" y="18277"/>
                </a:cubicBezTo>
                <a:lnTo>
                  <a:pt x="0" y="18277"/>
                </a:lnTo>
                <a:close/>
              </a:path>
            </a:pathLst>
          </a:cu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1105" name="Arc 33"/>
          <p:cNvSpPr>
            <a:spLocks/>
          </p:cNvSpPr>
          <p:nvPr/>
        </p:nvSpPr>
        <p:spPr bwMode="auto">
          <a:xfrm flipH="1" flipV="1">
            <a:off x="4822825" y="5635625"/>
            <a:ext cx="458788" cy="558800"/>
          </a:xfrm>
          <a:custGeom>
            <a:avLst/>
            <a:gdLst>
              <a:gd name="G0" fmla="+- 0 0 0"/>
              <a:gd name="G1" fmla="+- 16737 0 0"/>
              <a:gd name="G2" fmla="+- 21600 0 0"/>
              <a:gd name="T0" fmla="*/ 13654 w 21600"/>
              <a:gd name="T1" fmla="*/ 0 h 16737"/>
              <a:gd name="T2" fmla="*/ 21600 w 21600"/>
              <a:gd name="T3" fmla="*/ 16737 h 16737"/>
              <a:gd name="T4" fmla="*/ 0 w 21600"/>
              <a:gd name="T5" fmla="*/ 16737 h 16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6737" fill="none" extrusionOk="0">
                <a:moveTo>
                  <a:pt x="13654" y="-1"/>
                </a:moveTo>
                <a:cubicBezTo>
                  <a:pt x="18682" y="4102"/>
                  <a:pt x="21600" y="10247"/>
                  <a:pt x="21600" y="16737"/>
                </a:cubicBezTo>
              </a:path>
              <a:path w="21600" h="16737" stroke="0" extrusionOk="0">
                <a:moveTo>
                  <a:pt x="13654" y="-1"/>
                </a:moveTo>
                <a:cubicBezTo>
                  <a:pt x="18682" y="4102"/>
                  <a:pt x="21600" y="10247"/>
                  <a:pt x="21600" y="16737"/>
                </a:cubicBezTo>
                <a:lnTo>
                  <a:pt x="0" y="16737"/>
                </a:lnTo>
                <a:close/>
              </a:path>
            </a:pathLst>
          </a:cu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1107" name="Text Box 35"/>
          <p:cNvSpPr txBox="1">
            <a:spLocks noChangeArrowheads="1"/>
          </p:cNvSpPr>
          <p:nvPr/>
        </p:nvSpPr>
        <p:spPr bwMode="auto">
          <a:xfrm>
            <a:off x="276225" y="5811838"/>
            <a:ext cx="81216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a-IR" sz="5400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بزرگي هر شخص به سادگي اوست </a:t>
            </a:r>
            <a:endParaRPr lang="de-DE" sz="5400" b="1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1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1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1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31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1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1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1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3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31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31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31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94" grpId="0" animBg="1"/>
      <p:bldP spid="131095" grpId="0" animBg="1"/>
      <p:bldP spid="131096" grpId="0" animBg="1"/>
      <p:bldP spid="131097" grpId="0" animBg="1"/>
      <p:bldP spid="131098" grpId="0" animBg="1"/>
      <p:bldP spid="131104" grpId="0" animBg="1"/>
      <p:bldP spid="131105" grpId="0" animBg="1"/>
      <p:bldP spid="131107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513AEA-5CF0-4F9C-8F29-141801FA93C7}" type="slidenum">
              <a:rPr lang="ar-SA"/>
              <a:pPr/>
              <a:t>26</a:t>
            </a:fld>
            <a:endParaRPr lang="tr-TR"/>
          </a:p>
        </p:txBody>
      </p:sp>
      <p:sp>
        <p:nvSpPr>
          <p:cNvPr id="133122" name="Line 2"/>
          <p:cNvSpPr>
            <a:spLocks noChangeShapeType="1"/>
          </p:cNvSpPr>
          <p:nvPr/>
        </p:nvSpPr>
        <p:spPr bwMode="auto">
          <a:xfrm flipV="1">
            <a:off x="3903663" y="1457325"/>
            <a:ext cx="107950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23" name="Line 3"/>
          <p:cNvSpPr>
            <a:spLocks noChangeShapeType="1"/>
          </p:cNvSpPr>
          <p:nvPr/>
        </p:nvSpPr>
        <p:spPr bwMode="auto">
          <a:xfrm flipV="1">
            <a:off x="1744663" y="1454150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24" name="Line 4"/>
          <p:cNvSpPr>
            <a:spLocks noChangeShapeType="1"/>
          </p:cNvSpPr>
          <p:nvPr/>
        </p:nvSpPr>
        <p:spPr bwMode="auto">
          <a:xfrm rot="16200000" flipV="1">
            <a:off x="1704975" y="4633913"/>
            <a:ext cx="0" cy="107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25" name="Line 5"/>
          <p:cNvSpPr>
            <a:spLocks noChangeShapeType="1"/>
          </p:cNvSpPr>
          <p:nvPr/>
        </p:nvSpPr>
        <p:spPr bwMode="auto">
          <a:xfrm flipH="1">
            <a:off x="1192213" y="4171950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26" name="Line 6"/>
          <p:cNvSpPr>
            <a:spLocks noChangeShapeType="1"/>
          </p:cNvSpPr>
          <p:nvPr/>
        </p:nvSpPr>
        <p:spPr bwMode="auto">
          <a:xfrm>
            <a:off x="1201738" y="416242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27" name="Line 7"/>
          <p:cNvSpPr>
            <a:spLocks noChangeShapeType="1"/>
          </p:cNvSpPr>
          <p:nvPr/>
        </p:nvSpPr>
        <p:spPr bwMode="auto">
          <a:xfrm rot="-5400000">
            <a:off x="1471613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28" name="Line 8"/>
          <p:cNvSpPr>
            <a:spLocks noChangeShapeType="1"/>
          </p:cNvSpPr>
          <p:nvPr/>
        </p:nvSpPr>
        <p:spPr bwMode="auto">
          <a:xfrm>
            <a:off x="2273300" y="4699000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29" name="Line 9"/>
          <p:cNvSpPr>
            <a:spLocks noChangeShapeType="1"/>
          </p:cNvSpPr>
          <p:nvPr/>
        </p:nvSpPr>
        <p:spPr bwMode="auto">
          <a:xfrm flipH="1">
            <a:off x="660400" y="4684713"/>
            <a:ext cx="53975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30" name="Line 10"/>
          <p:cNvSpPr>
            <a:spLocks noChangeShapeType="1"/>
          </p:cNvSpPr>
          <p:nvPr/>
        </p:nvSpPr>
        <p:spPr bwMode="auto">
          <a:xfrm>
            <a:off x="1203325" y="4702175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31" name="Line 11"/>
          <p:cNvSpPr>
            <a:spLocks noChangeShapeType="1"/>
          </p:cNvSpPr>
          <p:nvPr/>
        </p:nvSpPr>
        <p:spPr bwMode="auto">
          <a:xfrm>
            <a:off x="1731963" y="5221288"/>
            <a:ext cx="0" cy="5762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32" name="Line 12"/>
          <p:cNvSpPr>
            <a:spLocks noChangeShapeType="1"/>
          </p:cNvSpPr>
          <p:nvPr/>
        </p:nvSpPr>
        <p:spPr bwMode="auto">
          <a:xfrm rot="-5400000">
            <a:off x="2009775" y="4951413"/>
            <a:ext cx="0" cy="539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33" name="Line 13"/>
          <p:cNvSpPr>
            <a:spLocks noChangeShapeType="1"/>
          </p:cNvSpPr>
          <p:nvPr/>
        </p:nvSpPr>
        <p:spPr bwMode="auto">
          <a:xfrm>
            <a:off x="3324225" y="6575425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34" name="Line 14"/>
          <p:cNvSpPr>
            <a:spLocks noChangeShapeType="1"/>
          </p:cNvSpPr>
          <p:nvPr/>
        </p:nvSpPr>
        <p:spPr bwMode="auto">
          <a:xfrm>
            <a:off x="2824163" y="4251325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35" name="Line 15"/>
          <p:cNvSpPr>
            <a:spLocks noChangeShapeType="1"/>
          </p:cNvSpPr>
          <p:nvPr/>
        </p:nvSpPr>
        <p:spPr bwMode="auto">
          <a:xfrm>
            <a:off x="2824163" y="4559300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36" name="Line 16"/>
          <p:cNvSpPr>
            <a:spLocks noChangeShapeType="1"/>
          </p:cNvSpPr>
          <p:nvPr/>
        </p:nvSpPr>
        <p:spPr bwMode="auto">
          <a:xfrm>
            <a:off x="2824163" y="486568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37" name="Line 17"/>
          <p:cNvSpPr>
            <a:spLocks noChangeShapeType="1"/>
          </p:cNvSpPr>
          <p:nvPr/>
        </p:nvSpPr>
        <p:spPr bwMode="auto">
          <a:xfrm>
            <a:off x="2824163" y="5173663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38" name="Line 18"/>
          <p:cNvSpPr>
            <a:spLocks noChangeShapeType="1"/>
          </p:cNvSpPr>
          <p:nvPr/>
        </p:nvSpPr>
        <p:spPr bwMode="auto">
          <a:xfrm>
            <a:off x="2824163" y="5481638"/>
            <a:ext cx="21590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33139" name="Rectangle 19"/>
          <p:cNvSpPr>
            <a:spLocks noGrp="1" noChangeArrowheads="1"/>
          </p:cNvSpPr>
          <p:nvPr>
            <p:ph type="title"/>
          </p:nvPr>
        </p:nvSpPr>
        <p:spPr>
          <a:xfrm>
            <a:off x="608013" y="68263"/>
            <a:ext cx="7772400" cy="623887"/>
          </a:xfrm>
          <a:noFill/>
          <a:ln/>
        </p:spPr>
        <p:txBody>
          <a:bodyPr/>
          <a:lstStyle/>
          <a:p>
            <a:r>
              <a:rPr lang="tr-TR"/>
              <a:t>4 </a:t>
            </a:r>
            <a:r>
              <a:rPr lang="de-DE"/>
              <a:t>Square</a:t>
            </a:r>
            <a:r>
              <a:rPr lang="tr-TR"/>
              <a:t> </a:t>
            </a:r>
            <a:r>
              <a:rPr lang="de-DE"/>
              <a:t>Questions</a:t>
            </a:r>
            <a:endParaRPr lang="tr-TR"/>
          </a:p>
        </p:txBody>
      </p:sp>
      <p:sp>
        <p:nvSpPr>
          <p:cNvPr id="133141" name="Text Box 21"/>
          <p:cNvSpPr txBox="1">
            <a:spLocks noChangeArrowheads="1"/>
          </p:cNvSpPr>
          <p:nvPr/>
        </p:nvSpPr>
        <p:spPr bwMode="auto">
          <a:xfrm>
            <a:off x="981075" y="2909888"/>
            <a:ext cx="7278688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a-IR" sz="7200" b="1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روز خوبي داشته باشيد</a:t>
            </a:r>
            <a:r>
              <a:rPr lang="fa-IR" sz="5400">
                <a:solidFill>
                  <a:srgbClr val="9999FF"/>
                </a:solidFill>
                <a:latin typeface="Century Gothic" pitchFamily="34" charset="0"/>
                <a:cs typeface="Arial" pitchFamily="34" charset="0"/>
              </a:rPr>
              <a:t> </a:t>
            </a:r>
            <a:endParaRPr lang="de-DE" sz="5400">
              <a:solidFill>
                <a:srgbClr val="9999FF"/>
              </a:solidFill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kit Yönetimi 20020312">
  <a:themeElements>
    <a:clrScheme name="Nakit Yönetimi 2002031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Nakit Yönetimi 20020312">
      <a:majorFont>
        <a:latin typeface="Century Gothic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r-T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r-T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Nakit Yönetimi 2002031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kit Yönetimi 20020312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kit Yönetimi 20020312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kit Yönetimi 20020312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kit Yönetimi 20020312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kit Yönetimi 20020312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kit Yönetimi 20020312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</TotalTime>
  <Words>752</Words>
  <Application>Microsoft PowerPoint</Application>
  <PresentationFormat>On-screen Show (4:3)</PresentationFormat>
  <Paragraphs>264</Paragraphs>
  <Slides>26</Slides>
  <Notes>26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  <vt:variant>
        <vt:lpstr>Custom Shows</vt:lpstr>
      </vt:variant>
      <vt:variant>
        <vt:i4>6</vt:i4>
      </vt:variant>
    </vt:vector>
  </HeadingPairs>
  <TitlesOfParts>
    <vt:vector size="36" baseType="lpstr">
      <vt:lpstr>Times New Roman</vt:lpstr>
      <vt:lpstr>Century Gothic</vt:lpstr>
      <vt:lpstr>Arial</vt:lpstr>
      <vt:lpstr>Nakit Yönetimi 20020312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4 Square Questions</vt:lpstr>
      <vt:lpstr>Custom Show 2</vt:lpstr>
      <vt:lpstr>Custom Show 4</vt:lpstr>
      <vt:lpstr>Custom Show 1</vt:lpstr>
      <vt:lpstr>Custom Show 5</vt:lpstr>
      <vt:lpstr>Custom Show 3</vt:lpstr>
      <vt:lpstr>Custom Show 6</vt:lpstr>
    </vt:vector>
  </TitlesOfParts>
  <Company>FINANSBANK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Nakit Yönetimi</dc:title>
  <dc:creator>FINANSBANK</dc:creator>
  <cp:lastModifiedBy>4ser</cp:lastModifiedBy>
  <cp:revision>84</cp:revision>
  <dcterms:created xsi:type="dcterms:W3CDTF">2002-03-12T00:54:12Z</dcterms:created>
  <dcterms:modified xsi:type="dcterms:W3CDTF">2011-11-17T13:17:12Z</dcterms:modified>
</cp:coreProperties>
</file>