
<file path=[Content_Types].xml><?xml version="1.0" encoding="utf-8"?>
<Types xmlns="http://schemas.openxmlformats.org/package/2006/content-types">
  <Default Extension="jpeg" ContentType="image/jpeg"/>
  <Default Extension="rels" ContentType="application/vnd.openxmlformats-package.relationships+xml"/>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rtl="1" saveSubsetFonts="1">
  <p:sldMasterIdLst>
    <p:sldMasterId id="2147483684" r:id="rId1"/>
  </p:sldMasterIdLst>
  <p:sldIdLst>
    <p:sldId id="257" r:id="rId2"/>
    <p:sldId id="258" r:id="rId3"/>
    <p:sldId id="267" r:id="rId4"/>
    <p:sldId id="260" r:id="rId5"/>
    <p:sldId id="261" r:id="rId6"/>
    <p:sldId id="262" r:id="rId7"/>
    <p:sldId id="263" r:id="rId8"/>
    <p:sldId id="264" r:id="rId9"/>
    <p:sldId id="265" r:id="rId10"/>
    <p:sldId id="266" r:id="rId11"/>
    <p:sldId id="268" r:id="rId12"/>
    <p:sldId id="269" r:id="rId13"/>
    <p:sldId id="270" r:id="rId14"/>
    <p:sldId id="271" r:id="rId15"/>
    <p:sldId id="272" r:id="rId16"/>
    <p:sldId id="273" r:id="rId17"/>
    <p:sldId id="274" r:id="rId18"/>
    <p:sldId id="275" r:id="rId19"/>
    <p:sldId id="277" r:id="rId20"/>
    <p:sldId id="278" r:id="rId21"/>
    <p:sldId id="279" r:id="rId22"/>
    <p:sldId id="280" r:id="rId23"/>
    <p:sldId id="281" r:id="rId24"/>
  </p:sldIdLst>
  <p:sldSz cx="9144000" cy="6858000" type="screen4x3"/>
  <p:notesSz cx="6858000" cy="9144000"/>
  <p:defaultTextStyle>
    <a:defPPr>
      <a:defRPr lang="fa-IR"/>
    </a:defPPr>
    <a:lvl1pPr marL="0" algn="r" defTabSz="914400" rtl="1" eaLnBrk="1" latinLnBrk="0" hangingPunct="1">
      <a:defRPr sz="1800" kern="1200">
        <a:solidFill>
          <a:schemeClr val="tx1"/>
        </a:solidFill>
        <a:latin typeface="+mn-lt"/>
        <a:ea typeface="+mn-ea"/>
        <a:cs typeface="+mn-cs"/>
      </a:defRPr>
    </a:lvl1pPr>
    <a:lvl2pPr marL="457200" algn="r" defTabSz="914400" rtl="1" eaLnBrk="1" latinLnBrk="0" hangingPunct="1">
      <a:defRPr sz="1800" kern="1200">
        <a:solidFill>
          <a:schemeClr val="tx1"/>
        </a:solidFill>
        <a:latin typeface="+mn-lt"/>
        <a:ea typeface="+mn-ea"/>
        <a:cs typeface="+mn-cs"/>
      </a:defRPr>
    </a:lvl2pPr>
    <a:lvl3pPr marL="914400" algn="r" defTabSz="914400" rtl="1" eaLnBrk="1" latinLnBrk="0" hangingPunct="1">
      <a:defRPr sz="1800" kern="1200">
        <a:solidFill>
          <a:schemeClr val="tx1"/>
        </a:solidFill>
        <a:latin typeface="+mn-lt"/>
        <a:ea typeface="+mn-ea"/>
        <a:cs typeface="+mn-cs"/>
      </a:defRPr>
    </a:lvl3pPr>
    <a:lvl4pPr marL="1371600" algn="r" defTabSz="914400" rtl="1" eaLnBrk="1" latinLnBrk="0" hangingPunct="1">
      <a:defRPr sz="1800" kern="1200">
        <a:solidFill>
          <a:schemeClr val="tx1"/>
        </a:solidFill>
        <a:latin typeface="+mn-lt"/>
        <a:ea typeface="+mn-ea"/>
        <a:cs typeface="+mn-cs"/>
      </a:defRPr>
    </a:lvl4pPr>
    <a:lvl5pPr marL="1828800" algn="r" defTabSz="914400" rtl="1" eaLnBrk="1" latinLnBrk="0" hangingPunct="1">
      <a:defRPr sz="1800" kern="1200">
        <a:solidFill>
          <a:schemeClr val="tx1"/>
        </a:solidFill>
        <a:latin typeface="+mn-lt"/>
        <a:ea typeface="+mn-ea"/>
        <a:cs typeface="+mn-cs"/>
      </a:defRPr>
    </a:lvl5pPr>
    <a:lvl6pPr marL="2286000" algn="r" defTabSz="914400" rtl="1" eaLnBrk="1" latinLnBrk="0" hangingPunct="1">
      <a:defRPr sz="1800" kern="1200">
        <a:solidFill>
          <a:schemeClr val="tx1"/>
        </a:solidFill>
        <a:latin typeface="+mn-lt"/>
        <a:ea typeface="+mn-ea"/>
        <a:cs typeface="+mn-cs"/>
      </a:defRPr>
    </a:lvl6pPr>
    <a:lvl7pPr marL="2743200" algn="r" defTabSz="914400" rtl="1" eaLnBrk="1" latinLnBrk="0" hangingPunct="1">
      <a:defRPr sz="1800" kern="1200">
        <a:solidFill>
          <a:schemeClr val="tx1"/>
        </a:solidFill>
        <a:latin typeface="+mn-lt"/>
        <a:ea typeface="+mn-ea"/>
        <a:cs typeface="+mn-cs"/>
      </a:defRPr>
    </a:lvl7pPr>
    <a:lvl8pPr marL="3200400" algn="r" defTabSz="914400" rtl="1" eaLnBrk="1" latinLnBrk="0" hangingPunct="1">
      <a:defRPr sz="1800" kern="1200">
        <a:solidFill>
          <a:schemeClr val="tx1"/>
        </a:solidFill>
        <a:latin typeface="+mn-lt"/>
        <a:ea typeface="+mn-ea"/>
        <a:cs typeface="+mn-cs"/>
      </a:defRPr>
    </a:lvl8pPr>
    <a:lvl9pPr marL="3657600" algn="r" defTabSz="914400" rtl="1"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xmlns="">
        <p15:guide id="1" orient="horz" pos="2160">
          <p15:clr>
            <a:srgbClr val="A4A3A4"/>
          </p15:clr>
        </p15:guide>
        <p15:guide id="2" pos="2880">
          <p15:clr>
            <a:srgbClr val="A4A3A4"/>
          </p15:clr>
        </p15:guide>
      </p15:sldGuideLst>
    </p:ext>
  </p:extLst>
</p:presentation>
</file>

<file path=ppt/presProps.xml><?xml version="1.0" encoding="utf-8"?>
<p:presentationPr xmlns:a="http://schemas.openxmlformats.org/drawingml/2006/main" xmlns:r="http://schemas.openxmlformats.org/officeDocument/2006/relationships" xmlns:p="http://schemas.openxmlformats.org/presentationml/2006/main">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xmlns="" val="0"/>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p:restoredLeft sz="84380"/>
    <p:restoredTop sz="94660"/>
  </p:normalViewPr>
  <p:slideViewPr>
    <p:cSldViewPr>
      <p:cViewPr varScale="1">
        <p:scale>
          <a:sx n="66" d="100"/>
          <a:sy n="66" d="100"/>
        </p:scale>
        <p:origin x="-1506" y="-108"/>
      </p:cViewPr>
      <p:guideLst>
        <p:guide orient="horz" pos="2160"/>
        <p:guide pos="2880"/>
      </p:guideLst>
    </p:cSldViewPr>
  </p:slideViewPr>
  <p:notesTextViewPr>
    <p:cViewPr>
      <p:scale>
        <a:sx n="1" d="1"/>
        <a:sy n="1" d="1"/>
      </p:scale>
      <p:origin x="0" y="0"/>
    </p:cViewPr>
  </p:notesTextViewPr>
  <p:gridSpacing cx="76200" cy="76200"/>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13" Type="http://schemas.openxmlformats.org/officeDocument/2006/relationships/slide" Target="slides/slide12.xml"/><Relationship Id="rId18" Type="http://schemas.openxmlformats.org/officeDocument/2006/relationships/slide" Target="slides/slide17.xml"/><Relationship Id="rId26" Type="http://schemas.openxmlformats.org/officeDocument/2006/relationships/viewProps" Target="viewProps.xml"/><Relationship Id="rId3" Type="http://schemas.openxmlformats.org/officeDocument/2006/relationships/slide" Target="slides/slide2.xml"/><Relationship Id="rId21" Type="http://schemas.openxmlformats.org/officeDocument/2006/relationships/slide" Target="slides/slide20.xml"/><Relationship Id="rId7" Type="http://schemas.openxmlformats.org/officeDocument/2006/relationships/slide" Target="slides/slide6.xml"/><Relationship Id="rId12" Type="http://schemas.openxmlformats.org/officeDocument/2006/relationships/slide" Target="slides/slide11.xml"/><Relationship Id="rId17" Type="http://schemas.openxmlformats.org/officeDocument/2006/relationships/slide" Target="slides/slide16.xml"/><Relationship Id="rId25" Type="http://schemas.openxmlformats.org/officeDocument/2006/relationships/presProps" Target="presProps.xml"/><Relationship Id="rId2" Type="http://schemas.openxmlformats.org/officeDocument/2006/relationships/slide" Target="slides/slide1.xml"/><Relationship Id="rId16" Type="http://schemas.openxmlformats.org/officeDocument/2006/relationships/slide" Target="slides/slide15.xml"/><Relationship Id="rId20" Type="http://schemas.openxmlformats.org/officeDocument/2006/relationships/slide" Target="slides/slide19.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24" Type="http://schemas.openxmlformats.org/officeDocument/2006/relationships/slide" Target="slides/slide23.xml"/><Relationship Id="rId5" Type="http://schemas.openxmlformats.org/officeDocument/2006/relationships/slide" Target="slides/slide4.xml"/><Relationship Id="rId15" Type="http://schemas.openxmlformats.org/officeDocument/2006/relationships/slide" Target="slides/slide14.xml"/><Relationship Id="rId23" Type="http://schemas.openxmlformats.org/officeDocument/2006/relationships/slide" Target="slides/slide22.xml"/><Relationship Id="rId28" Type="http://schemas.openxmlformats.org/officeDocument/2006/relationships/tableStyles" Target="tableStyles.xml"/><Relationship Id="rId10" Type="http://schemas.openxmlformats.org/officeDocument/2006/relationships/slide" Target="slides/slide9.xml"/><Relationship Id="rId19" Type="http://schemas.openxmlformats.org/officeDocument/2006/relationships/slide" Target="slides/slide18.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 Id="rId22" Type="http://schemas.openxmlformats.org/officeDocument/2006/relationships/slide" Target="slides/slide21.xml"/><Relationship Id="rId27" Type="http://schemas.openxmlformats.org/officeDocument/2006/relationships/theme" Target="theme/theme1.xml"/></Relationship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showMasterSp="0" type="title" preserve="1">
  <p:cSld name="Title Slide">
    <p:spTree>
      <p:nvGrpSpPr>
        <p:cNvPr id="1" name=""/>
        <p:cNvGrpSpPr/>
        <p:nvPr/>
      </p:nvGrpSpPr>
      <p:grpSpPr>
        <a:xfrm>
          <a:off x="0" y="0"/>
          <a:ext cx="0" cy="0"/>
          <a:chOff x="0" y="0"/>
          <a:chExt cx="0" cy="0"/>
        </a:xfrm>
      </p:grpSpPr>
      <p:sp>
        <p:nvSpPr>
          <p:cNvPr id="16" name="Rounded Rectangle 15"/>
          <p:cNvSpPr/>
          <p:nvPr/>
        </p:nvSpPr>
        <p:spPr>
          <a:xfrm>
            <a:off x="228600" y="228600"/>
            <a:ext cx="8695944" cy="6035040"/>
          </a:xfrm>
          <a:prstGeom prst="roundRect">
            <a:avLst>
              <a:gd name="adj" fmla="val 1272"/>
            </a:avLst>
          </a:prstGeom>
          <a:gradFill>
            <a:gsLst>
              <a:gs pos="0">
                <a:schemeClr val="accent1">
                  <a:lumMod val="75000"/>
                </a:schemeClr>
              </a:gs>
              <a:gs pos="100000">
                <a:schemeClr val="accent1">
                  <a:lumMod val="60000"/>
                  <a:lumOff val="40000"/>
                </a:schemeClr>
              </a:gs>
            </a:gsLst>
            <a:lin ang="54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grpSp>
        <p:nvGrpSpPr>
          <p:cNvPr id="7" name="Group 9"/>
          <p:cNvGrpSpPr>
            <a:grpSpLocks noChangeAspect="1"/>
          </p:cNvGrpSpPr>
          <p:nvPr/>
        </p:nvGrpSpPr>
        <p:grpSpPr bwMode="hidden">
          <a:xfrm>
            <a:off x="211665" y="5353963"/>
            <a:ext cx="8723376" cy="1331580"/>
            <a:chOff x="-3905250" y="4294188"/>
            <a:chExt cx="13011150" cy="1892300"/>
          </a:xfrm>
        </p:grpSpPr>
        <p:sp>
          <p:nvSpPr>
            <p:cNvPr id="11" name="Freeform 14"/>
            <p:cNvSpPr>
              <a:spLocks/>
            </p:cNvSpPr>
            <p:nvPr/>
          </p:nvSpPr>
          <p:spPr bwMode="hidden">
            <a:xfrm>
              <a:off x="4810125" y="4500563"/>
              <a:ext cx="4295775" cy="1016000"/>
            </a:xfrm>
            <a:custGeom>
              <a:avLst/>
              <a:gdLst/>
              <a:ahLst/>
              <a:cxnLst>
                <a:cxn ang="0">
                  <a:pos x="2700" y="0"/>
                </a:cxn>
                <a:cxn ang="0">
                  <a:pos x="2700" y="0"/>
                </a:cxn>
                <a:cxn ang="0">
                  <a:pos x="2586" y="18"/>
                </a:cxn>
                <a:cxn ang="0">
                  <a:pos x="2470" y="38"/>
                </a:cxn>
                <a:cxn ang="0">
                  <a:pos x="2352" y="60"/>
                </a:cxn>
                <a:cxn ang="0">
                  <a:pos x="2230" y="82"/>
                </a:cxn>
                <a:cxn ang="0">
                  <a:pos x="2106" y="108"/>
                </a:cxn>
                <a:cxn ang="0">
                  <a:pos x="1978" y="134"/>
                </a:cxn>
                <a:cxn ang="0">
                  <a:pos x="1848" y="164"/>
                </a:cxn>
                <a:cxn ang="0">
                  <a:pos x="1714" y="194"/>
                </a:cxn>
                <a:cxn ang="0">
                  <a:pos x="1714" y="194"/>
                </a:cxn>
                <a:cxn ang="0">
                  <a:pos x="1472" y="252"/>
                </a:cxn>
                <a:cxn ang="0">
                  <a:pos x="1236" y="304"/>
                </a:cxn>
                <a:cxn ang="0">
                  <a:pos x="1010" y="352"/>
                </a:cxn>
                <a:cxn ang="0">
                  <a:pos x="792" y="398"/>
                </a:cxn>
                <a:cxn ang="0">
                  <a:pos x="584" y="438"/>
                </a:cxn>
                <a:cxn ang="0">
                  <a:pos x="382" y="474"/>
                </a:cxn>
                <a:cxn ang="0">
                  <a:pos x="188" y="508"/>
                </a:cxn>
                <a:cxn ang="0">
                  <a:pos x="0" y="538"/>
                </a:cxn>
                <a:cxn ang="0">
                  <a:pos x="0" y="538"/>
                </a:cxn>
                <a:cxn ang="0">
                  <a:pos x="130" y="556"/>
                </a:cxn>
                <a:cxn ang="0">
                  <a:pos x="254" y="572"/>
                </a:cxn>
                <a:cxn ang="0">
                  <a:pos x="374" y="586"/>
                </a:cxn>
                <a:cxn ang="0">
                  <a:pos x="492" y="598"/>
                </a:cxn>
                <a:cxn ang="0">
                  <a:pos x="606" y="610"/>
                </a:cxn>
                <a:cxn ang="0">
                  <a:pos x="716" y="618"/>
                </a:cxn>
                <a:cxn ang="0">
                  <a:pos x="822" y="626"/>
                </a:cxn>
                <a:cxn ang="0">
                  <a:pos x="926" y="632"/>
                </a:cxn>
                <a:cxn ang="0">
                  <a:pos x="1028" y="636"/>
                </a:cxn>
                <a:cxn ang="0">
                  <a:pos x="1126" y="638"/>
                </a:cxn>
                <a:cxn ang="0">
                  <a:pos x="1220" y="640"/>
                </a:cxn>
                <a:cxn ang="0">
                  <a:pos x="1312" y="640"/>
                </a:cxn>
                <a:cxn ang="0">
                  <a:pos x="1402" y="638"/>
                </a:cxn>
                <a:cxn ang="0">
                  <a:pos x="1490" y="636"/>
                </a:cxn>
                <a:cxn ang="0">
                  <a:pos x="1574" y="632"/>
                </a:cxn>
                <a:cxn ang="0">
                  <a:pos x="1656" y="626"/>
                </a:cxn>
                <a:cxn ang="0">
                  <a:pos x="1734" y="620"/>
                </a:cxn>
                <a:cxn ang="0">
                  <a:pos x="1812" y="612"/>
                </a:cxn>
                <a:cxn ang="0">
                  <a:pos x="1886" y="602"/>
                </a:cxn>
                <a:cxn ang="0">
                  <a:pos x="1960" y="592"/>
                </a:cxn>
                <a:cxn ang="0">
                  <a:pos x="2030" y="580"/>
                </a:cxn>
                <a:cxn ang="0">
                  <a:pos x="2100" y="568"/>
                </a:cxn>
                <a:cxn ang="0">
                  <a:pos x="2166" y="554"/>
                </a:cxn>
                <a:cxn ang="0">
                  <a:pos x="2232" y="540"/>
                </a:cxn>
                <a:cxn ang="0">
                  <a:pos x="2296" y="524"/>
                </a:cxn>
                <a:cxn ang="0">
                  <a:pos x="2358" y="508"/>
                </a:cxn>
                <a:cxn ang="0">
                  <a:pos x="2418" y="490"/>
                </a:cxn>
                <a:cxn ang="0">
                  <a:pos x="2478" y="472"/>
                </a:cxn>
                <a:cxn ang="0">
                  <a:pos x="2592" y="432"/>
                </a:cxn>
                <a:cxn ang="0">
                  <a:pos x="2702" y="390"/>
                </a:cxn>
                <a:cxn ang="0">
                  <a:pos x="2702" y="390"/>
                </a:cxn>
                <a:cxn ang="0">
                  <a:pos x="2706" y="388"/>
                </a:cxn>
                <a:cxn ang="0">
                  <a:pos x="2706" y="388"/>
                </a:cxn>
                <a:cxn ang="0">
                  <a:pos x="2706" y="0"/>
                </a:cxn>
                <a:cxn ang="0">
                  <a:pos x="2706" y="0"/>
                </a:cxn>
                <a:cxn ang="0">
                  <a:pos x="2700" y="0"/>
                </a:cxn>
                <a:cxn ang="0">
                  <a:pos x="2700" y="0"/>
                </a:cxn>
              </a:cxnLst>
              <a:rect l="0" t="0" r="r" b="b"/>
              <a:pathLst>
                <a:path w="2706" h="640">
                  <a:moveTo>
                    <a:pt x="2700" y="0"/>
                  </a:moveTo>
                  <a:lnTo>
                    <a:pt x="2700" y="0"/>
                  </a:lnTo>
                  <a:lnTo>
                    <a:pt x="2586" y="18"/>
                  </a:lnTo>
                  <a:lnTo>
                    <a:pt x="2470" y="38"/>
                  </a:lnTo>
                  <a:lnTo>
                    <a:pt x="2352" y="60"/>
                  </a:lnTo>
                  <a:lnTo>
                    <a:pt x="2230" y="82"/>
                  </a:lnTo>
                  <a:lnTo>
                    <a:pt x="2106" y="108"/>
                  </a:lnTo>
                  <a:lnTo>
                    <a:pt x="1978" y="134"/>
                  </a:lnTo>
                  <a:lnTo>
                    <a:pt x="1848" y="164"/>
                  </a:lnTo>
                  <a:lnTo>
                    <a:pt x="1714" y="194"/>
                  </a:lnTo>
                  <a:lnTo>
                    <a:pt x="1714" y="194"/>
                  </a:lnTo>
                  <a:lnTo>
                    <a:pt x="1472" y="252"/>
                  </a:lnTo>
                  <a:lnTo>
                    <a:pt x="1236" y="304"/>
                  </a:lnTo>
                  <a:lnTo>
                    <a:pt x="1010" y="352"/>
                  </a:lnTo>
                  <a:lnTo>
                    <a:pt x="792" y="398"/>
                  </a:lnTo>
                  <a:lnTo>
                    <a:pt x="584" y="438"/>
                  </a:lnTo>
                  <a:lnTo>
                    <a:pt x="382" y="474"/>
                  </a:lnTo>
                  <a:lnTo>
                    <a:pt x="188" y="508"/>
                  </a:lnTo>
                  <a:lnTo>
                    <a:pt x="0" y="538"/>
                  </a:lnTo>
                  <a:lnTo>
                    <a:pt x="0" y="538"/>
                  </a:lnTo>
                  <a:lnTo>
                    <a:pt x="130" y="556"/>
                  </a:lnTo>
                  <a:lnTo>
                    <a:pt x="254" y="572"/>
                  </a:lnTo>
                  <a:lnTo>
                    <a:pt x="374" y="586"/>
                  </a:lnTo>
                  <a:lnTo>
                    <a:pt x="492" y="598"/>
                  </a:lnTo>
                  <a:lnTo>
                    <a:pt x="606" y="610"/>
                  </a:lnTo>
                  <a:lnTo>
                    <a:pt x="716" y="618"/>
                  </a:lnTo>
                  <a:lnTo>
                    <a:pt x="822" y="626"/>
                  </a:lnTo>
                  <a:lnTo>
                    <a:pt x="926" y="632"/>
                  </a:lnTo>
                  <a:lnTo>
                    <a:pt x="1028" y="636"/>
                  </a:lnTo>
                  <a:lnTo>
                    <a:pt x="1126" y="638"/>
                  </a:lnTo>
                  <a:lnTo>
                    <a:pt x="1220" y="640"/>
                  </a:lnTo>
                  <a:lnTo>
                    <a:pt x="1312" y="640"/>
                  </a:lnTo>
                  <a:lnTo>
                    <a:pt x="1402" y="638"/>
                  </a:lnTo>
                  <a:lnTo>
                    <a:pt x="1490" y="636"/>
                  </a:lnTo>
                  <a:lnTo>
                    <a:pt x="1574" y="632"/>
                  </a:lnTo>
                  <a:lnTo>
                    <a:pt x="1656" y="626"/>
                  </a:lnTo>
                  <a:lnTo>
                    <a:pt x="1734" y="620"/>
                  </a:lnTo>
                  <a:lnTo>
                    <a:pt x="1812" y="612"/>
                  </a:lnTo>
                  <a:lnTo>
                    <a:pt x="1886" y="602"/>
                  </a:lnTo>
                  <a:lnTo>
                    <a:pt x="1960" y="592"/>
                  </a:lnTo>
                  <a:lnTo>
                    <a:pt x="2030" y="580"/>
                  </a:lnTo>
                  <a:lnTo>
                    <a:pt x="2100" y="568"/>
                  </a:lnTo>
                  <a:lnTo>
                    <a:pt x="2166" y="554"/>
                  </a:lnTo>
                  <a:lnTo>
                    <a:pt x="2232" y="540"/>
                  </a:lnTo>
                  <a:lnTo>
                    <a:pt x="2296" y="524"/>
                  </a:lnTo>
                  <a:lnTo>
                    <a:pt x="2358" y="508"/>
                  </a:lnTo>
                  <a:lnTo>
                    <a:pt x="2418" y="490"/>
                  </a:lnTo>
                  <a:lnTo>
                    <a:pt x="2478" y="472"/>
                  </a:lnTo>
                  <a:lnTo>
                    <a:pt x="2592" y="432"/>
                  </a:lnTo>
                  <a:lnTo>
                    <a:pt x="2702" y="390"/>
                  </a:lnTo>
                  <a:lnTo>
                    <a:pt x="2702" y="390"/>
                  </a:lnTo>
                  <a:lnTo>
                    <a:pt x="2706" y="388"/>
                  </a:lnTo>
                  <a:lnTo>
                    <a:pt x="2706" y="388"/>
                  </a:lnTo>
                  <a:lnTo>
                    <a:pt x="2706" y="0"/>
                  </a:lnTo>
                  <a:lnTo>
                    <a:pt x="2706" y="0"/>
                  </a:lnTo>
                  <a:lnTo>
                    <a:pt x="2700" y="0"/>
                  </a:lnTo>
                  <a:lnTo>
                    <a:pt x="2700" y="0"/>
                  </a:lnTo>
                  <a:close/>
                </a:path>
              </a:pathLst>
            </a:custGeom>
            <a:solidFill>
              <a:schemeClr val="bg2">
                <a:alpha val="29000"/>
              </a:schemeClr>
            </a:solidFill>
            <a:ln w="9525">
              <a:noFill/>
              <a:round/>
              <a:headEnd/>
              <a:tailEnd/>
            </a:ln>
          </p:spPr>
          <p:txBody>
            <a:bodyPr vert="horz" wrap="square" lIns="91440" tIns="45720" rIns="91440" bIns="45720" numCol="1" anchor="t" anchorCtr="0" compatLnSpc="1">
              <a:prstTxWarp prst="textNoShape">
                <a:avLst/>
              </a:prstTxWarp>
            </a:bodyPr>
            <a:lstStyle/>
            <a:p>
              <a:endParaRPr lang="en-US"/>
            </a:p>
          </p:txBody>
        </p:sp>
        <p:sp>
          <p:nvSpPr>
            <p:cNvPr id="12" name="Freeform 18"/>
            <p:cNvSpPr>
              <a:spLocks/>
            </p:cNvSpPr>
            <p:nvPr/>
          </p:nvSpPr>
          <p:spPr bwMode="hidden">
            <a:xfrm>
              <a:off x="-309563" y="4318000"/>
              <a:ext cx="8280401" cy="1209675"/>
            </a:xfrm>
            <a:custGeom>
              <a:avLst/>
              <a:gdLst/>
              <a:ahLst/>
              <a:cxnLst>
                <a:cxn ang="0">
                  <a:pos x="5216" y="714"/>
                </a:cxn>
                <a:cxn ang="0">
                  <a:pos x="4984" y="686"/>
                </a:cxn>
                <a:cxn ang="0">
                  <a:pos x="4478" y="610"/>
                </a:cxn>
                <a:cxn ang="0">
                  <a:pos x="3914" y="508"/>
                </a:cxn>
                <a:cxn ang="0">
                  <a:pos x="3286" y="374"/>
                </a:cxn>
                <a:cxn ang="0">
                  <a:pos x="2946" y="296"/>
                </a:cxn>
                <a:cxn ang="0">
                  <a:pos x="2682" y="236"/>
                </a:cxn>
                <a:cxn ang="0">
                  <a:pos x="2430" y="184"/>
                </a:cxn>
                <a:cxn ang="0">
                  <a:pos x="2190" y="140"/>
                </a:cxn>
                <a:cxn ang="0">
                  <a:pos x="1960" y="102"/>
                </a:cxn>
                <a:cxn ang="0">
                  <a:pos x="1740" y="72"/>
                </a:cxn>
                <a:cxn ang="0">
                  <a:pos x="1334" y="28"/>
                </a:cxn>
                <a:cxn ang="0">
                  <a:pos x="970" y="4"/>
                </a:cxn>
                <a:cxn ang="0">
                  <a:pos x="644" y="0"/>
                </a:cxn>
                <a:cxn ang="0">
                  <a:pos x="358" y="10"/>
                </a:cxn>
                <a:cxn ang="0">
                  <a:pos x="110" y="32"/>
                </a:cxn>
                <a:cxn ang="0">
                  <a:pos x="0" y="48"/>
                </a:cxn>
                <a:cxn ang="0">
                  <a:pos x="314" y="86"/>
                </a:cxn>
                <a:cxn ang="0">
                  <a:pos x="652" y="140"/>
                </a:cxn>
                <a:cxn ang="0">
                  <a:pos x="1014" y="210"/>
                </a:cxn>
                <a:cxn ang="0">
                  <a:pos x="1402" y="296"/>
                </a:cxn>
                <a:cxn ang="0">
                  <a:pos x="1756" y="378"/>
                </a:cxn>
                <a:cxn ang="0">
                  <a:pos x="2408" y="516"/>
                </a:cxn>
                <a:cxn ang="0">
                  <a:pos x="2708" y="572"/>
                </a:cxn>
                <a:cxn ang="0">
                  <a:pos x="2992" y="620"/>
                </a:cxn>
                <a:cxn ang="0">
                  <a:pos x="3260" y="662"/>
                </a:cxn>
                <a:cxn ang="0">
                  <a:pos x="3512" y="694"/>
                </a:cxn>
                <a:cxn ang="0">
                  <a:pos x="3750" y="722"/>
                </a:cxn>
                <a:cxn ang="0">
                  <a:pos x="3974" y="740"/>
                </a:cxn>
                <a:cxn ang="0">
                  <a:pos x="4184" y="754"/>
                </a:cxn>
                <a:cxn ang="0">
                  <a:pos x="4384" y="762"/>
                </a:cxn>
                <a:cxn ang="0">
                  <a:pos x="4570" y="762"/>
                </a:cxn>
                <a:cxn ang="0">
                  <a:pos x="4746" y="758"/>
                </a:cxn>
                <a:cxn ang="0">
                  <a:pos x="4912" y="748"/>
                </a:cxn>
                <a:cxn ang="0">
                  <a:pos x="5068" y="732"/>
                </a:cxn>
                <a:cxn ang="0">
                  <a:pos x="5216" y="714"/>
                </a:cxn>
              </a:cxnLst>
              <a:rect l="0" t="0" r="r" b="b"/>
              <a:pathLst>
                <a:path w="5216" h="762">
                  <a:moveTo>
                    <a:pt x="5216" y="714"/>
                  </a:moveTo>
                  <a:lnTo>
                    <a:pt x="5216" y="714"/>
                  </a:lnTo>
                  <a:lnTo>
                    <a:pt x="5102" y="700"/>
                  </a:lnTo>
                  <a:lnTo>
                    <a:pt x="4984" y="686"/>
                  </a:lnTo>
                  <a:lnTo>
                    <a:pt x="4738" y="652"/>
                  </a:lnTo>
                  <a:lnTo>
                    <a:pt x="4478" y="610"/>
                  </a:lnTo>
                  <a:lnTo>
                    <a:pt x="4204" y="564"/>
                  </a:lnTo>
                  <a:lnTo>
                    <a:pt x="3914" y="508"/>
                  </a:lnTo>
                  <a:lnTo>
                    <a:pt x="3608" y="446"/>
                  </a:lnTo>
                  <a:lnTo>
                    <a:pt x="3286" y="374"/>
                  </a:lnTo>
                  <a:lnTo>
                    <a:pt x="2946" y="296"/>
                  </a:lnTo>
                  <a:lnTo>
                    <a:pt x="2946" y="296"/>
                  </a:lnTo>
                  <a:lnTo>
                    <a:pt x="2812" y="266"/>
                  </a:lnTo>
                  <a:lnTo>
                    <a:pt x="2682" y="236"/>
                  </a:lnTo>
                  <a:lnTo>
                    <a:pt x="2556" y="210"/>
                  </a:lnTo>
                  <a:lnTo>
                    <a:pt x="2430" y="184"/>
                  </a:lnTo>
                  <a:lnTo>
                    <a:pt x="2308" y="162"/>
                  </a:lnTo>
                  <a:lnTo>
                    <a:pt x="2190" y="140"/>
                  </a:lnTo>
                  <a:lnTo>
                    <a:pt x="2074" y="120"/>
                  </a:lnTo>
                  <a:lnTo>
                    <a:pt x="1960" y="102"/>
                  </a:lnTo>
                  <a:lnTo>
                    <a:pt x="1850" y="86"/>
                  </a:lnTo>
                  <a:lnTo>
                    <a:pt x="1740" y="72"/>
                  </a:lnTo>
                  <a:lnTo>
                    <a:pt x="1532" y="46"/>
                  </a:lnTo>
                  <a:lnTo>
                    <a:pt x="1334" y="28"/>
                  </a:lnTo>
                  <a:lnTo>
                    <a:pt x="1148" y="14"/>
                  </a:lnTo>
                  <a:lnTo>
                    <a:pt x="970" y="4"/>
                  </a:lnTo>
                  <a:lnTo>
                    <a:pt x="802" y="0"/>
                  </a:lnTo>
                  <a:lnTo>
                    <a:pt x="644" y="0"/>
                  </a:lnTo>
                  <a:lnTo>
                    <a:pt x="496" y="4"/>
                  </a:lnTo>
                  <a:lnTo>
                    <a:pt x="358" y="10"/>
                  </a:lnTo>
                  <a:lnTo>
                    <a:pt x="230" y="20"/>
                  </a:lnTo>
                  <a:lnTo>
                    <a:pt x="110" y="32"/>
                  </a:lnTo>
                  <a:lnTo>
                    <a:pt x="0" y="48"/>
                  </a:lnTo>
                  <a:lnTo>
                    <a:pt x="0" y="48"/>
                  </a:lnTo>
                  <a:lnTo>
                    <a:pt x="154" y="66"/>
                  </a:lnTo>
                  <a:lnTo>
                    <a:pt x="314" y="86"/>
                  </a:lnTo>
                  <a:lnTo>
                    <a:pt x="480" y="112"/>
                  </a:lnTo>
                  <a:lnTo>
                    <a:pt x="652" y="140"/>
                  </a:lnTo>
                  <a:lnTo>
                    <a:pt x="830" y="174"/>
                  </a:lnTo>
                  <a:lnTo>
                    <a:pt x="1014" y="210"/>
                  </a:lnTo>
                  <a:lnTo>
                    <a:pt x="1206" y="250"/>
                  </a:lnTo>
                  <a:lnTo>
                    <a:pt x="1402" y="296"/>
                  </a:lnTo>
                  <a:lnTo>
                    <a:pt x="1402" y="296"/>
                  </a:lnTo>
                  <a:lnTo>
                    <a:pt x="1756" y="378"/>
                  </a:lnTo>
                  <a:lnTo>
                    <a:pt x="2092" y="450"/>
                  </a:lnTo>
                  <a:lnTo>
                    <a:pt x="2408" y="516"/>
                  </a:lnTo>
                  <a:lnTo>
                    <a:pt x="2562" y="544"/>
                  </a:lnTo>
                  <a:lnTo>
                    <a:pt x="2708" y="572"/>
                  </a:lnTo>
                  <a:lnTo>
                    <a:pt x="2852" y="598"/>
                  </a:lnTo>
                  <a:lnTo>
                    <a:pt x="2992" y="620"/>
                  </a:lnTo>
                  <a:lnTo>
                    <a:pt x="3128" y="642"/>
                  </a:lnTo>
                  <a:lnTo>
                    <a:pt x="3260" y="662"/>
                  </a:lnTo>
                  <a:lnTo>
                    <a:pt x="3388" y="678"/>
                  </a:lnTo>
                  <a:lnTo>
                    <a:pt x="3512" y="694"/>
                  </a:lnTo>
                  <a:lnTo>
                    <a:pt x="3632" y="708"/>
                  </a:lnTo>
                  <a:lnTo>
                    <a:pt x="3750" y="722"/>
                  </a:lnTo>
                  <a:lnTo>
                    <a:pt x="3864" y="732"/>
                  </a:lnTo>
                  <a:lnTo>
                    <a:pt x="3974" y="740"/>
                  </a:lnTo>
                  <a:lnTo>
                    <a:pt x="4080" y="748"/>
                  </a:lnTo>
                  <a:lnTo>
                    <a:pt x="4184" y="754"/>
                  </a:lnTo>
                  <a:lnTo>
                    <a:pt x="4286" y="758"/>
                  </a:lnTo>
                  <a:lnTo>
                    <a:pt x="4384" y="762"/>
                  </a:lnTo>
                  <a:lnTo>
                    <a:pt x="4478" y="762"/>
                  </a:lnTo>
                  <a:lnTo>
                    <a:pt x="4570" y="762"/>
                  </a:lnTo>
                  <a:lnTo>
                    <a:pt x="4660" y="760"/>
                  </a:lnTo>
                  <a:lnTo>
                    <a:pt x="4746" y="758"/>
                  </a:lnTo>
                  <a:lnTo>
                    <a:pt x="4830" y="754"/>
                  </a:lnTo>
                  <a:lnTo>
                    <a:pt x="4912" y="748"/>
                  </a:lnTo>
                  <a:lnTo>
                    <a:pt x="4992" y="740"/>
                  </a:lnTo>
                  <a:lnTo>
                    <a:pt x="5068" y="732"/>
                  </a:lnTo>
                  <a:lnTo>
                    <a:pt x="5144" y="724"/>
                  </a:lnTo>
                  <a:lnTo>
                    <a:pt x="5216" y="714"/>
                  </a:lnTo>
                  <a:lnTo>
                    <a:pt x="5216" y="714"/>
                  </a:lnTo>
                  <a:close/>
                </a:path>
              </a:pathLst>
            </a:custGeom>
            <a:solidFill>
              <a:schemeClr val="bg2">
                <a:alpha val="40000"/>
              </a:schemeClr>
            </a:solidFill>
            <a:ln w="9525">
              <a:noFill/>
              <a:round/>
              <a:headEnd/>
              <a:tailEnd/>
            </a:ln>
          </p:spPr>
          <p:txBody>
            <a:bodyPr vert="horz" wrap="square" lIns="91440" tIns="45720" rIns="91440" bIns="45720" numCol="1" anchor="t" anchorCtr="0" compatLnSpc="1">
              <a:prstTxWarp prst="textNoShape">
                <a:avLst/>
              </a:prstTxWarp>
            </a:bodyPr>
            <a:lstStyle/>
            <a:p>
              <a:endParaRPr lang="en-US"/>
            </a:p>
          </p:txBody>
        </p:sp>
        <p:sp>
          <p:nvSpPr>
            <p:cNvPr id="13" name="Freeform 22"/>
            <p:cNvSpPr>
              <a:spLocks/>
            </p:cNvSpPr>
            <p:nvPr/>
          </p:nvSpPr>
          <p:spPr bwMode="hidden">
            <a:xfrm>
              <a:off x="3175" y="4335463"/>
              <a:ext cx="8166100" cy="1101725"/>
            </a:xfrm>
            <a:custGeom>
              <a:avLst/>
              <a:gdLst/>
              <a:ahLst/>
              <a:cxnLst>
                <a:cxn ang="0">
                  <a:pos x="0" y="70"/>
                </a:cxn>
                <a:cxn ang="0">
                  <a:pos x="0" y="70"/>
                </a:cxn>
                <a:cxn ang="0">
                  <a:pos x="18" y="66"/>
                </a:cxn>
                <a:cxn ang="0">
                  <a:pos x="72" y="56"/>
                </a:cxn>
                <a:cxn ang="0">
                  <a:pos x="164" y="42"/>
                </a:cxn>
                <a:cxn ang="0">
                  <a:pos x="224" y="34"/>
                </a:cxn>
                <a:cxn ang="0">
                  <a:pos x="294" y="26"/>
                </a:cxn>
                <a:cxn ang="0">
                  <a:pos x="372" y="20"/>
                </a:cxn>
                <a:cxn ang="0">
                  <a:pos x="462" y="14"/>
                </a:cxn>
                <a:cxn ang="0">
                  <a:pos x="560" y="8"/>
                </a:cxn>
                <a:cxn ang="0">
                  <a:pos x="670" y="4"/>
                </a:cxn>
                <a:cxn ang="0">
                  <a:pos x="790" y="2"/>
                </a:cxn>
                <a:cxn ang="0">
                  <a:pos x="920" y="0"/>
                </a:cxn>
                <a:cxn ang="0">
                  <a:pos x="1060" y="2"/>
                </a:cxn>
                <a:cxn ang="0">
                  <a:pos x="1210" y="6"/>
                </a:cxn>
                <a:cxn ang="0">
                  <a:pos x="1372" y="14"/>
                </a:cxn>
                <a:cxn ang="0">
                  <a:pos x="1544" y="24"/>
                </a:cxn>
                <a:cxn ang="0">
                  <a:pos x="1726" y="40"/>
                </a:cxn>
                <a:cxn ang="0">
                  <a:pos x="1920" y="58"/>
                </a:cxn>
                <a:cxn ang="0">
                  <a:pos x="2126" y="80"/>
                </a:cxn>
                <a:cxn ang="0">
                  <a:pos x="2342" y="106"/>
                </a:cxn>
                <a:cxn ang="0">
                  <a:pos x="2570" y="138"/>
                </a:cxn>
                <a:cxn ang="0">
                  <a:pos x="2808" y="174"/>
                </a:cxn>
                <a:cxn ang="0">
                  <a:pos x="3058" y="216"/>
                </a:cxn>
                <a:cxn ang="0">
                  <a:pos x="3320" y="266"/>
                </a:cxn>
                <a:cxn ang="0">
                  <a:pos x="3594" y="320"/>
                </a:cxn>
                <a:cxn ang="0">
                  <a:pos x="3880" y="380"/>
                </a:cxn>
                <a:cxn ang="0">
                  <a:pos x="4178" y="448"/>
                </a:cxn>
                <a:cxn ang="0">
                  <a:pos x="4488" y="522"/>
                </a:cxn>
                <a:cxn ang="0">
                  <a:pos x="4810" y="604"/>
                </a:cxn>
                <a:cxn ang="0">
                  <a:pos x="5144" y="694"/>
                </a:cxn>
              </a:cxnLst>
              <a:rect l="0" t="0" r="r" b="b"/>
              <a:pathLst>
                <a:path w="5144" h="694">
                  <a:moveTo>
                    <a:pt x="0" y="70"/>
                  </a:moveTo>
                  <a:lnTo>
                    <a:pt x="0" y="70"/>
                  </a:lnTo>
                  <a:lnTo>
                    <a:pt x="18" y="66"/>
                  </a:lnTo>
                  <a:lnTo>
                    <a:pt x="72" y="56"/>
                  </a:lnTo>
                  <a:lnTo>
                    <a:pt x="164" y="42"/>
                  </a:lnTo>
                  <a:lnTo>
                    <a:pt x="224" y="34"/>
                  </a:lnTo>
                  <a:lnTo>
                    <a:pt x="294" y="26"/>
                  </a:lnTo>
                  <a:lnTo>
                    <a:pt x="372" y="20"/>
                  </a:lnTo>
                  <a:lnTo>
                    <a:pt x="462" y="14"/>
                  </a:lnTo>
                  <a:lnTo>
                    <a:pt x="560" y="8"/>
                  </a:lnTo>
                  <a:lnTo>
                    <a:pt x="670" y="4"/>
                  </a:lnTo>
                  <a:lnTo>
                    <a:pt x="790" y="2"/>
                  </a:lnTo>
                  <a:lnTo>
                    <a:pt x="920" y="0"/>
                  </a:lnTo>
                  <a:lnTo>
                    <a:pt x="1060" y="2"/>
                  </a:lnTo>
                  <a:lnTo>
                    <a:pt x="1210" y="6"/>
                  </a:lnTo>
                  <a:lnTo>
                    <a:pt x="1372" y="14"/>
                  </a:lnTo>
                  <a:lnTo>
                    <a:pt x="1544" y="24"/>
                  </a:lnTo>
                  <a:lnTo>
                    <a:pt x="1726" y="40"/>
                  </a:lnTo>
                  <a:lnTo>
                    <a:pt x="1920" y="58"/>
                  </a:lnTo>
                  <a:lnTo>
                    <a:pt x="2126" y="80"/>
                  </a:lnTo>
                  <a:lnTo>
                    <a:pt x="2342" y="106"/>
                  </a:lnTo>
                  <a:lnTo>
                    <a:pt x="2570" y="138"/>
                  </a:lnTo>
                  <a:lnTo>
                    <a:pt x="2808" y="174"/>
                  </a:lnTo>
                  <a:lnTo>
                    <a:pt x="3058" y="216"/>
                  </a:lnTo>
                  <a:lnTo>
                    <a:pt x="3320" y="266"/>
                  </a:lnTo>
                  <a:lnTo>
                    <a:pt x="3594" y="320"/>
                  </a:lnTo>
                  <a:lnTo>
                    <a:pt x="3880" y="380"/>
                  </a:lnTo>
                  <a:lnTo>
                    <a:pt x="4178" y="448"/>
                  </a:lnTo>
                  <a:lnTo>
                    <a:pt x="4488" y="522"/>
                  </a:lnTo>
                  <a:lnTo>
                    <a:pt x="4810" y="604"/>
                  </a:lnTo>
                  <a:lnTo>
                    <a:pt x="5144" y="694"/>
                  </a:lnTo>
                </a:path>
              </a:pathLst>
            </a:custGeom>
            <a:noFill/>
            <a:ln w="12">
              <a:solidFill>
                <a:srgbClr val="FFFFFF"/>
              </a:solidFill>
              <a:prstDash val="solid"/>
              <a:round/>
              <a:headEnd/>
              <a:tailEnd/>
            </a:ln>
          </p:spPr>
          <p:txBody>
            <a:bodyPr vert="horz" wrap="square" lIns="91440" tIns="45720" rIns="91440" bIns="45720" numCol="1" anchor="t" anchorCtr="0" compatLnSpc="1">
              <a:prstTxWarp prst="textNoShape">
                <a:avLst/>
              </a:prstTxWarp>
            </a:bodyPr>
            <a:lstStyle/>
            <a:p>
              <a:endParaRPr lang="en-US"/>
            </a:p>
          </p:txBody>
        </p:sp>
        <p:sp>
          <p:nvSpPr>
            <p:cNvPr id="14" name="Freeform 26"/>
            <p:cNvSpPr>
              <a:spLocks/>
            </p:cNvSpPr>
            <p:nvPr/>
          </p:nvSpPr>
          <p:spPr bwMode="hidden">
            <a:xfrm>
              <a:off x="4156075" y="4316413"/>
              <a:ext cx="4940300" cy="927100"/>
            </a:xfrm>
            <a:custGeom>
              <a:avLst/>
              <a:gdLst/>
              <a:ahLst/>
              <a:cxnLst>
                <a:cxn ang="0">
                  <a:pos x="0" y="584"/>
                </a:cxn>
                <a:cxn ang="0">
                  <a:pos x="0" y="584"/>
                </a:cxn>
                <a:cxn ang="0">
                  <a:pos x="90" y="560"/>
                </a:cxn>
                <a:cxn ang="0">
                  <a:pos x="336" y="498"/>
                </a:cxn>
                <a:cxn ang="0">
                  <a:pos x="506" y="456"/>
                </a:cxn>
                <a:cxn ang="0">
                  <a:pos x="702" y="410"/>
                </a:cxn>
                <a:cxn ang="0">
                  <a:pos x="920" y="360"/>
                </a:cxn>
                <a:cxn ang="0">
                  <a:pos x="1154" y="306"/>
                </a:cxn>
                <a:cxn ang="0">
                  <a:pos x="1402" y="254"/>
                </a:cxn>
                <a:cxn ang="0">
                  <a:pos x="1656" y="202"/>
                </a:cxn>
                <a:cxn ang="0">
                  <a:pos x="1916" y="154"/>
                </a:cxn>
                <a:cxn ang="0">
                  <a:pos x="2174" y="108"/>
                </a:cxn>
                <a:cxn ang="0">
                  <a:pos x="2302" y="88"/>
                </a:cxn>
                <a:cxn ang="0">
                  <a:pos x="2426" y="68"/>
                </a:cxn>
                <a:cxn ang="0">
                  <a:pos x="2550" y="52"/>
                </a:cxn>
                <a:cxn ang="0">
                  <a:pos x="2670" y="36"/>
                </a:cxn>
                <a:cxn ang="0">
                  <a:pos x="2788" y="24"/>
                </a:cxn>
                <a:cxn ang="0">
                  <a:pos x="2900" y="14"/>
                </a:cxn>
                <a:cxn ang="0">
                  <a:pos x="3008" y="6"/>
                </a:cxn>
                <a:cxn ang="0">
                  <a:pos x="3112" y="0"/>
                </a:cxn>
              </a:cxnLst>
              <a:rect l="0" t="0" r="r" b="b"/>
              <a:pathLst>
                <a:path w="3112" h="584">
                  <a:moveTo>
                    <a:pt x="0" y="584"/>
                  </a:moveTo>
                  <a:lnTo>
                    <a:pt x="0" y="584"/>
                  </a:lnTo>
                  <a:lnTo>
                    <a:pt x="90" y="560"/>
                  </a:lnTo>
                  <a:lnTo>
                    <a:pt x="336" y="498"/>
                  </a:lnTo>
                  <a:lnTo>
                    <a:pt x="506" y="456"/>
                  </a:lnTo>
                  <a:lnTo>
                    <a:pt x="702" y="410"/>
                  </a:lnTo>
                  <a:lnTo>
                    <a:pt x="920" y="360"/>
                  </a:lnTo>
                  <a:lnTo>
                    <a:pt x="1154" y="306"/>
                  </a:lnTo>
                  <a:lnTo>
                    <a:pt x="1402" y="254"/>
                  </a:lnTo>
                  <a:lnTo>
                    <a:pt x="1656" y="202"/>
                  </a:lnTo>
                  <a:lnTo>
                    <a:pt x="1916" y="154"/>
                  </a:lnTo>
                  <a:lnTo>
                    <a:pt x="2174" y="108"/>
                  </a:lnTo>
                  <a:lnTo>
                    <a:pt x="2302" y="88"/>
                  </a:lnTo>
                  <a:lnTo>
                    <a:pt x="2426" y="68"/>
                  </a:lnTo>
                  <a:lnTo>
                    <a:pt x="2550" y="52"/>
                  </a:lnTo>
                  <a:lnTo>
                    <a:pt x="2670" y="36"/>
                  </a:lnTo>
                  <a:lnTo>
                    <a:pt x="2788" y="24"/>
                  </a:lnTo>
                  <a:lnTo>
                    <a:pt x="2900" y="14"/>
                  </a:lnTo>
                  <a:lnTo>
                    <a:pt x="3008" y="6"/>
                  </a:lnTo>
                  <a:lnTo>
                    <a:pt x="3112" y="0"/>
                  </a:lnTo>
                </a:path>
              </a:pathLst>
            </a:custGeom>
            <a:noFill/>
            <a:ln w="12">
              <a:solidFill>
                <a:srgbClr val="FFFFFF"/>
              </a:solidFill>
              <a:prstDash val="solid"/>
              <a:round/>
              <a:headEnd/>
              <a:tailEnd/>
            </a:ln>
          </p:spPr>
          <p:txBody>
            <a:bodyPr vert="horz" wrap="square" lIns="91440" tIns="45720" rIns="91440" bIns="45720" numCol="1" anchor="t" anchorCtr="0" compatLnSpc="1">
              <a:prstTxWarp prst="textNoShape">
                <a:avLst/>
              </a:prstTxWarp>
            </a:bodyPr>
            <a:lstStyle/>
            <a:p>
              <a:endParaRPr lang="en-US"/>
            </a:p>
          </p:txBody>
        </p:sp>
        <p:sp useBgFill="1">
          <p:nvSpPr>
            <p:cNvPr id="15" name="Freeform 10"/>
            <p:cNvSpPr>
              <a:spLocks/>
            </p:cNvSpPr>
            <p:nvPr/>
          </p:nvSpPr>
          <p:spPr bwMode="hidden">
            <a:xfrm>
              <a:off x="-3905250" y="4294188"/>
              <a:ext cx="13011150" cy="1892300"/>
            </a:xfrm>
            <a:custGeom>
              <a:avLst/>
              <a:gdLst/>
              <a:ahLst/>
              <a:cxnLst>
                <a:cxn ang="0">
                  <a:pos x="8192" y="512"/>
                </a:cxn>
                <a:cxn ang="0">
                  <a:pos x="8040" y="570"/>
                </a:cxn>
                <a:cxn ang="0">
                  <a:pos x="7878" y="620"/>
                </a:cxn>
                <a:cxn ang="0">
                  <a:pos x="7706" y="666"/>
                </a:cxn>
                <a:cxn ang="0">
                  <a:pos x="7522" y="702"/>
                </a:cxn>
                <a:cxn ang="0">
                  <a:pos x="7322" y="730"/>
                </a:cxn>
                <a:cxn ang="0">
                  <a:pos x="7106" y="750"/>
                </a:cxn>
                <a:cxn ang="0">
                  <a:pos x="6872" y="762"/>
                </a:cxn>
                <a:cxn ang="0">
                  <a:pos x="6618" y="760"/>
                </a:cxn>
                <a:cxn ang="0">
                  <a:pos x="6342" y="750"/>
                </a:cxn>
                <a:cxn ang="0">
                  <a:pos x="6042" y="726"/>
                </a:cxn>
                <a:cxn ang="0">
                  <a:pos x="5716" y="690"/>
                </a:cxn>
                <a:cxn ang="0">
                  <a:pos x="5364" y="642"/>
                </a:cxn>
                <a:cxn ang="0">
                  <a:pos x="4982" y="578"/>
                </a:cxn>
                <a:cxn ang="0">
                  <a:pos x="4568" y="500"/>
                </a:cxn>
                <a:cxn ang="0">
                  <a:pos x="4122" y="406"/>
                </a:cxn>
                <a:cxn ang="0">
                  <a:pos x="3640" y="296"/>
                </a:cxn>
                <a:cxn ang="0">
                  <a:pos x="3396" y="240"/>
                </a:cxn>
                <a:cxn ang="0">
                  <a:pos x="2934" y="148"/>
                </a:cxn>
                <a:cxn ang="0">
                  <a:pos x="2512" y="82"/>
                </a:cxn>
                <a:cxn ang="0">
                  <a:pos x="2126" y="36"/>
                </a:cxn>
                <a:cxn ang="0">
                  <a:pos x="1776" y="10"/>
                </a:cxn>
                <a:cxn ang="0">
                  <a:pos x="1462" y="0"/>
                </a:cxn>
                <a:cxn ang="0">
                  <a:pos x="1182" y="4"/>
                </a:cxn>
                <a:cxn ang="0">
                  <a:pos x="934" y="20"/>
                </a:cxn>
                <a:cxn ang="0">
                  <a:pos x="716" y="44"/>
                </a:cxn>
                <a:cxn ang="0">
                  <a:pos x="530" y="74"/>
                </a:cxn>
                <a:cxn ang="0">
                  <a:pos x="374" y="108"/>
                </a:cxn>
                <a:cxn ang="0">
                  <a:pos x="248" y="144"/>
                </a:cxn>
                <a:cxn ang="0">
                  <a:pos x="148" y="176"/>
                </a:cxn>
                <a:cxn ang="0">
                  <a:pos x="48" y="216"/>
                </a:cxn>
                <a:cxn ang="0">
                  <a:pos x="0" y="240"/>
                </a:cxn>
                <a:cxn ang="0">
                  <a:pos x="8192" y="1192"/>
                </a:cxn>
                <a:cxn ang="0">
                  <a:pos x="8196" y="1186"/>
                </a:cxn>
                <a:cxn ang="0">
                  <a:pos x="8196" y="510"/>
                </a:cxn>
                <a:cxn ang="0">
                  <a:pos x="8192" y="512"/>
                </a:cxn>
              </a:cxnLst>
              <a:rect l="0" t="0" r="r" b="b"/>
              <a:pathLst>
                <a:path w="8196" h="1192">
                  <a:moveTo>
                    <a:pt x="8192" y="512"/>
                  </a:moveTo>
                  <a:lnTo>
                    <a:pt x="8192" y="512"/>
                  </a:lnTo>
                  <a:lnTo>
                    <a:pt x="8116" y="542"/>
                  </a:lnTo>
                  <a:lnTo>
                    <a:pt x="8040" y="570"/>
                  </a:lnTo>
                  <a:lnTo>
                    <a:pt x="7960" y="596"/>
                  </a:lnTo>
                  <a:lnTo>
                    <a:pt x="7878" y="620"/>
                  </a:lnTo>
                  <a:lnTo>
                    <a:pt x="7794" y="644"/>
                  </a:lnTo>
                  <a:lnTo>
                    <a:pt x="7706" y="666"/>
                  </a:lnTo>
                  <a:lnTo>
                    <a:pt x="7616" y="684"/>
                  </a:lnTo>
                  <a:lnTo>
                    <a:pt x="7522" y="702"/>
                  </a:lnTo>
                  <a:lnTo>
                    <a:pt x="7424" y="718"/>
                  </a:lnTo>
                  <a:lnTo>
                    <a:pt x="7322" y="730"/>
                  </a:lnTo>
                  <a:lnTo>
                    <a:pt x="7216" y="742"/>
                  </a:lnTo>
                  <a:lnTo>
                    <a:pt x="7106" y="750"/>
                  </a:lnTo>
                  <a:lnTo>
                    <a:pt x="6992" y="758"/>
                  </a:lnTo>
                  <a:lnTo>
                    <a:pt x="6872" y="762"/>
                  </a:lnTo>
                  <a:lnTo>
                    <a:pt x="6748" y="762"/>
                  </a:lnTo>
                  <a:lnTo>
                    <a:pt x="6618" y="760"/>
                  </a:lnTo>
                  <a:lnTo>
                    <a:pt x="6482" y="756"/>
                  </a:lnTo>
                  <a:lnTo>
                    <a:pt x="6342" y="750"/>
                  </a:lnTo>
                  <a:lnTo>
                    <a:pt x="6196" y="740"/>
                  </a:lnTo>
                  <a:lnTo>
                    <a:pt x="6042" y="726"/>
                  </a:lnTo>
                  <a:lnTo>
                    <a:pt x="5882" y="710"/>
                  </a:lnTo>
                  <a:lnTo>
                    <a:pt x="5716" y="690"/>
                  </a:lnTo>
                  <a:lnTo>
                    <a:pt x="5544" y="668"/>
                  </a:lnTo>
                  <a:lnTo>
                    <a:pt x="5364" y="642"/>
                  </a:lnTo>
                  <a:lnTo>
                    <a:pt x="5176" y="612"/>
                  </a:lnTo>
                  <a:lnTo>
                    <a:pt x="4982" y="578"/>
                  </a:lnTo>
                  <a:lnTo>
                    <a:pt x="4778" y="540"/>
                  </a:lnTo>
                  <a:lnTo>
                    <a:pt x="4568" y="500"/>
                  </a:lnTo>
                  <a:lnTo>
                    <a:pt x="4348" y="454"/>
                  </a:lnTo>
                  <a:lnTo>
                    <a:pt x="4122" y="406"/>
                  </a:lnTo>
                  <a:lnTo>
                    <a:pt x="3886" y="354"/>
                  </a:lnTo>
                  <a:lnTo>
                    <a:pt x="3640" y="296"/>
                  </a:lnTo>
                  <a:lnTo>
                    <a:pt x="3640" y="296"/>
                  </a:lnTo>
                  <a:lnTo>
                    <a:pt x="3396" y="240"/>
                  </a:lnTo>
                  <a:lnTo>
                    <a:pt x="3160" y="192"/>
                  </a:lnTo>
                  <a:lnTo>
                    <a:pt x="2934" y="148"/>
                  </a:lnTo>
                  <a:lnTo>
                    <a:pt x="2718" y="112"/>
                  </a:lnTo>
                  <a:lnTo>
                    <a:pt x="2512" y="82"/>
                  </a:lnTo>
                  <a:lnTo>
                    <a:pt x="2314" y="56"/>
                  </a:lnTo>
                  <a:lnTo>
                    <a:pt x="2126" y="36"/>
                  </a:lnTo>
                  <a:lnTo>
                    <a:pt x="1948" y="20"/>
                  </a:lnTo>
                  <a:lnTo>
                    <a:pt x="1776" y="10"/>
                  </a:lnTo>
                  <a:lnTo>
                    <a:pt x="1616" y="2"/>
                  </a:lnTo>
                  <a:lnTo>
                    <a:pt x="1462" y="0"/>
                  </a:lnTo>
                  <a:lnTo>
                    <a:pt x="1318" y="0"/>
                  </a:lnTo>
                  <a:lnTo>
                    <a:pt x="1182" y="4"/>
                  </a:lnTo>
                  <a:lnTo>
                    <a:pt x="1054" y="10"/>
                  </a:lnTo>
                  <a:lnTo>
                    <a:pt x="934" y="20"/>
                  </a:lnTo>
                  <a:lnTo>
                    <a:pt x="822" y="30"/>
                  </a:lnTo>
                  <a:lnTo>
                    <a:pt x="716" y="44"/>
                  </a:lnTo>
                  <a:lnTo>
                    <a:pt x="620" y="58"/>
                  </a:lnTo>
                  <a:lnTo>
                    <a:pt x="530" y="74"/>
                  </a:lnTo>
                  <a:lnTo>
                    <a:pt x="450" y="92"/>
                  </a:lnTo>
                  <a:lnTo>
                    <a:pt x="374" y="108"/>
                  </a:lnTo>
                  <a:lnTo>
                    <a:pt x="308" y="126"/>
                  </a:lnTo>
                  <a:lnTo>
                    <a:pt x="248" y="144"/>
                  </a:lnTo>
                  <a:lnTo>
                    <a:pt x="194" y="160"/>
                  </a:lnTo>
                  <a:lnTo>
                    <a:pt x="148" y="176"/>
                  </a:lnTo>
                  <a:lnTo>
                    <a:pt x="108" y="192"/>
                  </a:lnTo>
                  <a:lnTo>
                    <a:pt x="48" y="216"/>
                  </a:lnTo>
                  <a:lnTo>
                    <a:pt x="12" y="234"/>
                  </a:lnTo>
                  <a:lnTo>
                    <a:pt x="0" y="240"/>
                  </a:lnTo>
                  <a:lnTo>
                    <a:pt x="0" y="1192"/>
                  </a:lnTo>
                  <a:lnTo>
                    <a:pt x="8192" y="1192"/>
                  </a:lnTo>
                  <a:lnTo>
                    <a:pt x="8192" y="1192"/>
                  </a:lnTo>
                  <a:lnTo>
                    <a:pt x="8196" y="1186"/>
                  </a:lnTo>
                  <a:lnTo>
                    <a:pt x="8196" y="1186"/>
                  </a:lnTo>
                  <a:lnTo>
                    <a:pt x="8196" y="510"/>
                  </a:lnTo>
                  <a:lnTo>
                    <a:pt x="8196" y="510"/>
                  </a:lnTo>
                  <a:lnTo>
                    <a:pt x="8192" y="512"/>
                  </a:lnTo>
                  <a:lnTo>
                    <a:pt x="8192" y="512"/>
                  </a:lnTo>
                  <a:close/>
                </a:path>
              </a:pathLst>
            </a:custGeom>
            <a:ln w="9525">
              <a:noFill/>
              <a:round/>
              <a:headEnd/>
              <a:tailEnd/>
            </a:ln>
          </p:spPr>
          <p:txBody>
            <a:bodyPr vert="horz" wrap="square" lIns="91440" tIns="45720" rIns="91440" bIns="45720" numCol="1" anchor="t" anchorCtr="0" compatLnSpc="1">
              <a:prstTxWarp prst="textNoShape">
                <a:avLst/>
              </a:prstTxWarp>
            </a:bodyPr>
            <a:lstStyle/>
            <a:p>
              <a:endParaRPr lang="en-US"/>
            </a:p>
          </p:txBody>
        </p:sp>
      </p:grpSp>
      <p:sp>
        <p:nvSpPr>
          <p:cNvPr id="2" name="Title 1"/>
          <p:cNvSpPr>
            <a:spLocks noGrp="1"/>
          </p:cNvSpPr>
          <p:nvPr>
            <p:ph type="ctrTitle"/>
          </p:nvPr>
        </p:nvSpPr>
        <p:spPr>
          <a:xfrm>
            <a:off x="685800" y="1600200"/>
            <a:ext cx="7772400" cy="1780108"/>
          </a:xfrm>
        </p:spPr>
        <p:txBody>
          <a:bodyPr anchor="b">
            <a:normAutofit/>
          </a:bodyPr>
          <a:lstStyle>
            <a:lvl1pPr>
              <a:defRPr sz="4400">
                <a:solidFill>
                  <a:srgbClr val="FFFFFF"/>
                </a:solidFill>
              </a:defRPr>
            </a:lvl1pPr>
          </a:lstStyle>
          <a:p>
            <a:r>
              <a:rPr lang="en-US" smtClean="0"/>
              <a:t>Click to edit Master title style</a:t>
            </a:r>
            <a:endParaRPr lang="en-US" dirty="0"/>
          </a:p>
        </p:txBody>
      </p:sp>
      <p:sp>
        <p:nvSpPr>
          <p:cNvPr id="3" name="Subtitle 2"/>
          <p:cNvSpPr>
            <a:spLocks noGrp="1"/>
          </p:cNvSpPr>
          <p:nvPr>
            <p:ph type="subTitle" idx="1"/>
          </p:nvPr>
        </p:nvSpPr>
        <p:spPr>
          <a:xfrm>
            <a:off x="1371600" y="3556001"/>
            <a:ext cx="6400800" cy="1473200"/>
          </a:xfrm>
        </p:spPr>
        <p:txBody>
          <a:bodyPr>
            <a:normAutofit/>
          </a:bodyPr>
          <a:lstStyle>
            <a:lvl1pPr marL="0" indent="0" algn="ctr">
              <a:buNone/>
              <a:defRPr sz="2000">
                <a:solidFill>
                  <a:srgbClr val="FFFFFF"/>
                </a:solidFill>
              </a:defRPr>
            </a:lvl1pPr>
            <a:lvl2pPr marL="457200" indent="0" algn="ctr">
              <a:buNone/>
              <a:defRPr>
                <a:solidFill>
                  <a:schemeClr val="tx1">
                    <a:tint val="75000"/>
                  </a:schemeClr>
                </a:solidFill>
              </a:defRPr>
            </a:lvl2pPr>
            <a:lvl3pPr marL="914400" indent="0" algn="ctr">
              <a:buNone/>
              <a:defRPr>
                <a:solidFill>
                  <a:schemeClr val="tx1">
                    <a:tint val="75000"/>
                  </a:schemeClr>
                </a:solidFill>
              </a:defRPr>
            </a:lvl3pPr>
            <a:lvl4pPr marL="1371600" indent="0" algn="ctr">
              <a:buNone/>
              <a:defRPr>
                <a:solidFill>
                  <a:schemeClr val="tx1">
                    <a:tint val="75000"/>
                  </a:schemeClr>
                </a:solidFill>
              </a:defRPr>
            </a:lvl4pPr>
            <a:lvl5pPr marL="1828800" indent="0" algn="ctr">
              <a:buNone/>
              <a:defRPr>
                <a:solidFill>
                  <a:schemeClr val="tx1">
                    <a:tint val="75000"/>
                  </a:schemeClr>
                </a:solidFill>
              </a:defRPr>
            </a:lvl5pPr>
            <a:lvl6pPr marL="2286000" indent="0" algn="ctr">
              <a:buNone/>
              <a:defRPr>
                <a:solidFill>
                  <a:schemeClr val="tx1">
                    <a:tint val="75000"/>
                  </a:schemeClr>
                </a:solidFill>
              </a:defRPr>
            </a:lvl6pPr>
            <a:lvl7pPr marL="2743200" indent="0" algn="ctr">
              <a:buNone/>
              <a:defRPr>
                <a:solidFill>
                  <a:schemeClr val="tx1">
                    <a:tint val="75000"/>
                  </a:schemeClr>
                </a:solidFill>
              </a:defRPr>
            </a:lvl7pPr>
            <a:lvl8pPr marL="3200400" indent="0" algn="ctr">
              <a:buNone/>
              <a:defRPr>
                <a:solidFill>
                  <a:schemeClr val="tx1">
                    <a:tint val="75000"/>
                  </a:schemeClr>
                </a:solidFill>
              </a:defRPr>
            </a:lvl8pPr>
            <a:lvl9pPr marL="3657600" indent="0" algn="ctr">
              <a:buNone/>
              <a:defRPr>
                <a:solidFill>
                  <a:schemeClr val="tx1">
                    <a:tint val="75000"/>
                  </a:schemeClr>
                </a:solidFill>
              </a:defRPr>
            </a:lvl9pPr>
          </a:lstStyle>
          <a:p>
            <a:r>
              <a:rPr lang="en-US" smtClean="0"/>
              <a:t>Click to edit Master subtitle style</a:t>
            </a:r>
            <a:endParaRPr lang="en-US" dirty="0"/>
          </a:p>
        </p:txBody>
      </p:sp>
      <p:sp>
        <p:nvSpPr>
          <p:cNvPr id="4" name="Date Placeholder 3"/>
          <p:cNvSpPr>
            <a:spLocks noGrp="1"/>
          </p:cNvSpPr>
          <p:nvPr>
            <p:ph type="dt" sz="half" idx="10"/>
          </p:nvPr>
        </p:nvSpPr>
        <p:spPr/>
        <p:txBody>
          <a:bodyPr/>
          <a:lstStyle/>
          <a:p>
            <a:fld id="{EDD6257C-EB16-473B-890B-EFEB3A2699E5}" type="datetimeFigureOut">
              <a:rPr lang="fa-IR" smtClean="0"/>
              <a:t>09/10/1441</a:t>
            </a:fld>
            <a:endParaRPr lang="fa-IR"/>
          </a:p>
        </p:txBody>
      </p:sp>
      <p:sp>
        <p:nvSpPr>
          <p:cNvPr id="5" name="Footer Placeholder 4"/>
          <p:cNvSpPr>
            <a:spLocks noGrp="1"/>
          </p:cNvSpPr>
          <p:nvPr>
            <p:ph type="ftr" sz="quarter" idx="11"/>
          </p:nvPr>
        </p:nvSpPr>
        <p:spPr/>
        <p:txBody>
          <a:bodyPr/>
          <a:lstStyle/>
          <a:p>
            <a:endParaRPr lang="fa-IR"/>
          </a:p>
        </p:txBody>
      </p:sp>
      <p:sp>
        <p:nvSpPr>
          <p:cNvPr id="6" name="Slide Number Placeholder 5"/>
          <p:cNvSpPr>
            <a:spLocks noGrp="1"/>
          </p:cNvSpPr>
          <p:nvPr>
            <p:ph type="sldNum" sz="quarter" idx="12"/>
          </p:nvPr>
        </p:nvSpPr>
        <p:spPr/>
        <p:txBody>
          <a:bodyPr/>
          <a:lstStyle/>
          <a:p>
            <a:fld id="{EC45C40D-8FA6-40D7-8350-16D1240F3C7C}" type="slidenum">
              <a:rPr lang="fa-IR" smtClean="0"/>
              <a:t>‹#›</a:t>
            </a:fld>
            <a:endParaRPr lang="fa-IR"/>
          </a:p>
        </p:txBody>
      </p:sp>
    </p:spTree>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3" name="Content Placeholder 2"/>
          <p:cNvSpPr>
            <a:spLocks noGrp="1"/>
          </p:cNvSpPr>
          <p:nvPr>
            <p:ph idx="1"/>
          </p:nvPr>
        </p:nvSpPr>
        <p:spPr/>
        <p:txBody>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Date Placeholder 3"/>
          <p:cNvSpPr>
            <a:spLocks noGrp="1"/>
          </p:cNvSpPr>
          <p:nvPr>
            <p:ph type="dt" sz="half" idx="10"/>
          </p:nvPr>
        </p:nvSpPr>
        <p:spPr/>
        <p:txBody>
          <a:bodyPr/>
          <a:lstStyle/>
          <a:p>
            <a:fld id="{EDD6257C-EB16-473B-890B-EFEB3A2699E5}" type="datetimeFigureOut">
              <a:rPr lang="fa-IR" smtClean="0"/>
              <a:t>09/10/1441</a:t>
            </a:fld>
            <a:endParaRPr lang="fa-IR"/>
          </a:p>
        </p:txBody>
      </p:sp>
      <p:sp>
        <p:nvSpPr>
          <p:cNvPr id="5" name="Footer Placeholder 4"/>
          <p:cNvSpPr>
            <a:spLocks noGrp="1"/>
          </p:cNvSpPr>
          <p:nvPr>
            <p:ph type="ftr" sz="quarter" idx="11"/>
          </p:nvPr>
        </p:nvSpPr>
        <p:spPr/>
        <p:txBody>
          <a:bodyPr/>
          <a:lstStyle/>
          <a:p>
            <a:endParaRPr lang="fa-IR"/>
          </a:p>
        </p:txBody>
      </p:sp>
      <p:sp>
        <p:nvSpPr>
          <p:cNvPr id="6" name="Slide Number Placeholder 5"/>
          <p:cNvSpPr>
            <a:spLocks noGrp="1"/>
          </p:cNvSpPr>
          <p:nvPr>
            <p:ph type="sldNum" sz="quarter" idx="12"/>
          </p:nvPr>
        </p:nvSpPr>
        <p:spPr/>
        <p:txBody>
          <a:bodyPr/>
          <a:lstStyle/>
          <a:p>
            <a:fld id="{EC45C40D-8FA6-40D7-8350-16D1240F3C7C}" type="slidenum">
              <a:rPr lang="fa-IR" smtClean="0"/>
              <a:t>‹#›</a:t>
            </a:fld>
            <a:endParaRPr lang="fa-IR"/>
          </a:p>
        </p:txBody>
      </p:sp>
      <p:sp>
        <p:nvSpPr>
          <p:cNvPr id="7" name="Title 6"/>
          <p:cNvSpPr>
            <a:spLocks noGrp="1"/>
          </p:cNvSpPr>
          <p:nvPr>
            <p:ph type="title"/>
          </p:nvPr>
        </p:nvSpPr>
        <p:spPr/>
        <p:txBody>
          <a:bodyPr/>
          <a:lstStyle/>
          <a:p>
            <a:r>
              <a:rPr lang="en-US" smtClean="0"/>
              <a:t>Click to edit Master title style</a:t>
            </a:r>
            <a:endParaRPr lang="en-US"/>
          </a:p>
        </p:txBody>
      </p:sp>
    </p:spTree>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showMasterSp="0" type="secHead" preserve="1">
  <p:cSld name="Section Header">
    <p:spTree>
      <p:nvGrpSpPr>
        <p:cNvPr id="1" name=""/>
        <p:cNvGrpSpPr/>
        <p:nvPr/>
      </p:nvGrpSpPr>
      <p:grpSpPr>
        <a:xfrm>
          <a:off x="0" y="0"/>
          <a:ext cx="0" cy="0"/>
          <a:chOff x="0" y="0"/>
          <a:chExt cx="0" cy="0"/>
        </a:xfrm>
      </p:grpSpPr>
      <p:sp>
        <p:nvSpPr>
          <p:cNvPr id="14" name="Rounded Rectangle 13"/>
          <p:cNvSpPr/>
          <p:nvPr/>
        </p:nvSpPr>
        <p:spPr>
          <a:xfrm>
            <a:off x="228600" y="228600"/>
            <a:ext cx="8695944" cy="4736592"/>
          </a:xfrm>
          <a:prstGeom prst="roundRect">
            <a:avLst>
              <a:gd name="adj" fmla="val 1272"/>
            </a:avLst>
          </a:prstGeom>
          <a:gradFill>
            <a:gsLst>
              <a:gs pos="0">
                <a:schemeClr val="accent1">
                  <a:lumMod val="75000"/>
                </a:schemeClr>
              </a:gs>
              <a:gs pos="100000">
                <a:schemeClr val="accent1">
                  <a:lumMod val="60000"/>
                  <a:lumOff val="40000"/>
                </a:schemeClr>
              </a:gs>
            </a:gsLst>
            <a:lin ang="54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9" name="Freeform 14"/>
          <p:cNvSpPr>
            <a:spLocks/>
          </p:cNvSpPr>
          <p:nvPr/>
        </p:nvSpPr>
        <p:spPr bwMode="hidden">
          <a:xfrm>
            <a:off x="6047438" y="4203592"/>
            <a:ext cx="2876429" cy="714026"/>
          </a:xfrm>
          <a:custGeom>
            <a:avLst/>
            <a:gdLst/>
            <a:ahLst/>
            <a:cxnLst>
              <a:cxn ang="0">
                <a:pos x="2700" y="0"/>
              </a:cxn>
              <a:cxn ang="0">
                <a:pos x="2700" y="0"/>
              </a:cxn>
              <a:cxn ang="0">
                <a:pos x="2586" y="18"/>
              </a:cxn>
              <a:cxn ang="0">
                <a:pos x="2470" y="38"/>
              </a:cxn>
              <a:cxn ang="0">
                <a:pos x="2352" y="60"/>
              </a:cxn>
              <a:cxn ang="0">
                <a:pos x="2230" y="82"/>
              </a:cxn>
              <a:cxn ang="0">
                <a:pos x="2106" y="108"/>
              </a:cxn>
              <a:cxn ang="0">
                <a:pos x="1978" y="134"/>
              </a:cxn>
              <a:cxn ang="0">
                <a:pos x="1848" y="164"/>
              </a:cxn>
              <a:cxn ang="0">
                <a:pos x="1714" y="194"/>
              </a:cxn>
              <a:cxn ang="0">
                <a:pos x="1714" y="194"/>
              </a:cxn>
              <a:cxn ang="0">
                <a:pos x="1472" y="252"/>
              </a:cxn>
              <a:cxn ang="0">
                <a:pos x="1236" y="304"/>
              </a:cxn>
              <a:cxn ang="0">
                <a:pos x="1010" y="352"/>
              </a:cxn>
              <a:cxn ang="0">
                <a:pos x="792" y="398"/>
              </a:cxn>
              <a:cxn ang="0">
                <a:pos x="584" y="438"/>
              </a:cxn>
              <a:cxn ang="0">
                <a:pos x="382" y="474"/>
              </a:cxn>
              <a:cxn ang="0">
                <a:pos x="188" y="508"/>
              </a:cxn>
              <a:cxn ang="0">
                <a:pos x="0" y="538"/>
              </a:cxn>
              <a:cxn ang="0">
                <a:pos x="0" y="538"/>
              </a:cxn>
              <a:cxn ang="0">
                <a:pos x="130" y="556"/>
              </a:cxn>
              <a:cxn ang="0">
                <a:pos x="254" y="572"/>
              </a:cxn>
              <a:cxn ang="0">
                <a:pos x="374" y="586"/>
              </a:cxn>
              <a:cxn ang="0">
                <a:pos x="492" y="598"/>
              </a:cxn>
              <a:cxn ang="0">
                <a:pos x="606" y="610"/>
              </a:cxn>
              <a:cxn ang="0">
                <a:pos x="716" y="618"/>
              </a:cxn>
              <a:cxn ang="0">
                <a:pos x="822" y="626"/>
              </a:cxn>
              <a:cxn ang="0">
                <a:pos x="926" y="632"/>
              </a:cxn>
              <a:cxn ang="0">
                <a:pos x="1028" y="636"/>
              </a:cxn>
              <a:cxn ang="0">
                <a:pos x="1126" y="638"/>
              </a:cxn>
              <a:cxn ang="0">
                <a:pos x="1220" y="640"/>
              </a:cxn>
              <a:cxn ang="0">
                <a:pos x="1312" y="640"/>
              </a:cxn>
              <a:cxn ang="0">
                <a:pos x="1402" y="638"/>
              </a:cxn>
              <a:cxn ang="0">
                <a:pos x="1490" y="636"/>
              </a:cxn>
              <a:cxn ang="0">
                <a:pos x="1574" y="632"/>
              </a:cxn>
              <a:cxn ang="0">
                <a:pos x="1656" y="626"/>
              </a:cxn>
              <a:cxn ang="0">
                <a:pos x="1734" y="620"/>
              </a:cxn>
              <a:cxn ang="0">
                <a:pos x="1812" y="612"/>
              </a:cxn>
              <a:cxn ang="0">
                <a:pos x="1886" y="602"/>
              </a:cxn>
              <a:cxn ang="0">
                <a:pos x="1960" y="592"/>
              </a:cxn>
              <a:cxn ang="0">
                <a:pos x="2030" y="580"/>
              </a:cxn>
              <a:cxn ang="0">
                <a:pos x="2100" y="568"/>
              </a:cxn>
              <a:cxn ang="0">
                <a:pos x="2166" y="554"/>
              </a:cxn>
              <a:cxn ang="0">
                <a:pos x="2232" y="540"/>
              </a:cxn>
              <a:cxn ang="0">
                <a:pos x="2296" y="524"/>
              </a:cxn>
              <a:cxn ang="0">
                <a:pos x="2358" y="508"/>
              </a:cxn>
              <a:cxn ang="0">
                <a:pos x="2418" y="490"/>
              </a:cxn>
              <a:cxn ang="0">
                <a:pos x="2478" y="472"/>
              </a:cxn>
              <a:cxn ang="0">
                <a:pos x="2592" y="432"/>
              </a:cxn>
              <a:cxn ang="0">
                <a:pos x="2702" y="390"/>
              </a:cxn>
              <a:cxn ang="0">
                <a:pos x="2702" y="390"/>
              </a:cxn>
              <a:cxn ang="0">
                <a:pos x="2706" y="388"/>
              </a:cxn>
              <a:cxn ang="0">
                <a:pos x="2706" y="388"/>
              </a:cxn>
              <a:cxn ang="0">
                <a:pos x="2706" y="0"/>
              </a:cxn>
              <a:cxn ang="0">
                <a:pos x="2706" y="0"/>
              </a:cxn>
              <a:cxn ang="0">
                <a:pos x="2700" y="0"/>
              </a:cxn>
              <a:cxn ang="0">
                <a:pos x="2700" y="0"/>
              </a:cxn>
            </a:cxnLst>
            <a:rect l="0" t="0" r="r" b="b"/>
            <a:pathLst>
              <a:path w="2706" h="640">
                <a:moveTo>
                  <a:pt x="2700" y="0"/>
                </a:moveTo>
                <a:lnTo>
                  <a:pt x="2700" y="0"/>
                </a:lnTo>
                <a:lnTo>
                  <a:pt x="2586" y="18"/>
                </a:lnTo>
                <a:lnTo>
                  <a:pt x="2470" y="38"/>
                </a:lnTo>
                <a:lnTo>
                  <a:pt x="2352" y="60"/>
                </a:lnTo>
                <a:lnTo>
                  <a:pt x="2230" y="82"/>
                </a:lnTo>
                <a:lnTo>
                  <a:pt x="2106" y="108"/>
                </a:lnTo>
                <a:lnTo>
                  <a:pt x="1978" y="134"/>
                </a:lnTo>
                <a:lnTo>
                  <a:pt x="1848" y="164"/>
                </a:lnTo>
                <a:lnTo>
                  <a:pt x="1714" y="194"/>
                </a:lnTo>
                <a:lnTo>
                  <a:pt x="1714" y="194"/>
                </a:lnTo>
                <a:lnTo>
                  <a:pt x="1472" y="252"/>
                </a:lnTo>
                <a:lnTo>
                  <a:pt x="1236" y="304"/>
                </a:lnTo>
                <a:lnTo>
                  <a:pt x="1010" y="352"/>
                </a:lnTo>
                <a:lnTo>
                  <a:pt x="792" y="398"/>
                </a:lnTo>
                <a:lnTo>
                  <a:pt x="584" y="438"/>
                </a:lnTo>
                <a:lnTo>
                  <a:pt x="382" y="474"/>
                </a:lnTo>
                <a:lnTo>
                  <a:pt x="188" y="508"/>
                </a:lnTo>
                <a:lnTo>
                  <a:pt x="0" y="538"/>
                </a:lnTo>
                <a:lnTo>
                  <a:pt x="0" y="538"/>
                </a:lnTo>
                <a:lnTo>
                  <a:pt x="130" y="556"/>
                </a:lnTo>
                <a:lnTo>
                  <a:pt x="254" y="572"/>
                </a:lnTo>
                <a:lnTo>
                  <a:pt x="374" y="586"/>
                </a:lnTo>
                <a:lnTo>
                  <a:pt x="492" y="598"/>
                </a:lnTo>
                <a:lnTo>
                  <a:pt x="606" y="610"/>
                </a:lnTo>
                <a:lnTo>
                  <a:pt x="716" y="618"/>
                </a:lnTo>
                <a:lnTo>
                  <a:pt x="822" y="626"/>
                </a:lnTo>
                <a:lnTo>
                  <a:pt x="926" y="632"/>
                </a:lnTo>
                <a:lnTo>
                  <a:pt x="1028" y="636"/>
                </a:lnTo>
                <a:lnTo>
                  <a:pt x="1126" y="638"/>
                </a:lnTo>
                <a:lnTo>
                  <a:pt x="1220" y="640"/>
                </a:lnTo>
                <a:lnTo>
                  <a:pt x="1312" y="640"/>
                </a:lnTo>
                <a:lnTo>
                  <a:pt x="1402" y="638"/>
                </a:lnTo>
                <a:lnTo>
                  <a:pt x="1490" y="636"/>
                </a:lnTo>
                <a:lnTo>
                  <a:pt x="1574" y="632"/>
                </a:lnTo>
                <a:lnTo>
                  <a:pt x="1656" y="626"/>
                </a:lnTo>
                <a:lnTo>
                  <a:pt x="1734" y="620"/>
                </a:lnTo>
                <a:lnTo>
                  <a:pt x="1812" y="612"/>
                </a:lnTo>
                <a:lnTo>
                  <a:pt x="1886" y="602"/>
                </a:lnTo>
                <a:lnTo>
                  <a:pt x="1960" y="592"/>
                </a:lnTo>
                <a:lnTo>
                  <a:pt x="2030" y="580"/>
                </a:lnTo>
                <a:lnTo>
                  <a:pt x="2100" y="568"/>
                </a:lnTo>
                <a:lnTo>
                  <a:pt x="2166" y="554"/>
                </a:lnTo>
                <a:lnTo>
                  <a:pt x="2232" y="540"/>
                </a:lnTo>
                <a:lnTo>
                  <a:pt x="2296" y="524"/>
                </a:lnTo>
                <a:lnTo>
                  <a:pt x="2358" y="508"/>
                </a:lnTo>
                <a:lnTo>
                  <a:pt x="2418" y="490"/>
                </a:lnTo>
                <a:lnTo>
                  <a:pt x="2478" y="472"/>
                </a:lnTo>
                <a:lnTo>
                  <a:pt x="2592" y="432"/>
                </a:lnTo>
                <a:lnTo>
                  <a:pt x="2702" y="390"/>
                </a:lnTo>
                <a:lnTo>
                  <a:pt x="2702" y="390"/>
                </a:lnTo>
                <a:lnTo>
                  <a:pt x="2706" y="388"/>
                </a:lnTo>
                <a:lnTo>
                  <a:pt x="2706" y="388"/>
                </a:lnTo>
                <a:lnTo>
                  <a:pt x="2706" y="0"/>
                </a:lnTo>
                <a:lnTo>
                  <a:pt x="2706" y="0"/>
                </a:lnTo>
                <a:lnTo>
                  <a:pt x="2700" y="0"/>
                </a:lnTo>
                <a:lnTo>
                  <a:pt x="2700" y="0"/>
                </a:lnTo>
                <a:close/>
              </a:path>
            </a:pathLst>
          </a:custGeom>
          <a:solidFill>
            <a:schemeClr val="bg2">
              <a:alpha val="29000"/>
            </a:schemeClr>
          </a:solidFill>
          <a:ln w="9525">
            <a:noFill/>
            <a:round/>
            <a:headEnd/>
            <a:tailEnd/>
          </a:ln>
        </p:spPr>
        <p:txBody>
          <a:bodyPr vert="horz" wrap="square" lIns="91440" tIns="45720" rIns="91440" bIns="45720" numCol="1" anchor="t" anchorCtr="0" compatLnSpc="1">
            <a:prstTxWarp prst="textNoShape">
              <a:avLst/>
            </a:prstTxWarp>
          </a:bodyPr>
          <a:lstStyle/>
          <a:p>
            <a:endParaRPr lang="en-US"/>
          </a:p>
        </p:txBody>
      </p:sp>
      <p:sp>
        <p:nvSpPr>
          <p:cNvPr id="10" name="Freeform 18"/>
          <p:cNvSpPr>
            <a:spLocks/>
          </p:cNvSpPr>
          <p:nvPr/>
        </p:nvSpPr>
        <p:spPr bwMode="hidden">
          <a:xfrm>
            <a:off x="2619320" y="4075290"/>
            <a:ext cx="5544515" cy="850138"/>
          </a:xfrm>
          <a:custGeom>
            <a:avLst/>
            <a:gdLst/>
            <a:ahLst/>
            <a:cxnLst>
              <a:cxn ang="0">
                <a:pos x="5216" y="714"/>
              </a:cxn>
              <a:cxn ang="0">
                <a:pos x="4984" y="686"/>
              </a:cxn>
              <a:cxn ang="0">
                <a:pos x="4478" y="610"/>
              </a:cxn>
              <a:cxn ang="0">
                <a:pos x="3914" y="508"/>
              </a:cxn>
              <a:cxn ang="0">
                <a:pos x="3286" y="374"/>
              </a:cxn>
              <a:cxn ang="0">
                <a:pos x="2946" y="296"/>
              </a:cxn>
              <a:cxn ang="0">
                <a:pos x="2682" y="236"/>
              </a:cxn>
              <a:cxn ang="0">
                <a:pos x="2430" y="184"/>
              </a:cxn>
              <a:cxn ang="0">
                <a:pos x="2190" y="140"/>
              </a:cxn>
              <a:cxn ang="0">
                <a:pos x="1960" y="102"/>
              </a:cxn>
              <a:cxn ang="0">
                <a:pos x="1740" y="72"/>
              </a:cxn>
              <a:cxn ang="0">
                <a:pos x="1334" y="28"/>
              </a:cxn>
              <a:cxn ang="0">
                <a:pos x="970" y="4"/>
              </a:cxn>
              <a:cxn ang="0">
                <a:pos x="644" y="0"/>
              </a:cxn>
              <a:cxn ang="0">
                <a:pos x="358" y="10"/>
              </a:cxn>
              <a:cxn ang="0">
                <a:pos x="110" y="32"/>
              </a:cxn>
              <a:cxn ang="0">
                <a:pos x="0" y="48"/>
              </a:cxn>
              <a:cxn ang="0">
                <a:pos x="314" y="86"/>
              </a:cxn>
              <a:cxn ang="0">
                <a:pos x="652" y="140"/>
              </a:cxn>
              <a:cxn ang="0">
                <a:pos x="1014" y="210"/>
              </a:cxn>
              <a:cxn ang="0">
                <a:pos x="1402" y="296"/>
              </a:cxn>
              <a:cxn ang="0">
                <a:pos x="1756" y="378"/>
              </a:cxn>
              <a:cxn ang="0">
                <a:pos x="2408" y="516"/>
              </a:cxn>
              <a:cxn ang="0">
                <a:pos x="2708" y="572"/>
              </a:cxn>
              <a:cxn ang="0">
                <a:pos x="2992" y="620"/>
              </a:cxn>
              <a:cxn ang="0">
                <a:pos x="3260" y="662"/>
              </a:cxn>
              <a:cxn ang="0">
                <a:pos x="3512" y="694"/>
              </a:cxn>
              <a:cxn ang="0">
                <a:pos x="3750" y="722"/>
              </a:cxn>
              <a:cxn ang="0">
                <a:pos x="3974" y="740"/>
              </a:cxn>
              <a:cxn ang="0">
                <a:pos x="4184" y="754"/>
              </a:cxn>
              <a:cxn ang="0">
                <a:pos x="4384" y="762"/>
              </a:cxn>
              <a:cxn ang="0">
                <a:pos x="4570" y="762"/>
              </a:cxn>
              <a:cxn ang="0">
                <a:pos x="4746" y="758"/>
              </a:cxn>
              <a:cxn ang="0">
                <a:pos x="4912" y="748"/>
              </a:cxn>
              <a:cxn ang="0">
                <a:pos x="5068" y="732"/>
              </a:cxn>
              <a:cxn ang="0">
                <a:pos x="5216" y="714"/>
              </a:cxn>
            </a:cxnLst>
            <a:rect l="0" t="0" r="r" b="b"/>
            <a:pathLst>
              <a:path w="5216" h="762">
                <a:moveTo>
                  <a:pt x="5216" y="714"/>
                </a:moveTo>
                <a:lnTo>
                  <a:pt x="5216" y="714"/>
                </a:lnTo>
                <a:lnTo>
                  <a:pt x="5102" y="700"/>
                </a:lnTo>
                <a:lnTo>
                  <a:pt x="4984" y="686"/>
                </a:lnTo>
                <a:lnTo>
                  <a:pt x="4738" y="652"/>
                </a:lnTo>
                <a:lnTo>
                  <a:pt x="4478" y="610"/>
                </a:lnTo>
                <a:lnTo>
                  <a:pt x="4204" y="564"/>
                </a:lnTo>
                <a:lnTo>
                  <a:pt x="3914" y="508"/>
                </a:lnTo>
                <a:lnTo>
                  <a:pt x="3608" y="446"/>
                </a:lnTo>
                <a:lnTo>
                  <a:pt x="3286" y="374"/>
                </a:lnTo>
                <a:lnTo>
                  <a:pt x="2946" y="296"/>
                </a:lnTo>
                <a:lnTo>
                  <a:pt x="2946" y="296"/>
                </a:lnTo>
                <a:lnTo>
                  <a:pt x="2812" y="266"/>
                </a:lnTo>
                <a:lnTo>
                  <a:pt x="2682" y="236"/>
                </a:lnTo>
                <a:lnTo>
                  <a:pt x="2556" y="210"/>
                </a:lnTo>
                <a:lnTo>
                  <a:pt x="2430" y="184"/>
                </a:lnTo>
                <a:lnTo>
                  <a:pt x="2308" y="162"/>
                </a:lnTo>
                <a:lnTo>
                  <a:pt x="2190" y="140"/>
                </a:lnTo>
                <a:lnTo>
                  <a:pt x="2074" y="120"/>
                </a:lnTo>
                <a:lnTo>
                  <a:pt x="1960" y="102"/>
                </a:lnTo>
                <a:lnTo>
                  <a:pt x="1850" y="86"/>
                </a:lnTo>
                <a:lnTo>
                  <a:pt x="1740" y="72"/>
                </a:lnTo>
                <a:lnTo>
                  <a:pt x="1532" y="46"/>
                </a:lnTo>
                <a:lnTo>
                  <a:pt x="1334" y="28"/>
                </a:lnTo>
                <a:lnTo>
                  <a:pt x="1148" y="14"/>
                </a:lnTo>
                <a:lnTo>
                  <a:pt x="970" y="4"/>
                </a:lnTo>
                <a:lnTo>
                  <a:pt x="802" y="0"/>
                </a:lnTo>
                <a:lnTo>
                  <a:pt x="644" y="0"/>
                </a:lnTo>
                <a:lnTo>
                  <a:pt x="496" y="4"/>
                </a:lnTo>
                <a:lnTo>
                  <a:pt x="358" y="10"/>
                </a:lnTo>
                <a:lnTo>
                  <a:pt x="230" y="20"/>
                </a:lnTo>
                <a:lnTo>
                  <a:pt x="110" y="32"/>
                </a:lnTo>
                <a:lnTo>
                  <a:pt x="0" y="48"/>
                </a:lnTo>
                <a:lnTo>
                  <a:pt x="0" y="48"/>
                </a:lnTo>
                <a:lnTo>
                  <a:pt x="154" y="66"/>
                </a:lnTo>
                <a:lnTo>
                  <a:pt x="314" y="86"/>
                </a:lnTo>
                <a:lnTo>
                  <a:pt x="480" y="112"/>
                </a:lnTo>
                <a:lnTo>
                  <a:pt x="652" y="140"/>
                </a:lnTo>
                <a:lnTo>
                  <a:pt x="830" y="174"/>
                </a:lnTo>
                <a:lnTo>
                  <a:pt x="1014" y="210"/>
                </a:lnTo>
                <a:lnTo>
                  <a:pt x="1206" y="250"/>
                </a:lnTo>
                <a:lnTo>
                  <a:pt x="1402" y="296"/>
                </a:lnTo>
                <a:lnTo>
                  <a:pt x="1402" y="296"/>
                </a:lnTo>
                <a:lnTo>
                  <a:pt x="1756" y="378"/>
                </a:lnTo>
                <a:lnTo>
                  <a:pt x="2092" y="450"/>
                </a:lnTo>
                <a:lnTo>
                  <a:pt x="2408" y="516"/>
                </a:lnTo>
                <a:lnTo>
                  <a:pt x="2562" y="544"/>
                </a:lnTo>
                <a:lnTo>
                  <a:pt x="2708" y="572"/>
                </a:lnTo>
                <a:lnTo>
                  <a:pt x="2852" y="598"/>
                </a:lnTo>
                <a:lnTo>
                  <a:pt x="2992" y="620"/>
                </a:lnTo>
                <a:lnTo>
                  <a:pt x="3128" y="642"/>
                </a:lnTo>
                <a:lnTo>
                  <a:pt x="3260" y="662"/>
                </a:lnTo>
                <a:lnTo>
                  <a:pt x="3388" y="678"/>
                </a:lnTo>
                <a:lnTo>
                  <a:pt x="3512" y="694"/>
                </a:lnTo>
                <a:lnTo>
                  <a:pt x="3632" y="708"/>
                </a:lnTo>
                <a:lnTo>
                  <a:pt x="3750" y="722"/>
                </a:lnTo>
                <a:lnTo>
                  <a:pt x="3864" y="732"/>
                </a:lnTo>
                <a:lnTo>
                  <a:pt x="3974" y="740"/>
                </a:lnTo>
                <a:lnTo>
                  <a:pt x="4080" y="748"/>
                </a:lnTo>
                <a:lnTo>
                  <a:pt x="4184" y="754"/>
                </a:lnTo>
                <a:lnTo>
                  <a:pt x="4286" y="758"/>
                </a:lnTo>
                <a:lnTo>
                  <a:pt x="4384" y="762"/>
                </a:lnTo>
                <a:lnTo>
                  <a:pt x="4478" y="762"/>
                </a:lnTo>
                <a:lnTo>
                  <a:pt x="4570" y="762"/>
                </a:lnTo>
                <a:lnTo>
                  <a:pt x="4660" y="760"/>
                </a:lnTo>
                <a:lnTo>
                  <a:pt x="4746" y="758"/>
                </a:lnTo>
                <a:lnTo>
                  <a:pt x="4830" y="754"/>
                </a:lnTo>
                <a:lnTo>
                  <a:pt x="4912" y="748"/>
                </a:lnTo>
                <a:lnTo>
                  <a:pt x="4992" y="740"/>
                </a:lnTo>
                <a:lnTo>
                  <a:pt x="5068" y="732"/>
                </a:lnTo>
                <a:lnTo>
                  <a:pt x="5144" y="724"/>
                </a:lnTo>
                <a:lnTo>
                  <a:pt x="5216" y="714"/>
                </a:lnTo>
                <a:lnTo>
                  <a:pt x="5216" y="714"/>
                </a:lnTo>
                <a:close/>
              </a:path>
            </a:pathLst>
          </a:custGeom>
          <a:solidFill>
            <a:schemeClr val="bg2">
              <a:alpha val="40000"/>
            </a:schemeClr>
          </a:solidFill>
          <a:ln w="9525">
            <a:noFill/>
            <a:round/>
            <a:headEnd/>
            <a:tailEnd/>
          </a:ln>
        </p:spPr>
        <p:txBody>
          <a:bodyPr vert="horz" wrap="square" lIns="91440" tIns="45720" rIns="91440" bIns="45720" numCol="1" anchor="t" anchorCtr="0" compatLnSpc="1">
            <a:prstTxWarp prst="textNoShape">
              <a:avLst/>
            </a:prstTxWarp>
          </a:bodyPr>
          <a:lstStyle/>
          <a:p>
            <a:endParaRPr lang="en-US"/>
          </a:p>
        </p:txBody>
      </p:sp>
      <p:sp>
        <p:nvSpPr>
          <p:cNvPr id="11" name="Freeform 22"/>
          <p:cNvSpPr>
            <a:spLocks/>
          </p:cNvSpPr>
          <p:nvPr/>
        </p:nvSpPr>
        <p:spPr bwMode="hidden">
          <a:xfrm>
            <a:off x="2828728" y="4087562"/>
            <a:ext cx="5467980" cy="774272"/>
          </a:xfrm>
          <a:custGeom>
            <a:avLst/>
            <a:gdLst/>
            <a:ahLst/>
            <a:cxnLst>
              <a:cxn ang="0">
                <a:pos x="0" y="70"/>
              </a:cxn>
              <a:cxn ang="0">
                <a:pos x="0" y="70"/>
              </a:cxn>
              <a:cxn ang="0">
                <a:pos x="18" y="66"/>
              </a:cxn>
              <a:cxn ang="0">
                <a:pos x="72" y="56"/>
              </a:cxn>
              <a:cxn ang="0">
                <a:pos x="164" y="42"/>
              </a:cxn>
              <a:cxn ang="0">
                <a:pos x="224" y="34"/>
              </a:cxn>
              <a:cxn ang="0">
                <a:pos x="294" y="26"/>
              </a:cxn>
              <a:cxn ang="0">
                <a:pos x="372" y="20"/>
              </a:cxn>
              <a:cxn ang="0">
                <a:pos x="462" y="14"/>
              </a:cxn>
              <a:cxn ang="0">
                <a:pos x="560" y="8"/>
              </a:cxn>
              <a:cxn ang="0">
                <a:pos x="670" y="4"/>
              </a:cxn>
              <a:cxn ang="0">
                <a:pos x="790" y="2"/>
              </a:cxn>
              <a:cxn ang="0">
                <a:pos x="920" y="0"/>
              </a:cxn>
              <a:cxn ang="0">
                <a:pos x="1060" y="2"/>
              </a:cxn>
              <a:cxn ang="0">
                <a:pos x="1210" y="6"/>
              </a:cxn>
              <a:cxn ang="0">
                <a:pos x="1372" y="14"/>
              </a:cxn>
              <a:cxn ang="0">
                <a:pos x="1544" y="24"/>
              </a:cxn>
              <a:cxn ang="0">
                <a:pos x="1726" y="40"/>
              </a:cxn>
              <a:cxn ang="0">
                <a:pos x="1920" y="58"/>
              </a:cxn>
              <a:cxn ang="0">
                <a:pos x="2126" y="80"/>
              </a:cxn>
              <a:cxn ang="0">
                <a:pos x="2342" y="106"/>
              </a:cxn>
              <a:cxn ang="0">
                <a:pos x="2570" y="138"/>
              </a:cxn>
              <a:cxn ang="0">
                <a:pos x="2808" y="174"/>
              </a:cxn>
              <a:cxn ang="0">
                <a:pos x="3058" y="216"/>
              </a:cxn>
              <a:cxn ang="0">
                <a:pos x="3320" y="266"/>
              </a:cxn>
              <a:cxn ang="0">
                <a:pos x="3594" y="320"/>
              </a:cxn>
              <a:cxn ang="0">
                <a:pos x="3880" y="380"/>
              </a:cxn>
              <a:cxn ang="0">
                <a:pos x="4178" y="448"/>
              </a:cxn>
              <a:cxn ang="0">
                <a:pos x="4488" y="522"/>
              </a:cxn>
              <a:cxn ang="0">
                <a:pos x="4810" y="604"/>
              </a:cxn>
              <a:cxn ang="0">
                <a:pos x="5144" y="694"/>
              </a:cxn>
            </a:cxnLst>
            <a:rect l="0" t="0" r="r" b="b"/>
            <a:pathLst>
              <a:path w="5144" h="694">
                <a:moveTo>
                  <a:pt x="0" y="70"/>
                </a:moveTo>
                <a:lnTo>
                  <a:pt x="0" y="70"/>
                </a:lnTo>
                <a:lnTo>
                  <a:pt x="18" y="66"/>
                </a:lnTo>
                <a:lnTo>
                  <a:pt x="72" y="56"/>
                </a:lnTo>
                <a:lnTo>
                  <a:pt x="164" y="42"/>
                </a:lnTo>
                <a:lnTo>
                  <a:pt x="224" y="34"/>
                </a:lnTo>
                <a:lnTo>
                  <a:pt x="294" y="26"/>
                </a:lnTo>
                <a:lnTo>
                  <a:pt x="372" y="20"/>
                </a:lnTo>
                <a:lnTo>
                  <a:pt x="462" y="14"/>
                </a:lnTo>
                <a:lnTo>
                  <a:pt x="560" y="8"/>
                </a:lnTo>
                <a:lnTo>
                  <a:pt x="670" y="4"/>
                </a:lnTo>
                <a:lnTo>
                  <a:pt x="790" y="2"/>
                </a:lnTo>
                <a:lnTo>
                  <a:pt x="920" y="0"/>
                </a:lnTo>
                <a:lnTo>
                  <a:pt x="1060" y="2"/>
                </a:lnTo>
                <a:lnTo>
                  <a:pt x="1210" y="6"/>
                </a:lnTo>
                <a:lnTo>
                  <a:pt x="1372" y="14"/>
                </a:lnTo>
                <a:lnTo>
                  <a:pt x="1544" y="24"/>
                </a:lnTo>
                <a:lnTo>
                  <a:pt x="1726" y="40"/>
                </a:lnTo>
                <a:lnTo>
                  <a:pt x="1920" y="58"/>
                </a:lnTo>
                <a:lnTo>
                  <a:pt x="2126" y="80"/>
                </a:lnTo>
                <a:lnTo>
                  <a:pt x="2342" y="106"/>
                </a:lnTo>
                <a:lnTo>
                  <a:pt x="2570" y="138"/>
                </a:lnTo>
                <a:lnTo>
                  <a:pt x="2808" y="174"/>
                </a:lnTo>
                <a:lnTo>
                  <a:pt x="3058" y="216"/>
                </a:lnTo>
                <a:lnTo>
                  <a:pt x="3320" y="266"/>
                </a:lnTo>
                <a:lnTo>
                  <a:pt x="3594" y="320"/>
                </a:lnTo>
                <a:lnTo>
                  <a:pt x="3880" y="380"/>
                </a:lnTo>
                <a:lnTo>
                  <a:pt x="4178" y="448"/>
                </a:lnTo>
                <a:lnTo>
                  <a:pt x="4488" y="522"/>
                </a:lnTo>
                <a:lnTo>
                  <a:pt x="4810" y="604"/>
                </a:lnTo>
                <a:lnTo>
                  <a:pt x="5144" y="694"/>
                </a:lnTo>
              </a:path>
            </a:pathLst>
          </a:custGeom>
          <a:noFill/>
          <a:ln w="12">
            <a:solidFill>
              <a:srgbClr val="FFFFFF"/>
            </a:solidFill>
            <a:prstDash val="solid"/>
            <a:round/>
            <a:headEnd/>
            <a:tailEnd/>
          </a:ln>
        </p:spPr>
        <p:txBody>
          <a:bodyPr vert="horz" wrap="square" lIns="91440" tIns="45720" rIns="91440" bIns="45720" numCol="1" anchor="t" anchorCtr="0" compatLnSpc="1">
            <a:prstTxWarp prst="textNoShape">
              <a:avLst/>
            </a:prstTxWarp>
          </a:bodyPr>
          <a:lstStyle/>
          <a:p>
            <a:endParaRPr lang="en-US"/>
          </a:p>
        </p:txBody>
      </p:sp>
      <p:sp>
        <p:nvSpPr>
          <p:cNvPr id="12" name="Freeform 26"/>
          <p:cNvSpPr>
            <a:spLocks/>
          </p:cNvSpPr>
          <p:nvPr/>
        </p:nvSpPr>
        <p:spPr bwMode="hidden">
          <a:xfrm>
            <a:off x="5609489" y="4074174"/>
            <a:ext cx="3308000" cy="651549"/>
          </a:xfrm>
          <a:custGeom>
            <a:avLst/>
            <a:gdLst/>
            <a:ahLst/>
            <a:cxnLst>
              <a:cxn ang="0">
                <a:pos x="0" y="584"/>
              </a:cxn>
              <a:cxn ang="0">
                <a:pos x="0" y="584"/>
              </a:cxn>
              <a:cxn ang="0">
                <a:pos x="90" y="560"/>
              </a:cxn>
              <a:cxn ang="0">
                <a:pos x="336" y="498"/>
              </a:cxn>
              <a:cxn ang="0">
                <a:pos x="506" y="456"/>
              </a:cxn>
              <a:cxn ang="0">
                <a:pos x="702" y="410"/>
              </a:cxn>
              <a:cxn ang="0">
                <a:pos x="920" y="360"/>
              </a:cxn>
              <a:cxn ang="0">
                <a:pos x="1154" y="306"/>
              </a:cxn>
              <a:cxn ang="0">
                <a:pos x="1402" y="254"/>
              </a:cxn>
              <a:cxn ang="0">
                <a:pos x="1656" y="202"/>
              </a:cxn>
              <a:cxn ang="0">
                <a:pos x="1916" y="154"/>
              </a:cxn>
              <a:cxn ang="0">
                <a:pos x="2174" y="108"/>
              </a:cxn>
              <a:cxn ang="0">
                <a:pos x="2302" y="88"/>
              </a:cxn>
              <a:cxn ang="0">
                <a:pos x="2426" y="68"/>
              </a:cxn>
              <a:cxn ang="0">
                <a:pos x="2550" y="52"/>
              </a:cxn>
              <a:cxn ang="0">
                <a:pos x="2670" y="36"/>
              </a:cxn>
              <a:cxn ang="0">
                <a:pos x="2788" y="24"/>
              </a:cxn>
              <a:cxn ang="0">
                <a:pos x="2900" y="14"/>
              </a:cxn>
              <a:cxn ang="0">
                <a:pos x="3008" y="6"/>
              </a:cxn>
              <a:cxn ang="0">
                <a:pos x="3112" y="0"/>
              </a:cxn>
            </a:cxnLst>
            <a:rect l="0" t="0" r="r" b="b"/>
            <a:pathLst>
              <a:path w="3112" h="584">
                <a:moveTo>
                  <a:pt x="0" y="584"/>
                </a:moveTo>
                <a:lnTo>
                  <a:pt x="0" y="584"/>
                </a:lnTo>
                <a:lnTo>
                  <a:pt x="90" y="560"/>
                </a:lnTo>
                <a:lnTo>
                  <a:pt x="336" y="498"/>
                </a:lnTo>
                <a:lnTo>
                  <a:pt x="506" y="456"/>
                </a:lnTo>
                <a:lnTo>
                  <a:pt x="702" y="410"/>
                </a:lnTo>
                <a:lnTo>
                  <a:pt x="920" y="360"/>
                </a:lnTo>
                <a:lnTo>
                  <a:pt x="1154" y="306"/>
                </a:lnTo>
                <a:lnTo>
                  <a:pt x="1402" y="254"/>
                </a:lnTo>
                <a:lnTo>
                  <a:pt x="1656" y="202"/>
                </a:lnTo>
                <a:lnTo>
                  <a:pt x="1916" y="154"/>
                </a:lnTo>
                <a:lnTo>
                  <a:pt x="2174" y="108"/>
                </a:lnTo>
                <a:lnTo>
                  <a:pt x="2302" y="88"/>
                </a:lnTo>
                <a:lnTo>
                  <a:pt x="2426" y="68"/>
                </a:lnTo>
                <a:lnTo>
                  <a:pt x="2550" y="52"/>
                </a:lnTo>
                <a:lnTo>
                  <a:pt x="2670" y="36"/>
                </a:lnTo>
                <a:lnTo>
                  <a:pt x="2788" y="24"/>
                </a:lnTo>
                <a:lnTo>
                  <a:pt x="2900" y="14"/>
                </a:lnTo>
                <a:lnTo>
                  <a:pt x="3008" y="6"/>
                </a:lnTo>
                <a:lnTo>
                  <a:pt x="3112" y="0"/>
                </a:lnTo>
              </a:path>
            </a:pathLst>
          </a:custGeom>
          <a:noFill/>
          <a:ln w="12">
            <a:solidFill>
              <a:srgbClr val="FFFFFF"/>
            </a:solidFill>
            <a:prstDash val="solid"/>
            <a:round/>
            <a:headEnd/>
            <a:tailEnd/>
          </a:ln>
        </p:spPr>
        <p:txBody>
          <a:bodyPr vert="horz" wrap="square" lIns="91440" tIns="45720" rIns="91440" bIns="45720" numCol="1" anchor="t" anchorCtr="0" compatLnSpc="1">
            <a:prstTxWarp prst="textNoShape">
              <a:avLst/>
            </a:prstTxWarp>
          </a:bodyPr>
          <a:lstStyle/>
          <a:p>
            <a:endParaRPr lang="en-US"/>
          </a:p>
        </p:txBody>
      </p:sp>
      <p:sp useBgFill="1">
        <p:nvSpPr>
          <p:cNvPr id="13" name="Freeform 10"/>
          <p:cNvSpPr>
            <a:spLocks/>
          </p:cNvSpPr>
          <p:nvPr/>
        </p:nvSpPr>
        <p:spPr bwMode="hidden">
          <a:xfrm>
            <a:off x="211665" y="4058555"/>
            <a:ext cx="8723376" cy="1329874"/>
          </a:xfrm>
          <a:custGeom>
            <a:avLst/>
            <a:gdLst/>
            <a:ahLst/>
            <a:cxnLst>
              <a:cxn ang="0">
                <a:pos x="8192" y="512"/>
              </a:cxn>
              <a:cxn ang="0">
                <a:pos x="8040" y="570"/>
              </a:cxn>
              <a:cxn ang="0">
                <a:pos x="7878" y="620"/>
              </a:cxn>
              <a:cxn ang="0">
                <a:pos x="7706" y="666"/>
              </a:cxn>
              <a:cxn ang="0">
                <a:pos x="7522" y="702"/>
              </a:cxn>
              <a:cxn ang="0">
                <a:pos x="7322" y="730"/>
              </a:cxn>
              <a:cxn ang="0">
                <a:pos x="7106" y="750"/>
              </a:cxn>
              <a:cxn ang="0">
                <a:pos x="6872" y="762"/>
              </a:cxn>
              <a:cxn ang="0">
                <a:pos x="6618" y="760"/>
              </a:cxn>
              <a:cxn ang="0">
                <a:pos x="6342" y="750"/>
              </a:cxn>
              <a:cxn ang="0">
                <a:pos x="6042" y="726"/>
              </a:cxn>
              <a:cxn ang="0">
                <a:pos x="5716" y="690"/>
              </a:cxn>
              <a:cxn ang="0">
                <a:pos x="5364" y="642"/>
              </a:cxn>
              <a:cxn ang="0">
                <a:pos x="4982" y="578"/>
              </a:cxn>
              <a:cxn ang="0">
                <a:pos x="4568" y="500"/>
              </a:cxn>
              <a:cxn ang="0">
                <a:pos x="4122" y="406"/>
              </a:cxn>
              <a:cxn ang="0">
                <a:pos x="3640" y="296"/>
              </a:cxn>
              <a:cxn ang="0">
                <a:pos x="3396" y="240"/>
              </a:cxn>
              <a:cxn ang="0">
                <a:pos x="2934" y="148"/>
              </a:cxn>
              <a:cxn ang="0">
                <a:pos x="2512" y="82"/>
              </a:cxn>
              <a:cxn ang="0">
                <a:pos x="2126" y="36"/>
              </a:cxn>
              <a:cxn ang="0">
                <a:pos x="1776" y="10"/>
              </a:cxn>
              <a:cxn ang="0">
                <a:pos x="1462" y="0"/>
              </a:cxn>
              <a:cxn ang="0">
                <a:pos x="1182" y="4"/>
              </a:cxn>
              <a:cxn ang="0">
                <a:pos x="934" y="20"/>
              </a:cxn>
              <a:cxn ang="0">
                <a:pos x="716" y="44"/>
              </a:cxn>
              <a:cxn ang="0">
                <a:pos x="530" y="74"/>
              </a:cxn>
              <a:cxn ang="0">
                <a:pos x="374" y="108"/>
              </a:cxn>
              <a:cxn ang="0">
                <a:pos x="248" y="144"/>
              </a:cxn>
              <a:cxn ang="0">
                <a:pos x="148" y="176"/>
              </a:cxn>
              <a:cxn ang="0">
                <a:pos x="48" y="216"/>
              </a:cxn>
              <a:cxn ang="0">
                <a:pos x="0" y="240"/>
              </a:cxn>
              <a:cxn ang="0">
                <a:pos x="8192" y="1192"/>
              </a:cxn>
              <a:cxn ang="0">
                <a:pos x="8196" y="1186"/>
              </a:cxn>
              <a:cxn ang="0">
                <a:pos x="8196" y="510"/>
              </a:cxn>
              <a:cxn ang="0">
                <a:pos x="8192" y="512"/>
              </a:cxn>
            </a:cxnLst>
            <a:rect l="0" t="0" r="r" b="b"/>
            <a:pathLst>
              <a:path w="8196" h="1192">
                <a:moveTo>
                  <a:pt x="8192" y="512"/>
                </a:moveTo>
                <a:lnTo>
                  <a:pt x="8192" y="512"/>
                </a:lnTo>
                <a:lnTo>
                  <a:pt x="8116" y="542"/>
                </a:lnTo>
                <a:lnTo>
                  <a:pt x="8040" y="570"/>
                </a:lnTo>
                <a:lnTo>
                  <a:pt x="7960" y="596"/>
                </a:lnTo>
                <a:lnTo>
                  <a:pt x="7878" y="620"/>
                </a:lnTo>
                <a:lnTo>
                  <a:pt x="7794" y="644"/>
                </a:lnTo>
                <a:lnTo>
                  <a:pt x="7706" y="666"/>
                </a:lnTo>
                <a:lnTo>
                  <a:pt x="7616" y="684"/>
                </a:lnTo>
                <a:lnTo>
                  <a:pt x="7522" y="702"/>
                </a:lnTo>
                <a:lnTo>
                  <a:pt x="7424" y="718"/>
                </a:lnTo>
                <a:lnTo>
                  <a:pt x="7322" y="730"/>
                </a:lnTo>
                <a:lnTo>
                  <a:pt x="7216" y="742"/>
                </a:lnTo>
                <a:lnTo>
                  <a:pt x="7106" y="750"/>
                </a:lnTo>
                <a:lnTo>
                  <a:pt x="6992" y="758"/>
                </a:lnTo>
                <a:lnTo>
                  <a:pt x="6872" y="762"/>
                </a:lnTo>
                <a:lnTo>
                  <a:pt x="6748" y="762"/>
                </a:lnTo>
                <a:lnTo>
                  <a:pt x="6618" y="760"/>
                </a:lnTo>
                <a:lnTo>
                  <a:pt x="6482" y="756"/>
                </a:lnTo>
                <a:lnTo>
                  <a:pt x="6342" y="750"/>
                </a:lnTo>
                <a:lnTo>
                  <a:pt x="6196" y="740"/>
                </a:lnTo>
                <a:lnTo>
                  <a:pt x="6042" y="726"/>
                </a:lnTo>
                <a:lnTo>
                  <a:pt x="5882" y="710"/>
                </a:lnTo>
                <a:lnTo>
                  <a:pt x="5716" y="690"/>
                </a:lnTo>
                <a:lnTo>
                  <a:pt x="5544" y="668"/>
                </a:lnTo>
                <a:lnTo>
                  <a:pt x="5364" y="642"/>
                </a:lnTo>
                <a:lnTo>
                  <a:pt x="5176" y="612"/>
                </a:lnTo>
                <a:lnTo>
                  <a:pt x="4982" y="578"/>
                </a:lnTo>
                <a:lnTo>
                  <a:pt x="4778" y="540"/>
                </a:lnTo>
                <a:lnTo>
                  <a:pt x="4568" y="500"/>
                </a:lnTo>
                <a:lnTo>
                  <a:pt x="4348" y="454"/>
                </a:lnTo>
                <a:lnTo>
                  <a:pt x="4122" y="406"/>
                </a:lnTo>
                <a:lnTo>
                  <a:pt x="3886" y="354"/>
                </a:lnTo>
                <a:lnTo>
                  <a:pt x="3640" y="296"/>
                </a:lnTo>
                <a:lnTo>
                  <a:pt x="3640" y="296"/>
                </a:lnTo>
                <a:lnTo>
                  <a:pt x="3396" y="240"/>
                </a:lnTo>
                <a:lnTo>
                  <a:pt x="3160" y="192"/>
                </a:lnTo>
                <a:lnTo>
                  <a:pt x="2934" y="148"/>
                </a:lnTo>
                <a:lnTo>
                  <a:pt x="2718" y="112"/>
                </a:lnTo>
                <a:lnTo>
                  <a:pt x="2512" y="82"/>
                </a:lnTo>
                <a:lnTo>
                  <a:pt x="2314" y="56"/>
                </a:lnTo>
                <a:lnTo>
                  <a:pt x="2126" y="36"/>
                </a:lnTo>
                <a:lnTo>
                  <a:pt x="1948" y="20"/>
                </a:lnTo>
                <a:lnTo>
                  <a:pt x="1776" y="10"/>
                </a:lnTo>
                <a:lnTo>
                  <a:pt x="1616" y="2"/>
                </a:lnTo>
                <a:lnTo>
                  <a:pt x="1462" y="0"/>
                </a:lnTo>
                <a:lnTo>
                  <a:pt x="1318" y="0"/>
                </a:lnTo>
                <a:lnTo>
                  <a:pt x="1182" y="4"/>
                </a:lnTo>
                <a:lnTo>
                  <a:pt x="1054" y="10"/>
                </a:lnTo>
                <a:lnTo>
                  <a:pt x="934" y="20"/>
                </a:lnTo>
                <a:lnTo>
                  <a:pt x="822" y="30"/>
                </a:lnTo>
                <a:lnTo>
                  <a:pt x="716" y="44"/>
                </a:lnTo>
                <a:lnTo>
                  <a:pt x="620" y="58"/>
                </a:lnTo>
                <a:lnTo>
                  <a:pt x="530" y="74"/>
                </a:lnTo>
                <a:lnTo>
                  <a:pt x="450" y="92"/>
                </a:lnTo>
                <a:lnTo>
                  <a:pt x="374" y="108"/>
                </a:lnTo>
                <a:lnTo>
                  <a:pt x="308" y="126"/>
                </a:lnTo>
                <a:lnTo>
                  <a:pt x="248" y="144"/>
                </a:lnTo>
                <a:lnTo>
                  <a:pt x="194" y="160"/>
                </a:lnTo>
                <a:lnTo>
                  <a:pt x="148" y="176"/>
                </a:lnTo>
                <a:lnTo>
                  <a:pt x="108" y="192"/>
                </a:lnTo>
                <a:lnTo>
                  <a:pt x="48" y="216"/>
                </a:lnTo>
                <a:lnTo>
                  <a:pt x="12" y="234"/>
                </a:lnTo>
                <a:lnTo>
                  <a:pt x="0" y="240"/>
                </a:lnTo>
                <a:lnTo>
                  <a:pt x="0" y="1192"/>
                </a:lnTo>
                <a:lnTo>
                  <a:pt x="8192" y="1192"/>
                </a:lnTo>
                <a:lnTo>
                  <a:pt x="8192" y="1192"/>
                </a:lnTo>
                <a:lnTo>
                  <a:pt x="8196" y="1186"/>
                </a:lnTo>
                <a:lnTo>
                  <a:pt x="8196" y="1186"/>
                </a:lnTo>
                <a:lnTo>
                  <a:pt x="8196" y="510"/>
                </a:lnTo>
                <a:lnTo>
                  <a:pt x="8196" y="510"/>
                </a:lnTo>
                <a:lnTo>
                  <a:pt x="8192" y="512"/>
                </a:lnTo>
                <a:lnTo>
                  <a:pt x="8192" y="512"/>
                </a:lnTo>
                <a:close/>
              </a:path>
            </a:pathLst>
          </a:custGeom>
          <a:ln w="9525">
            <a:noFill/>
            <a:round/>
            <a:headEnd/>
            <a:tailEnd/>
          </a:ln>
        </p:spPr>
        <p:txBody>
          <a:bodyPr vert="horz" wrap="square" lIns="91440" tIns="45720" rIns="91440" bIns="45720" numCol="1" anchor="t" anchorCtr="0" compatLnSpc="1">
            <a:prstTxWarp prst="textNoShape">
              <a:avLst/>
            </a:prstTxWarp>
          </a:bodyPr>
          <a:lstStyle/>
          <a:p>
            <a:endParaRPr lang="en-US"/>
          </a:p>
        </p:txBody>
      </p:sp>
      <p:sp>
        <p:nvSpPr>
          <p:cNvPr id="2" name="Title 1"/>
          <p:cNvSpPr>
            <a:spLocks noGrp="1"/>
          </p:cNvSpPr>
          <p:nvPr>
            <p:ph type="title"/>
          </p:nvPr>
        </p:nvSpPr>
        <p:spPr>
          <a:xfrm>
            <a:off x="690032" y="2463560"/>
            <a:ext cx="7772400" cy="1524000"/>
          </a:xfrm>
        </p:spPr>
        <p:txBody>
          <a:bodyPr anchor="t">
            <a:normAutofit/>
          </a:bodyPr>
          <a:lstStyle>
            <a:lvl1pPr algn="ctr">
              <a:defRPr sz="4400" b="0" cap="none"/>
            </a:lvl1pPr>
          </a:lstStyle>
          <a:p>
            <a:r>
              <a:rPr lang="en-US" smtClean="0"/>
              <a:t>Click to edit Master title style</a:t>
            </a:r>
            <a:endParaRPr lang="en-US" dirty="0"/>
          </a:p>
        </p:txBody>
      </p:sp>
      <p:sp>
        <p:nvSpPr>
          <p:cNvPr id="3" name="Text Placeholder 2"/>
          <p:cNvSpPr>
            <a:spLocks noGrp="1"/>
          </p:cNvSpPr>
          <p:nvPr>
            <p:ph type="body" idx="1"/>
          </p:nvPr>
        </p:nvSpPr>
        <p:spPr>
          <a:xfrm>
            <a:off x="1367365" y="1437448"/>
            <a:ext cx="6417734" cy="939801"/>
          </a:xfrm>
        </p:spPr>
        <p:txBody>
          <a:bodyPr anchor="b">
            <a:normAutofit/>
          </a:bodyPr>
          <a:lstStyle>
            <a:lvl1pPr marL="0" indent="0" algn="ctr">
              <a:buNone/>
              <a:defRPr sz="2000">
                <a:solidFill>
                  <a:srgbClr val="FFFFFF"/>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smtClean="0"/>
              <a:t>Click to edit Master text styles</a:t>
            </a:r>
          </a:p>
        </p:txBody>
      </p:sp>
      <p:sp>
        <p:nvSpPr>
          <p:cNvPr id="4" name="Date Placeholder 3"/>
          <p:cNvSpPr>
            <a:spLocks noGrp="1"/>
          </p:cNvSpPr>
          <p:nvPr>
            <p:ph type="dt" sz="half" idx="10"/>
          </p:nvPr>
        </p:nvSpPr>
        <p:spPr/>
        <p:txBody>
          <a:bodyPr/>
          <a:lstStyle/>
          <a:p>
            <a:fld id="{EDD6257C-EB16-473B-890B-EFEB3A2699E5}" type="datetimeFigureOut">
              <a:rPr lang="fa-IR" smtClean="0"/>
              <a:t>09/10/1441</a:t>
            </a:fld>
            <a:endParaRPr lang="fa-IR"/>
          </a:p>
        </p:txBody>
      </p:sp>
      <p:sp>
        <p:nvSpPr>
          <p:cNvPr id="5" name="Footer Placeholder 4"/>
          <p:cNvSpPr>
            <a:spLocks noGrp="1"/>
          </p:cNvSpPr>
          <p:nvPr>
            <p:ph type="ftr" sz="quarter" idx="11"/>
          </p:nvPr>
        </p:nvSpPr>
        <p:spPr/>
        <p:txBody>
          <a:bodyPr/>
          <a:lstStyle/>
          <a:p>
            <a:endParaRPr lang="fa-IR"/>
          </a:p>
        </p:txBody>
      </p:sp>
      <p:sp>
        <p:nvSpPr>
          <p:cNvPr id="6" name="Slide Number Placeholder 5"/>
          <p:cNvSpPr>
            <a:spLocks noGrp="1"/>
          </p:cNvSpPr>
          <p:nvPr>
            <p:ph type="sldNum" sz="quarter" idx="12"/>
          </p:nvPr>
        </p:nvSpPr>
        <p:spPr/>
        <p:txBody>
          <a:bodyPr/>
          <a:lstStyle/>
          <a:p>
            <a:fld id="{EC45C40D-8FA6-40D7-8350-16D1240F3C7C}" type="slidenum">
              <a:rPr lang="fa-IR" smtClean="0"/>
              <a:t>‹#›</a:t>
            </a:fld>
            <a:endParaRPr lang="fa-IR"/>
          </a:p>
        </p:txBody>
      </p:sp>
    </p:spTree>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a:p>
        </p:txBody>
      </p:sp>
      <p:sp>
        <p:nvSpPr>
          <p:cNvPr id="5" name="Date Placeholder 4"/>
          <p:cNvSpPr>
            <a:spLocks noGrp="1"/>
          </p:cNvSpPr>
          <p:nvPr>
            <p:ph type="dt" sz="half" idx="10"/>
          </p:nvPr>
        </p:nvSpPr>
        <p:spPr/>
        <p:txBody>
          <a:bodyPr/>
          <a:lstStyle/>
          <a:p>
            <a:fld id="{EDD6257C-EB16-473B-890B-EFEB3A2699E5}" type="datetimeFigureOut">
              <a:rPr lang="fa-IR" smtClean="0"/>
              <a:t>09/10/1441</a:t>
            </a:fld>
            <a:endParaRPr lang="fa-IR"/>
          </a:p>
        </p:txBody>
      </p:sp>
      <p:sp>
        <p:nvSpPr>
          <p:cNvPr id="6" name="Footer Placeholder 5"/>
          <p:cNvSpPr>
            <a:spLocks noGrp="1"/>
          </p:cNvSpPr>
          <p:nvPr>
            <p:ph type="ftr" sz="quarter" idx="11"/>
          </p:nvPr>
        </p:nvSpPr>
        <p:spPr/>
        <p:txBody>
          <a:bodyPr/>
          <a:lstStyle/>
          <a:p>
            <a:endParaRPr lang="fa-IR"/>
          </a:p>
        </p:txBody>
      </p:sp>
      <p:sp>
        <p:nvSpPr>
          <p:cNvPr id="7" name="Slide Number Placeholder 6"/>
          <p:cNvSpPr>
            <a:spLocks noGrp="1"/>
          </p:cNvSpPr>
          <p:nvPr>
            <p:ph type="sldNum" sz="quarter" idx="12"/>
          </p:nvPr>
        </p:nvSpPr>
        <p:spPr/>
        <p:txBody>
          <a:bodyPr/>
          <a:lstStyle/>
          <a:p>
            <a:fld id="{EC45C40D-8FA6-40D7-8350-16D1240F3C7C}" type="slidenum">
              <a:rPr lang="fa-IR" smtClean="0"/>
              <a:t>‹#›</a:t>
            </a:fld>
            <a:endParaRPr lang="fa-IR"/>
          </a:p>
        </p:txBody>
      </p:sp>
      <p:sp>
        <p:nvSpPr>
          <p:cNvPr id="9" name="Content Placeholder 8"/>
          <p:cNvSpPr>
            <a:spLocks noGrp="1"/>
          </p:cNvSpPr>
          <p:nvPr>
            <p:ph sz="quarter" idx="13"/>
          </p:nvPr>
        </p:nvSpPr>
        <p:spPr>
          <a:xfrm>
            <a:off x="676655" y="2679192"/>
            <a:ext cx="3822192" cy="3447288"/>
          </a:xfrm>
        </p:spPr>
        <p:txBody>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11" name="Content Placeholder 10"/>
          <p:cNvSpPr>
            <a:spLocks noGrp="1"/>
          </p:cNvSpPr>
          <p:nvPr>
            <p:ph sz="quarter" idx="14"/>
          </p:nvPr>
        </p:nvSpPr>
        <p:spPr>
          <a:xfrm>
            <a:off x="4645152" y="2679192"/>
            <a:ext cx="3822192" cy="3447288"/>
          </a:xfrm>
        </p:spPr>
        <p:txBody>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Tree>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lvl1pPr>
              <a:defRPr/>
            </a:lvl1pPr>
          </a:lstStyle>
          <a:p>
            <a:r>
              <a:rPr lang="en-US" smtClean="0"/>
              <a:t>Click to edit Master title style</a:t>
            </a:r>
            <a:endParaRPr lang="en-US"/>
          </a:p>
        </p:txBody>
      </p:sp>
      <p:sp>
        <p:nvSpPr>
          <p:cNvPr id="3" name="Text Placeholder 2"/>
          <p:cNvSpPr>
            <a:spLocks noGrp="1"/>
          </p:cNvSpPr>
          <p:nvPr>
            <p:ph type="body" idx="1"/>
          </p:nvPr>
        </p:nvSpPr>
        <p:spPr>
          <a:xfrm>
            <a:off x="676656" y="2678114"/>
            <a:ext cx="3822192" cy="639762"/>
          </a:xfrm>
        </p:spPr>
        <p:txBody>
          <a:bodyPr anchor="ctr"/>
          <a:lstStyle>
            <a:lvl1pPr marL="0" indent="0" algn="ctr">
              <a:buNone/>
              <a:defRPr sz="2400" b="0">
                <a:solidFill>
                  <a:schemeClr val="tx2"/>
                </a:solidFill>
                <a:latin typeface="+mj-lt"/>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smtClean="0"/>
              <a:t>Click to edit Master text styles</a:t>
            </a:r>
          </a:p>
        </p:txBody>
      </p:sp>
      <p:sp>
        <p:nvSpPr>
          <p:cNvPr id="4" name="Content Placeholder 3"/>
          <p:cNvSpPr>
            <a:spLocks noGrp="1"/>
          </p:cNvSpPr>
          <p:nvPr>
            <p:ph sz="half" idx="2"/>
          </p:nvPr>
        </p:nvSpPr>
        <p:spPr>
          <a:xfrm>
            <a:off x="677332" y="3429000"/>
            <a:ext cx="3820055" cy="2697163"/>
          </a:xfrm>
        </p:spPr>
        <p:txBody>
          <a:bodyPr/>
          <a:lstStyle>
            <a:lvl1pPr>
              <a:defRPr sz="2000"/>
            </a:lvl1pPr>
            <a:lvl2pPr>
              <a:defRPr sz="1800"/>
            </a:lvl2pPr>
            <a:lvl3pPr>
              <a:defRPr sz="1600"/>
            </a:lvl3pPr>
            <a:lvl4pPr>
              <a:defRPr sz="1400"/>
            </a:lvl4pPr>
            <a:lvl5pPr>
              <a:defRPr sz="1400"/>
            </a:lvl5pPr>
            <a:lvl6pPr>
              <a:defRPr sz="1600"/>
            </a:lvl6pPr>
            <a:lvl7pPr>
              <a:defRPr sz="1600"/>
            </a:lvl7pPr>
            <a:lvl8pPr>
              <a:defRPr sz="1600"/>
            </a:lvl8pPr>
            <a:lvl9pPr>
              <a:defRPr sz="16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dirty="0"/>
          </a:p>
        </p:txBody>
      </p:sp>
      <p:sp>
        <p:nvSpPr>
          <p:cNvPr id="5" name="Text Placeholder 4"/>
          <p:cNvSpPr>
            <a:spLocks noGrp="1"/>
          </p:cNvSpPr>
          <p:nvPr>
            <p:ph type="body" sz="quarter" idx="3"/>
          </p:nvPr>
        </p:nvSpPr>
        <p:spPr>
          <a:xfrm>
            <a:off x="4648200" y="2678113"/>
            <a:ext cx="3822192" cy="639762"/>
          </a:xfrm>
        </p:spPr>
        <p:txBody>
          <a:bodyPr anchor="ctr"/>
          <a:lstStyle>
            <a:lvl1pPr marL="0" indent="0" algn="ctr">
              <a:buNone/>
              <a:defRPr sz="2400" b="0" i="0">
                <a:solidFill>
                  <a:schemeClr val="tx2"/>
                </a:solidFill>
                <a:latin typeface="+mj-lt"/>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smtClean="0"/>
              <a:t>Click to edit Master text styles</a:t>
            </a:r>
          </a:p>
        </p:txBody>
      </p:sp>
      <p:sp>
        <p:nvSpPr>
          <p:cNvPr id="6" name="Content Placeholder 5"/>
          <p:cNvSpPr>
            <a:spLocks noGrp="1"/>
          </p:cNvSpPr>
          <p:nvPr>
            <p:ph sz="quarter" idx="4"/>
          </p:nvPr>
        </p:nvSpPr>
        <p:spPr>
          <a:xfrm>
            <a:off x="4645025" y="3429000"/>
            <a:ext cx="3822192" cy="2697163"/>
          </a:xfrm>
        </p:spPr>
        <p:txBody>
          <a:bodyPr/>
          <a:lstStyle>
            <a:lvl1pPr>
              <a:defRPr sz="2000"/>
            </a:lvl1pPr>
            <a:lvl2pPr>
              <a:defRPr sz="1800"/>
            </a:lvl2pPr>
            <a:lvl3pPr>
              <a:defRPr sz="1600"/>
            </a:lvl3pPr>
            <a:lvl4pPr>
              <a:defRPr sz="1400"/>
            </a:lvl4pPr>
            <a:lvl5pPr>
              <a:defRPr sz="1400"/>
            </a:lvl5pPr>
            <a:lvl6pPr>
              <a:defRPr sz="1600"/>
            </a:lvl6pPr>
            <a:lvl7pPr>
              <a:defRPr sz="1600"/>
            </a:lvl7pPr>
            <a:lvl8pPr>
              <a:defRPr sz="1600"/>
            </a:lvl8pPr>
            <a:lvl9pPr>
              <a:defRPr sz="16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dirty="0"/>
          </a:p>
        </p:txBody>
      </p:sp>
      <p:sp>
        <p:nvSpPr>
          <p:cNvPr id="7" name="Date Placeholder 6"/>
          <p:cNvSpPr>
            <a:spLocks noGrp="1"/>
          </p:cNvSpPr>
          <p:nvPr>
            <p:ph type="dt" sz="half" idx="10"/>
          </p:nvPr>
        </p:nvSpPr>
        <p:spPr/>
        <p:txBody>
          <a:bodyPr/>
          <a:lstStyle/>
          <a:p>
            <a:fld id="{EDD6257C-EB16-473B-890B-EFEB3A2699E5}" type="datetimeFigureOut">
              <a:rPr lang="fa-IR" smtClean="0"/>
              <a:t>09/10/1441</a:t>
            </a:fld>
            <a:endParaRPr lang="fa-IR"/>
          </a:p>
        </p:txBody>
      </p:sp>
      <p:sp>
        <p:nvSpPr>
          <p:cNvPr id="8" name="Footer Placeholder 7"/>
          <p:cNvSpPr>
            <a:spLocks noGrp="1"/>
          </p:cNvSpPr>
          <p:nvPr>
            <p:ph type="ftr" sz="quarter" idx="11"/>
          </p:nvPr>
        </p:nvSpPr>
        <p:spPr/>
        <p:txBody>
          <a:bodyPr/>
          <a:lstStyle/>
          <a:p>
            <a:endParaRPr lang="fa-IR"/>
          </a:p>
        </p:txBody>
      </p:sp>
      <p:sp>
        <p:nvSpPr>
          <p:cNvPr id="9" name="Slide Number Placeholder 8"/>
          <p:cNvSpPr>
            <a:spLocks noGrp="1"/>
          </p:cNvSpPr>
          <p:nvPr>
            <p:ph type="sldNum" sz="quarter" idx="12"/>
          </p:nvPr>
        </p:nvSpPr>
        <p:spPr/>
        <p:txBody>
          <a:bodyPr/>
          <a:lstStyle/>
          <a:p>
            <a:fld id="{EC45C40D-8FA6-40D7-8350-16D1240F3C7C}" type="slidenum">
              <a:rPr lang="fa-IR" smtClean="0"/>
              <a:t>‹#›</a:t>
            </a:fld>
            <a:endParaRPr lang="fa-IR"/>
          </a:p>
        </p:txBody>
      </p:sp>
    </p:spTree>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a:p>
        </p:txBody>
      </p:sp>
      <p:sp>
        <p:nvSpPr>
          <p:cNvPr id="3" name="Date Placeholder 2"/>
          <p:cNvSpPr>
            <a:spLocks noGrp="1"/>
          </p:cNvSpPr>
          <p:nvPr>
            <p:ph type="dt" sz="half" idx="10"/>
          </p:nvPr>
        </p:nvSpPr>
        <p:spPr/>
        <p:txBody>
          <a:bodyPr/>
          <a:lstStyle/>
          <a:p>
            <a:fld id="{EDD6257C-EB16-473B-890B-EFEB3A2699E5}" type="datetimeFigureOut">
              <a:rPr lang="fa-IR" smtClean="0"/>
              <a:t>09/10/1441</a:t>
            </a:fld>
            <a:endParaRPr lang="fa-IR"/>
          </a:p>
        </p:txBody>
      </p:sp>
      <p:sp>
        <p:nvSpPr>
          <p:cNvPr id="4" name="Footer Placeholder 3"/>
          <p:cNvSpPr>
            <a:spLocks noGrp="1"/>
          </p:cNvSpPr>
          <p:nvPr>
            <p:ph type="ftr" sz="quarter" idx="11"/>
          </p:nvPr>
        </p:nvSpPr>
        <p:spPr/>
        <p:txBody>
          <a:bodyPr/>
          <a:lstStyle/>
          <a:p>
            <a:endParaRPr lang="fa-IR"/>
          </a:p>
        </p:txBody>
      </p:sp>
      <p:sp>
        <p:nvSpPr>
          <p:cNvPr id="5" name="Slide Number Placeholder 4"/>
          <p:cNvSpPr>
            <a:spLocks noGrp="1"/>
          </p:cNvSpPr>
          <p:nvPr>
            <p:ph type="sldNum" sz="quarter" idx="12"/>
          </p:nvPr>
        </p:nvSpPr>
        <p:spPr/>
        <p:txBody>
          <a:bodyPr/>
          <a:lstStyle/>
          <a:p>
            <a:fld id="{EC45C40D-8FA6-40D7-8350-16D1240F3C7C}" type="slidenum">
              <a:rPr lang="fa-IR" smtClean="0"/>
              <a:t>‹#›</a:t>
            </a:fld>
            <a:endParaRPr lang="fa-IR"/>
          </a:p>
        </p:txBody>
      </p:sp>
    </p:spTree>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showMasterSp="0" type="blank" preserve="1">
  <p:cSld name="Blank">
    <p:spTree>
      <p:nvGrpSpPr>
        <p:cNvPr id="1" name=""/>
        <p:cNvGrpSpPr/>
        <p:nvPr/>
      </p:nvGrpSpPr>
      <p:grpSpPr>
        <a:xfrm>
          <a:off x="0" y="0"/>
          <a:ext cx="0" cy="0"/>
          <a:chOff x="0" y="0"/>
          <a:chExt cx="0" cy="0"/>
        </a:xfrm>
      </p:grpSpPr>
      <p:sp>
        <p:nvSpPr>
          <p:cNvPr id="12" name="Rounded Rectangle 11"/>
          <p:cNvSpPr/>
          <p:nvPr/>
        </p:nvSpPr>
        <p:spPr>
          <a:xfrm>
            <a:off x="228600" y="228600"/>
            <a:ext cx="8695944" cy="1426464"/>
          </a:xfrm>
          <a:prstGeom prst="roundRect">
            <a:avLst>
              <a:gd name="adj" fmla="val 7136"/>
            </a:avLst>
          </a:prstGeom>
          <a:gradFill>
            <a:gsLst>
              <a:gs pos="0">
                <a:schemeClr val="accent1">
                  <a:lumMod val="75000"/>
                </a:schemeClr>
              </a:gs>
              <a:gs pos="90000">
                <a:schemeClr val="accent1">
                  <a:lumMod val="60000"/>
                  <a:lumOff val="40000"/>
                </a:schemeClr>
              </a:gs>
            </a:gsLst>
            <a:lin ang="54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grpSp>
        <p:nvGrpSpPr>
          <p:cNvPr id="6" name="Group 5"/>
          <p:cNvGrpSpPr>
            <a:grpSpLocks noChangeAspect="1"/>
          </p:cNvGrpSpPr>
          <p:nvPr/>
        </p:nvGrpSpPr>
        <p:grpSpPr bwMode="hidden">
          <a:xfrm>
            <a:off x="211665" y="714191"/>
            <a:ext cx="8723376" cy="1329874"/>
            <a:chOff x="-3905251" y="4294188"/>
            <a:chExt cx="13027839" cy="1892300"/>
          </a:xfrm>
        </p:grpSpPr>
        <p:sp>
          <p:nvSpPr>
            <p:cNvPr id="7" name="Freeform 14"/>
            <p:cNvSpPr>
              <a:spLocks/>
            </p:cNvSpPr>
            <p:nvPr/>
          </p:nvSpPr>
          <p:spPr bwMode="hidden">
            <a:xfrm>
              <a:off x="4810125" y="4500563"/>
              <a:ext cx="4295775" cy="1016000"/>
            </a:xfrm>
            <a:custGeom>
              <a:avLst/>
              <a:gdLst/>
              <a:ahLst/>
              <a:cxnLst>
                <a:cxn ang="0">
                  <a:pos x="2700" y="0"/>
                </a:cxn>
                <a:cxn ang="0">
                  <a:pos x="2700" y="0"/>
                </a:cxn>
                <a:cxn ang="0">
                  <a:pos x="2586" y="18"/>
                </a:cxn>
                <a:cxn ang="0">
                  <a:pos x="2470" y="38"/>
                </a:cxn>
                <a:cxn ang="0">
                  <a:pos x="2352" y="60"/>
                </a:cxn>
                <a:cxn ang="0">
                  <a:pos x="2230" y="82"/>
                </a:cxn>
                <a:cxn ang="0">
                  <a:pos x="2106" y="108"/>
                </a:cxn>
                <a:cxn ang="0">
                  <a:pos x="1978" y="134"/>
                </a:cxn>
                <a:cxn ang="0">
                  <a:pos x="1848" y="164"/>
                </a:cxn>
                <a:cxn ang="0">
                  <a:pos x="1714" y="194"/>
                </a:cxn>
                <a:cxn ang="0">
                  <a:pos x="1714" y="194"/>
                </a:cxn>
                <a:cxn ang="0">
                  <a:pos x="1472" y="252"/>
                </a:cxn>
                <a:cxn ang="0">
                  <a:pos x="1236" y="304"/>
                </a:cxn>
                <a:cxn ang="0">
                  <a:pos x="1010" y="352"/>
                </a:cxn>
                <a:cxn ang="0">
                  <a:pos x="792" y="398"/>
                </a:cxn>
                <a:cxn ang="0">
                  <a:pos x="584" y="438"/>
                </a:cxn>
                <a:cxn ang="0">
                  <a:pos x="382" y="474"/>
                </a:cxn>
                <a:cxn ang="0">
                  <a:pos x="188" y="508"/>
                </a:cxn>
                <a:cxn ang="0">
                  <a:pos x="0" y="538"/>
                </a:cxn>
                <a:cxn ang="0">
                  <a:pos x="0" y="538"/>
                </a:cxn>
                <a:cxn ang="0">
                  <a:pos x="130" y="556"/>
                </a:cxn>
                <a:cxn ang="0">
                  <a:pos x="254" y="572"/>
                </a:cxn>
                <a:cxn ang="0">
                  <a:pos x="374" y="586"/>
                </a:cxn>
                <a:cxn ang="0">
                  <a:pos x="492" y="598"/>
                </a:cxn>
                <a:cxn ang="0">
                  <a:pos x="606" y="610"/>
                </a:cxn>
                <a:cxn ang="0">
                  <a:pos x="716" y="618"/>
                </a:cxn>
                <a:cxn ang="0">
                  <a:pos x="822" y="626"/>
                </a:cxn>
                <a:cxn ang="0">
                  <a:pos x="926" y="632"/>
                </a:cxn>
                <a:cxn ang="0">
                  <a:pos x="1028" y="636"/>
                </a:cxn>
                <a:cxn ang="0">
                  <a:pos x="1126" y="638"/>
                </a:cxn>
                <a:cxn ang="0">
                  <a:pos x="1220" y="640"/>
                </a:cxn>
                <a:cxn ang="0">
                  <a:pos x="1312" y="640"/>
                </a:cxn>
                <a:cxn ang="0">
                  <a:pos x="1402" y="638"/>
                </a:cxn>
                <a:cxn ang="0">
                  <a:pos x="1490" y="636"/>
                </a:cxn>
                <a:cxn ang="0">
                  <a:pos x="1574" y="632"/>
                </a:cxn>
                <a:cxn ang="0">
                  <a:pos x="1656" y="626"/>
                </a:cxn>
                <a:cxn ang="0">
                  <a:pos x="1734" y="620"/>
                </a:cxn>
                <a:cxn ang="0">
                  <a:pos x="1812" y="612"/>
                </a:cxn>
                <a:cxn ang="0">
                  <a:pos x="1886" y="602"/>
                </a:cxn>
                <a:cxn ang="0">
                  <a:pos x="1960" y="592"/>
                </a:cxn>
                <a:cxn ang="0">
                  <a:pos x="2030" y="580"/>
                </a:cxn>
                <a:cxn ang="0">
                  <a:pos x="2100" y="568"/>
                </a:cxn>
                <a:cxn ang="0">
                  <a:pos x="2166" y="554"/>
                </a:cxn>
                <a:cxn ang="0">
                  <a:pos x="2232" y="540"/>
                </a:cxn>
                <a:cxn ang="0">
                  <a:pos x="2296" y="524"/>
                </a:cxn>
                <a:cxn ang="0">
                  <a:pos x="2358" y="508"/>
                </a:cxn>
                <a:cxn ang="0">
                  <a:pos x="2418" y="490"/>
                </a:cxn>
                <a:cxn ang="0">
                  <a:pos x="2478" y="472"/>
                </a:cxn>
                <a:cxn ang="0">
                  <a:pos x="2592" y="432"/>
                </a:cxn>
                <a:cxn ang="0">
                  <a:pos x="2702" y="390"/>
                </a:cxn>
                <a:cxn ang="0">
                  <a:pos x="2702" y="390"/>
                </a:cxn>
                <a:cxn ang="0">
                  <a:pos x="2706" y="388"/>
                </a:cxn>
                <a:cxn ang="0">
                  <a:pos x="2706" y="388"/>
                </a:cxn>
                <a:cxn ang="0">
                  <a:pos x="2706" y="0"/>
                </a:cxn>
                <a:cxn ang="0">
                  <a:pos x="2706" y="0"/>
                </a:cxn>
                <a:cxn ang="0">
                  <a:pos x="2700" y="0"/>
                </a:cxn>
                <a:cxn ang="0">
                  <a:pos x="2700" y="0"/>
                </a:cxn>
              </a:cxnLst>
              <a:rect l="0" t="0" r="r" b="b"/>
              <a:pathLst>
                <a:path w="2706" h="640">
                  <a:moveTo>
                    <a:pt x="2700" y="0"/>
                  </a:moveTo>
                  <a:lnTo>
                    <a:pt x="2700" y="0"/>
                  </a:lnTo>
                  <a:lnTo>
                    <a:pt x="2586" y="18"/>
                  </a:lnTo>
                  <a:lnTo>
                    <a:pt x="2470" y="38"/>
                  </a:lnTo>
                  <a:lnTo>
                    <a:pt x="2352" y="60"/>
                  </a:lnTo>
                  <a:lnTo>
                    <a:pt x="2230" y="82"/>
                  </a:lnTo>
                  <a:lnTo>
                    <a:pt x="2106" y="108"/>
                  </a:lnTo>
                  <a:lnTo>
                    <a:pt x="1978" y="134"/>
                  </a:lnTo>
                  <a:lnTo>
                    <a:pt x="1848" y="164"/>
                  </a:lnTo>
                  <a:lnTo>
                    <a:pt x="1714" y="194"/>
                  </a:lnTo>
                  <a:lnTo>
                    <a:pt x="1714" y="194"/>
                  </a:lnTo>
                  <a:lnTo>
                    <a:pt x="1472" y="252"/>
                  </a:lnTo>
                  <a:lnTo>
                    <a:pt x="1236" y="304"/>
                  </a:lnTo>
                  <a:lnTo>
                    <a:pt x="1010" y="352"/>
                  </a:lnTo>
                  <a:lnTo>
                    <a:pt x="792" y="398"/>
                  </a:lnTo>
                  <a:lnTo>
                    <a:pt x="584" y="438"/>
                  </a:lnTo>
                  <a:lnTo>
                    <a:pt x="382" y="474"/>
                  </a:lnTo>
                  <a:lnTo>
                    <a:pt x="188" y="508"/>
                  </a:lnTo>
                  <a:lnTo>
                    <a:pt x="0" y="538"/>
                  </a:lnTo>
                  <a:lnTo>
                    <a:pt x="0" y="538"/>
                  </a:lnTo>
                  <a:lnTo>
                    <a:pt x="130" y="556"/>
                  </a:lnTo>
                  <a:lnTo>
                    <a:pt x="254" y="572"/>
                  </a:lnTo>
                  <a:lnTo>
                    <a:pt x="374" y="586"/>
                  </a:lnTo>
                  <a:lnTo>
                    <a:pt x="492" y="598"/>
                  </a:lnTo>
                  <a:lnTo>
                    <a:pt x="606" y="610"/>
                  </a:lnTo>
                  <a:lnTo>
                    <a:pt x="716" y="618"/>
                  </a:lnTo>
                  <a:lnTo>
                    <a:pt x="822" y="626"/>
                  </a:lnTo>
                  <a:lnTo>
                    <a:pt x="926" y="632"/>
                  </a:lnTo>
                  <a:lnTo>
                    <a:pt x="1028" y="636"/>
                  </a:lnTo>
                  <a:lnTo>
                    <a:pt x="1126" y="638"/>
                  </a:lnTo>
                  <a:lnTo>
                    <a:pt x="1220" y="640"/>
                  </a:lnTo>
                  <a:lnTo>
                    <a:pt x="1312" y="640"/>
                  </a:lnTo>
                  <a:lnTo>
                    <a:pt x="1402" y="638"/>
                  </a:lnTo>
                  <a:lnTo>
                    <a:pt x="1490" y="636"/>
                  </a:lnTo>
                  <a:lnTo>
                    <a:pt x="1574" y="632"/>
                  </a:lnTo>
                  <a:lnTo>
                    <a:pt x="1656" y="626"/>
                  </a:lnTo>
                  <a:lnTo>
                    <a:pt x="1734" y="620"/>
                  </a:lnTo>
                  <a:lnTo>
                    <a:pt x="1812" y="612"/>
                  </a:lnTo>
                  <a:lnTo>
                    <a:pt x="1886" y="602"/>
                  </a:lnTo>
                  <a:lnTo>
                    <a:pt x="1960" y="592"/>
                  </a:lnTo>
                  <a:lnTo>
                    <a:pt x="2030" y="580"/>
                  </a:lnTo>
                  <a:lnTo>
                    <a:pt x="2100" y="568"/>
                  </a:lnTo>
                  <a:lnTo>
                    <a:pt x="2166" y="554"/>
                  </a:lnTo>
                  <a:lnTo>
                    <a:pt x="2232" y="540"/>
                  </a:lnTo>
                  <a:lnTo>
                    <a:pt x="2296" y="524"/>
                  </a:lnTo>
                  <a:lnTo>
                    <a:pt x="2358" y="508"/>
                  </a:lnTo>
                  <a:lnTo>
                    <a:pt x="2418" y="490"/>
                  </a:lnTo>
                  <a:lnTo>
                    <a:pt x="2478" y="472"/>
                  </a:lnTo>
                  <a:lnTo>
                    <a:pt x="2592" y="432"/>
                  </a:lnTo>
                  <a:lnTo>
                    <a:pt x="2702" y="390"/>
                  </a:lnTo>
                  <a:lnTo>
                    <a:pt x="2702" y="390"/>
                  </a:lnTo>
                  <a:lnTo>
                    <a:pt x="2706" y="388"/>
                  </a:lnTo>
                  <a:lnTo>
                    <a:pt x="2706" y="388"/>
                  </a:lnTo>
                  <a:lnTo>
                    <a:pt x="2706" y="0"/>
                  </a:lnTo>
                  <a:lnTo>
                    <a:pt x="2706" y="0"/>
                  </a:lnTo>
                  <a:lnTo>
                    <a:pt x="2700" y="0"/>
                  </a:lnTo>
                  <a:lnTo>
                    <a:pt x="2700" y="0"/>
                  </a:lnTo>
                  <a:close/>
                </a:path>
              </a:pathLst>
            </a:custGeom>
            <a:solidFill>
              <a:schemeClr val="bg2">
                <a:alpha val="29000"/>
              </a:schemeClr>
            </a:solidFill>
            <a:ln w="9525">
              <a:noFill/>
              <a:round/>
              <a:headEnd/>
              <a:tailEnd/>
            </a:ln>
          </p:spPr>
          <p:txBody>
            <a:bodyPr vert="horz" wrap="square" lIns="91440" tIns="45720" rIns="91440" bIns="45720" numCol="1" anchor="t" anchorCtr="0" compatLnSpc="1">
              <a:prstTxWarp prst="textNoShape">
                <a:avLst/>
              </a:prstTxWarp>
            </a:bodyPr>
            <a:lstStyle/>
            <a:p>
              <a:endParaRPr lang="en-US"/>
            </a:p>
          </p:txBody>
        </p:sp>
        <p:sp>
          <p:nvSpPr>
            <p:cNvPr id="8" name="Freeform 18"/>
            <p:cNvSpPr>
              <a:spLocks/>
            </p:cNvSpPr>
            <p:nvPr/>
          </p:nvSpPr>
          <p:spPr bwMode="hidden">
            <a:xfrm>
              <a:off x="-309563" y="4318000"/>
              <a:ext cx="8280401" cy="1209675"/>
            </a:xfrm>
            <a:custGeom>
              <a:avLst/>
              <a:gdLst/>
              <a:ahLst/>
              <a:cxnLst>
                <a:cxn ang="0">
                  <a:pos x="5216" y="714"/>
                </a:cxn>
                <a:cxn ang="0">
                  <a:pos x="4984" y="686"/>
                </a:cxn>
                <a:cxn ang="0">
                  <a:pos x="4478" y="610"/>
                </a:cxn>
                <a:cxn ang="0">
                  <a:pos x="3914" y="508"/>
                </a:cxn>
                <a:cxn ang="0">
                  <a:pos x="3286" y="374"/>
                </a:cxn>
                <a:cxn ang="0">
                  <a:pos x="2946" y="296"/>
                </a:cxn>
                <a:cxn ang="0">
                  <a:pos x="2682" y="236"/>
                </a:cxn>
                <a:cxn ang="0">
                  <a:pos x="2430" y="184"/>
                </a:cxn>
                <a:cxn ang="0">
                  <a:pos x="2190" y="140"/>
                </a:cxn>
                <a:cxn ang="0">
                  <a:pos x="1960" y="102"/>
                </a:cxn>
                <a:cxn ang="0">
                  <a:pos x="1740" y="72"/>
                </a:cxn>
                <a:cxn ang="0">
                  <a:pos x="1334" y="28"/>
                </a:cxn>
                <a:cxn ang="0">
                  <a:pos x="970" y="4"/>
                </a:cxn>
                <a:cxn ang="0">
                  <a:pos x="644" y="0"/>
                </a:cxn>
                <a:cxn ang="0">
                  <a:pos x="358" y="10"/>
                </a:cxn>
                <a:cxn ang="0">
                  <a:pos x="110" y="32"/>
                </a:cxn>
                <a:cxn ang="0">
                  <a:pos x="0" y="48"/>
                </a:cxn>
                <a:cxn ang="0">
                  <a:pos x="314" y="86"/>
                </a:cxn>
                <a:cxn ang="0">
                  <a:pos x="652" y="140"/>
                </a:cxn>
                <a:cxn ang="0">
                  <a:pos x="1014" y="210"/>
                </a:cxn>
                <a:cxn ang="0">
                  <a:pos x="1402" y="296"/>
                </a:cxn>
                <a:cxn ang="0">
                  <a:pos x="1756" y="378"/>
                </a:cxn>
                <a:cxn ang="0">
                  <a:pos x="2408" y="516"/>
                </a:cxn>
                <a:cxn ang="0">
                  <a:pos x="2708" y="572"/>
                </a:cxn>
                <a:cxn ang="0">
                  <a:pos x="2992" y="620"/>
                </a:cxn>
                <a:cxn ang="0">
                  <a:pos x="3260" y="662"/>
                </a:cxn>
                <a:cxn ang="0">
                  <a:pos x="3512" y="694"/>
                </a:cxn>
                <a:cxn ang="0">
                  <a:pos x="3750" y="722"/>
                </a:cxn>
                <a:cxn ang="0">
                  <a:pos x="3974" y="740"/>
                </a:cxn>
                <a:cxn ang="0">
                  <a:pos x="4184" y="754"/>
                </a:cxn>
                <a:cxn ang="0">
                  <a:pos x="4384" y="762"/>
                </a:cxn>
                <a:cxn ang="0">
                  <a:pos x="4570" y="762"/>
                </a:cxn>
                <a:cxn ang="0">
                  <a:pos x="4746" y="758"/>
                </a:cxn>
                <a:cxn ang="0">
                  <a:pos x="4912" y="748"/>
                </a:cxn>
                <a:cxn ang="0">
                  <a:pos x="5068" y="732"/>
                </a:cxn>
                <a:cxn ang="0">
                  <a:pos x="5216" y="714"/>
                </a:cxn>
              </a:cxnLst>
              <a:rect l="0" t="0" r="r" b="b"/>
              <a:pathLst>
                <a:path w="5216" h="762">
                  <a:moveTo>
                    <a:pt x="5216" y="714"/>
                  </a:moveTo>
                  <a:lnTo>
                    <a:pt x="5216" y="714"/>
                  </a:lnTo>
                  <a:lnTo>
                    <a:pt x="5102" y="700"/>
                  </a:lnTo>
                  <a:lnTo>
                    <a:pt x="4984" y="686"/>
                  </a:lnTo>
                  <a:lnTo>
                    <a:pt x="4738" y="652"/>
                  </a:lnTo>
                  <a:lnTo>
                    <a:pt x="4478" y="610"/>
                  </a:lnTo>
                  <a:lnTo>
                    <a:pt x="4204" y="564"/>
                  </a:lnTo>
                  <a:lnTo>
                    <a:pt x="3914" y="508"/>
                  </a:lnTo>
                  <a:lnTo>
                    <a:pt x="3608" y="446"/>
                  </a:lnTo>
                  <a:lnTo>
                    <a:pt x="3286" y="374"/>
                  </a:lnTo>
                  <a:lnTo>
                    <a:pt x="2946" y="296"/>
                  </a:lnTo>
                  <a:lnTo>
                    <a:pt x="2946" y="296"/>
                  </a:lnTo>
                  <a:lnTo>
                    <a:pt x="2812" y="266"/>
                  </a:lnTo>
                  <a:lnTo>
                    <a:pt x="2682" y="236"/>
                  </a:lnTo>
                  <a:lnTo>
                    <a:pt x="2556" y="210"/>
                  </a:lnTo>
                  <a:lnTo>
                    <a:pt x="2430" y="184"/>
                  </a:lnTo>
                  <a:lnTo>
                    <a:pt x="2308" y="162"/>
                  </a:lnTo>
                  <a:lnTo>
                    <a:pt x="2190" y="140"/>
                  </a:lnTo>
                  <a:lnTo>
                    <a:pt x="2074" y="120"/>
                  </a:lnTo>
                  <a:lnTo>
                    <a:pt x="1960" y="102"/>
                  </a:lnTo>
                  <a:lnTo>
                    <a:pt x="1850" y="86"/>
                  </a:lnTo>
                  <a:lnTo>
                    <a:pt x="1740" y="72"/>
                  </a:lnTo>
                  <a:lnTo>
                    <a:pt x="1532" y="46"/>
                  </a:lnTo>
                  <a:lnTo>
                    <a:pt x="1334" y="28"/>
                  </a:lnTo>
                  <a:lnTo>
                    <a:pt x="1148" y="14"/>
                  </a:lnTo>
                  <a:lnTo>
                    <a:pt x="970" y="4"/>
                  </a:lnTo>
                  <a:lnTo>
                    <a:pt x="802" y="0"/>
                  </a:lnTo>
                  <a:lnTo>
                    <a:pt x="644" y="0"/>
                  </a:lnTo>
                  <a:lnTo>
                    <a:pt x="496" y="4"/>
                  </a:lnTo>
                  <a:lnTo>
                    <a:pt x="358" y="10"/>
                  </a:lnTo>
                  <a:lnTo>
                    <a:pt x="230" y="20"/>
                  </a:lnTo>
                  <a:lnTo>
                    <a:pt x="110" y="32"/>
                  </a:lnTo>
                  <a:lnTo>
                    <a:pt x="0" y="48"/>
                  </a:lnTo>
                  <a:lnTo>
                    <a:pt x="0" y="48"/>
                  </a:lnTo>
                  <a:lnTo>
                    <a:pt x="154" y="66"/>
                  </a:lnTo>
                  <a:lnTo>
                    <a:pt x="314" y="86"/>
                  </a:lnTo>
                  <a:lnTo>
                    <a:pt x="480" y="112"/>
                  </a:lnTo>
                  <a:lnTo>
                    <a:pt x="652" y="140"/>
                  </a:lnTo>
                  <a:lnTo>
                    <a:pt x="830" y="174"/>
                  </a:lnTo>
                  <a:lnTo>
                    <a:pt x="1014" y="210"/>
                  </a:lnTo>
                  <a:lnTo>
                    <a:pt x="1206" y="250"/>
                  </a:lnTo>
                  <a:lnTo>
                    <a:pt x="1402" y="296"/>
                  </a:lnTo>
                  <a:lnTo>
                    <a:pt x="1402" y="296"/>
                  </a:lnTo>
                  <a:lnTo>
                    <a:pt x="1756" y="378"/>
                  </a:lnTo>
                  <a:lnTo>
                    <a:pt x="2092" y="450"/>
                  </a:lnTo>
                  <a:lnTo>
                    <a:pt x="2408" y="516"/>
                  </a:lnTo>
                  <a:lnTo>
                    <a:pt x="2562" y="544"/>
                  </a:lnTo>
                  <a:lnTo>
                    <a:pt x="2708" y="572"/>
                  </a:lnTo>
                  <a:lnTo>
                    <a:pt x="2852" y="598"/>
                  </a:lnTo>
                  <a:lnTo>
                    <a:pt x="2992" y="620"/>
                  </a:lnTo>
                  <a:lnTo>
                    <a:pt x="3128" y="642"/>
                  </a:lnTo>
                  <a:lnTo>
                    <a:pt x="3260" y="662"/>
                  </a:lnTo>
                  <a:lnTo>
                    <a:pt x="3388" y="678"/>
                  </a:lnTo>
                  <a:lnTo>
                    <a:pt x="3512" y="694"/>
                  </a:lnTo>
                  <a:lnTo>
                    <a:pt x="3632" y="708"/>
                  </a:lnTo>
                  <a:lnTo>
                    <a:pt x="3750" y="722"/>
                  </a:lnTo>
                  <a:lnTo>
                    <a:pt x="3864" y="732"/>
                  </a:lnTo>
                  <a:lnTo>
                    <a:pt x="3974" y="740"/>
                  </a:lnTo>
                  <a:lnTo>
                    <a:pt x="4080" y="748"/>
                  </a:lnTo>
                  <a:lnTo>
                    <a:pt x="4184" y="754"/>
                  </a:lnTo>
                  <a:lnTo>
                    <a:pt x="4286" y="758"/>
                  </a:lnTo>
                  <a:lnTo>
                    <a:pt x="4384" y="762"/>
                  </a:lnTo>
                  <a:lnTo>
                    <a:pt x="4478" y="762"/>
                  </a:lnTo>
                  <a:lnTo>
                    <a:pt x="4570" y="762"/>
                  </a:lnTo>
                  <a:lnTo>
                    <a:pt x="4660" y="760"/>
                  </a:lnTo>
                  <a:lnTo>
                    <a:pt x="4746" y="758"/>
                  </a:lnTo>
                  <a:lnTo>
                    <a:pt x="4830" y="754"/>
                  </a:lnTo>
                  <a:lnTo>
                    <a:pt x="4912" y="748"/>
                  </a:lnTo>
                  <a:lnTo>
                    <a:pt x="4992" y="740"/>
                  </a:lnTo>
                  <a:lnTo>
                    <a:pt x="5068" y="732"/>
                  </a:lnTo>
                  <a:lnTo>
                    <a:pt x="5144" y="724"/>
                  </a:lnTo>
                  <a:lnTo>
                    <a:pt x="5216" y="714"/>
                  </a:lnTo>
                  <a:lnTo>
                    <a:pt x="5216" y="714"/>
                  </a:lnTo>
                  <a:close/>
                </a:path>
              </a:pathLst>
            </a:custGeom>
            <a:solidFill>
              <a:schemeClr val="bg2">
                <a:alpha val="40000"/>
              </a:schemeClr>
            </a:solidFill>
            <a:ln w="9525">
              <a:noFill/>
              <a:round/>
              <a:headEnd/>
              <a:tailEnd/>
            </a:ln>
          </p:spPr>
          <p:txBody>
            <a:bodyPr vert="horz" wrap="square" lIns="91440" tIns="45720" rIns="91440" bIns="45720" numCol="1" anchor="t" anchorCtr="0" compatLnSpc="1">
              <a:prstTxWarp prst="textNoShape">
                <a:avLst/>
              </a:prstTxWarp>
            </a:bodyPr>
            <a:lstStyle/>
            <a:p>
              <a:endParaRPr lang="en-US"/>
            </a:p>
          </p:txBody>
        </p:sp>
        <p:sp>
          <p:nvSpPr>
            <p:cNvPr id="9" name="Freeform 22"/>
            <p:cNvSpPr>
              <a:spLocks/>
            </p:cNvSpPr>
            <p:nvPr/>
          </p:nvSpPr>
          <p:spPr bwMode="hidden">
            <a:xfrm>
              <a:off x="3175" y="4335463"/>
              <a:ext cx="8166100" cy="1101725"/>
            </a:xfrm>
            <a:custGeom>
              <a:avLst/>
              <a:gdLst/>
              <a:ahLst/>
              <a:cxnLst>
                <a:cxn ang="0">
                  <a:pos x="0" y="70"/>
                </a:cxn>
                <a:cxn ang="0">
                  <a:pos x="0" y="70"/>
                </a:cxn>
                <a:cxn ang="0">
                  <a:pos x="18" y="66"/>
                </a:cxn>
                <a:cxn ang="0">
                  <a:pos x="72" y="56"/>
                </a:cxn>
                <a:cxn ang="0">
                  <a:pos x="164" y="42"/>
                </a:cxn>
                <a:cxn ang="0">
                  <a:pos x="224" y="34"/>
                </a:cxn>
                <a:cxn ang="0">
                  <a:pos x="294" y="26"/>
                </a:cxn>
                <a:cxn ang="0">
                  <a:pos x="372" y="20"/>
                </a:cxn>
                <a:cxn ang="0">
                  <a:pos x="462" y="14"/>
                </a:cxn>
                <a:cxn ang="0">
                  <a:pos x="560" y="8"/>
                </a:cxn>
                <a:cxn ang="0">
                  <a:pos x="670" y="4"/>
                </a:cxn>
                <a:cxn ang="0">
                  <a:pos x="790" y="2"/>
                </a:cxn>
                <a:cxn ang="0">
                  <a:pos x="920" y="0"/>
                </a:cxn>
                <a:cxn ang="0">
                  <a:pos x="1060" y="2"/>
                </a:cxn>
                <a:cxn ang="0">
                  <a:pos x="1210" y="6"/>
                </a:cxn>
                <a:cxn ang="0">
                  <a:pos x="1372" y="14"/>
                </a:cxn>
                <a:cxn ang="0">
                  <a:pos x="1544" y="24"/>
                </a:cxn>
                <a:cxn ang="0">
                  <a:pos x="1726" y="40"/>
                </a:cxn>
                <a:cxn ang="0">
                  <a:pos x="1920" y="58"/>
                </a:cxn>
                <a:cxn ang="0">
                  <a:pos x="2126" y="80"/>
                </a:cxn>
                <a:cxn ang="0">
                  <a:pos x="2342" y="106"/>
                </a:cxn>
                <a:cxn ang="0">
                  <a:pos x="2570" y="138"/>
                </a:cxn>
                <a:cxn ang="0">
                  <a:pos x="2808" y="174"/>
                </a:cxn>
                <a:cxn ang="0">
                  <a:pos x="3058" y="216"/>
                </a:cxn>
                <a:cxn ang="0">
                  <a:pos x="3320" y="266"/>
                </a:cxn>
                <a:cxn ang="0">
                  <a:pos x="3594" y="320"/>
                </a:cxn>
                <a:cxn ang="0">
                  <a:pos x="3880" y="380"/>
                </a:cxn>
                <a:cxn ang="0">
                  <a:pos x="4178" y="448"/>
                </a:cxn>
                <a:cxn ang="0">
                  <a:pos x="4488" y="522"/>
                </a:cxn>
                <a:cxn ang="0">
                  <a:pos x="4810" y="604"/>
                </a:cxn>
                <a:cxn ang="0">
                  <a:pos x="5144" y="694"/>
                </a:cxn>
              </a:cxnLst>
              <a:rect l="0" t="0" r="r" b="b"/>
              <a:pathLst>
                <a:path w="5144" h="694">
                  <a:moveTo>
                    <a:pt x="0" y="70"/>
                  </a:moveTo>
                  <a:lnTo>
                    <a:pt x="0" y="70"/>
                  </a:lnTo>
                  <a:lnTo>
                    <a:pt x="18" y="66"/>
                  </a:lnTo>
                  <a:lnTo>
                    <a:pt x="72" y="56"/>
                  </a:lnTo>
                  <a:lnTo>
                    <a:pt x="164" y="42"/>
                  </a:lnTo>
                  <a:lnTo>
                    <a:pt x="224" y="34"/>
                  </a:lnTo>
                  <a:lnTo>
                    <a:pt x="294" y="26"/>
                  </a:lnTo>
                  <a:lnTo>
                    <a:pt x="372" y="20"/>
                  </a:lnTo>
                  <a:lnTo>
                    <a:pt x="462" y="14"/>
                  </a:lnTo>
                  <a:lnTo>
                    <a:pt x="560" y="8"/>
                  </a:lnTo>
                  <a:lnTo>
                    <a:pt x="670" y="4"/>
                  </a:lnTo>
                  <a:lnTo>
                    <a:pt x="790" y="2"/>
                  </a:lnTo>
                  <a:lnTo>
                    <a:pt x="920" y="0"/>
                  </a:lnTo>
                  <a:lnTo>
                    <a:pt x="1060" y="2"/>
                  </a:lnTo>
                  <a:lnTo>
                    <a:pt x="1210" y="6"/>
                  </a:lnTo>
                  <a:lnTo>
                    <a:pt x="1372" y="14"/>
                  </a:lnTo>
                  <a:lnTo>
                    <a:pt x="1544" y="24"/>
                  </a:lnTo>
                  <a:lnTo>
                    <a:pt x="1726" y="40"/>
                  </a:lnTo>
                  <a:lnTo>
                    <a:pt x="1920" y="58"/>
                  </a:lnTo>
                  <a:lnTo>
                    <a:pt x="2126" y="80"/>
                  </a:lnTo>
                  <a:lnTo>
                    <a:pt x="2342" y="106"/>
                  </a:lnTo>
                  <a:lnTo>
                    <a:pt x="2570" y="138"/>
                  </a:lnTo>
                  <a:lnTo>
                    <a:pt x="2808" y="174"/>
                  </a:lnTo>
                  <a:lnTo>
                    <a:pt x="3058" y="216"/>
                  </a:lnTo>
                  <a:lnTo>
                    <a:pt x="3320" y="266"/>
                  </a:lnTo>
                  <a:lnTo>
                    <a:pt x="3594" y="320"/>
                  </a:lnTo>
                  <a:lnTo>
                    <a:pt x="3880" y="380"/>
                  </a:lnTo>
                  <a:lnTo>
                    <a:pt x="4178" y="448"/>
                  </a:lnTo>
                  <a:lnTo>
                    <a:pt x="4488" y="522"/>
                  </a:lnTo>
                  <a:lnTo>
                    <a:pt x="4810" y="604"/>
                  </a:lnTo>
                  <a:lnTo>
                    <a:pt x="5144" y="694"/>
                  </a:lnTo>
                </a:path>
              </a:pathLst>
            </a:custGeom>
            <a:noFill/>
            <a:ln w="12">
              <a:solidFill>
                <a:srgbClr val="FFFFFF"/>
              </a:solidFill>
              <a:prstDash val="solid"/>
              <a:round/>
              <a:headEnd/>
              <a:tailEnd/>
            </a:ln>
          </p:spPr>
          <p:txBody>
            <a:bodyPr vert="horz" wrap="square" lIns="91440" tIns="45720" rIns="91440" bIns="45720" numCol="1" anchor="t" anchorCtr="0" compatLnSpc="1">
              <a:prstTxWarp prst="textNoShape">
                <a:avLst/>
              </a:prstTxWarp>
            </a:bodyPr>
            <a:lstStyle/>
            <a:p>
              <a:endParaRPr lang="en-US"/>
            </a:p>
          </p:txBody>
        </p:sp>
        <p:sp>
          <p:nvSpPr>
            <p:cNvPr id="10" name="Freeform 26"/>
            <p:cNvSpPr>
              <a:spLocks/>
            </p:cNvSpPr>
            <p:nvPr/>
          </p:nvSpPr>
          <p:spPr bwMode="hidden">
            <a:xfrm>
              <a:off x="4156075" y="4316413"/>
              <a:ext cx="4940300" cy="927100"/>
            </a:xfrm>
            <a:custGeom>
              <a:avLst/>
              <a:gdLst/>
              <a:ahLst/>
              <a:cxnLst>
                <a:cxn ang="0">
                  <a:pos x="0" y="584"/>
                </a:cxn>
                <a:cxn ang="0">
                  <a:pos x="0" y="584"/>
                </a:cxn>
                <a:cxn ang="0">
                  <a:pos x="90" y="560"/>
                </a:cxn>
                <a:cxn ang="0">
                  <a:pos x="336" y="498"/>
                </a:cxn>
                <a:cxn ang="0">
                  <a:pos x="506" y="456"/>
                </a:cxn>
                <a:cxn ang="0">
                  <a:pos x="702" y="410"/>
                </a:cxn>
                <a:cxn ang="0">
                  <a:pos x="920" y="360"/>
                </a:cxn>
                <a:cxn ang="0">
                  <a:pos x="1154" y="306"/>
                </a:cxn>
                <a:cxn ang="0">
                  <a:pos x="1402" y="254"/>
                </a:cxn>
                <a:cxn ang="0">
                  <a:pos x="1656" y="202"/>
                </a:cxn>
                <a:cxn ang="0">
                  <a:pos x="1916" y="154"/>
                </a:cxn>
                <a:cxn ang="0">
                  <a:pos x="2174" y="108"/>
                </a:cxn>
                <a:cxn ang="0">
                  <a:pos x="2302" y="88"/>
                </a:cxn>
                <a:cxn ang="0">
                  <a:pos x="2426" y="68"/>
                </a:cxn>
                <a:cxn ang="0">
                  <a:pos x="2550" y="52"/>
                </a:cxn>
                <a:cxn ang="0">
                  <a:pos x="2670" y="36"/>
                </a:cxn>
                <a:cxn ang="0">
                  <a:pos x="2788" y="24"/>
                </a:cxn>
                <a:cxn ang="0">
                  <a:pos x="2900" y="14"/>
                </a:cxn>
                <a:cxn ang="0">
                  <a:pos x="3008" y="6"/>
                </a:cxn>
                <a:cxn ang="0">
                  <a:pos x="3112" y="0"/>
                </a:cxn>
              </a:cxnLst>
              <a:rect l="0" t="0" r="r" b="b"/>
              <a:pathLst>
                <a:path w="3112" h="584">
                  <a:moveTo>
                    <a:pt x="0" y="584"/>
                  </a:moveTo>
                  <a:lnTo>
                    <a:pt x="0" y="584"/>
                  </a:lnTo>
                  <a:lnTo>
                    <a:pt x="90" y="560"/>
                  </a:lnTo>
                  <a:lnTo>
                    <a:pt x="336" y="498"/>
                  </a:lnTo>
                  <a:lnTo>
                    <a:pt x="506" y="456"/>
                  </a:lnTo>
                  <a:lnTo>
                    <a:pt x="702" y="410"/>
                  </a:lnTo>
                  <a:lnTo>
                    <a:pt x="920" y="360"/>
                  </a:lnTo>
                  <a:lnTo>
                    <a:pt x="1154" y="306"/>
                  </a:lnTo>
                  <a:lnTo>
                    <a:pt x="1402" y="254"/>
                  </a:lnTo>
                  <a:lnTo>
                    <a:pt x="1656" y="202"/>
                  </a:lnTo>
                  <a:lnTo>
                    <a:pt x="1916" y="154"/>
                  </a:lnTo>
                  <a:lnTo>
                    <a:pt x="2174" y="108"/>
                  </a:lnTo>
                  <a:lnTo>
                    <a:pt x="2302" y="88"/>
                  </a:lnTo>
                  <a:lnTo>
                    <a:pt x="2426" y="68"/>
                  </a:lnTo>
                  <a:lnTo>
                    <a:pt x="2550" y="52"/>
                  </a:lnTo>
                  <a:lnTo>
                    <a:pt x="2670" y="36"/>
                  </a:lnTo>
                  <a:lnTo>
                    <a:pt x="2788" y="24"/>
                  </a:lnTo>
                  <a:lnTo>
                    <a:pt x="2900" y="14"/>
                  </a:lnTo>
                  <a:lnTo>
                    <a:pt x="3008" y="6"/>
                  </a:lnTo>
                  <a:lnTo>
                    <a:pt x="3112" y="0"/>
                  </a:lnTo>
                </a:path>
              </a:pathLst>
            </a:custGeom>
            <a:noFill/>
            <a:ln w="12">
              <a:solidFill>
                <a:srgbClr val="FFFFFF"/>
              </a:solidFill>
              <a:prstDash val="solid"/>
              <a:round/>
              <a:headEnd/>
              <a:tailEnd/>
            </a:ln>
          </p:spPr>
          <p:txBody>
            <a:bodyPr vert="horz" wrap="square" lIns="91440" tIns="45720" rIns="91440" bIns="45720" numCol="1" anchor="t" anchorCtr="0" compatLnSpc="1">
              <a:prstTxWarp prst="textNoShape">
                <a:avLst/>
              </a:prstTxWarp>
            </a:bodyPr>
            <a:lstStyle/>
            <a:p>
              <a:endParaRPr lang="en-US"/>
            </a:p>
          </p:txBody>
        </p:sp>
        <p:sp useBgFill="1">
          <p:nvSpPr>
            <p:cNvPr id="11" name="Freeform 10"/>
            <p:cNvSpPr>
              <a:spLocks/>
            </p:cNvSpPr>
            <p:nvPr/>
          </p:nvSpPr>
          <p:spPr bwMode="hidden">
            <a:xfrm>
              <a:off x="-3905251" y="4294188"/>
              <a:ext cx="13027839" cy="1892300"/>
            </a:xfrm>
            <a:custGeom>
              <a:avLst/>
              <a:gdLst/>
              <a:ahLst/>
              <a:cxnLst>
                <a:cxn ang="0">
                  <a:pos x="8192" y="512"/>
                </a:cxn>
                <a:cxn ang="0">
                  <a:pos x="8040" y="570"/>
                </a:cxn>
                <a:cxn ang="0">
                  <a:pos x="7878" y="620"/>
                </a:cxn>
                <a:cxn ang="0">
                  <a:pos x="7706" y="666"/>
                </a:cxn>
                <a:cxn ang="0">
                  <a:pos x="7522" y="702"/>
                </a:cxn>
                <a:cxn ang="0">
                  <a:pos x="7322" y="730"/>
                </a:cxn>
                <a:cxn ang="0">
                  <a:pos x="7106" y="750"/>
                </a:cxn>
                <a:cxn ang="0">
                  <a:pos x="6872" y="762"/>
                </a:cxn>
                <a:cxn ang="0">
                  <a:pos x="6618" y="760"/>
                </a:cxn>
                <a:cxn ang="0">
                  <a:pos x="6342" y="750"/>
                </a:cxn>
                <a:cxn ang="0">
                  <a:pos x="6042" y="726"/>
                </a:cxn>
                <a:cxn ang="0">
                  <a:pos x="5716" y="690"/>
                </a:cxn>
                <a:cxn ang="0">
                  <a:pos x="5364" y="642"/>
                </a:cxn>
                <a:cxn ang="0">
                  <a:pos x="4982" y="578"/>
                </a:cxn>
                <a:cxn ang="0">
                  <a:pos x="4568" y="500"/>
                </a:cxn>
                <a:cxn ang="0">
                  <a:pos x="4122" y="406"/>
                </a:cxn>
                <a:cxn ang="0">
                  <a:pos x="3640" y="296"/>
                </a:cxn>
                <a:cxn ang="0">
                  <a:pos x="3396" y="240"/>
                </a:cxn>
                <a:cxn ang="0">
                  <a:pos x="2934" y="148"/>
                </a:cxn>
                <a:cxn ang="0">
                  <a:pos x="2512" y="82"/>
                </a:cxn>
                <a:cxn ang="0">
                  <a:pos x="2126" y="36"/>
                </a:cxn>
                <a:cxn ang="0">
                  <a:pos x="1776" y="10"/>
                </a:cxn>
                <a:cxn ang="0">
                  <a:pos x="1462" y="0"/>
                </a:cxn>
                <a:cxn ang="0">
                  <a:pos x="1182" y="4"/>
                </a:cxn>
                <a:cxn ang="0">
                  <a:pos x="934" y="20"/>
                </a:cxn>
                <a:cxn ang="0">
                  <a:pos x="716" y="44"/>
                </a:cxn>
                <a:cxn ang="0">
                  <a:pos x="530" y="74"/>
                </a:cxn>
                <a:cxn ang="0">
                  <a:pos x="374" y="108"/>
                </a:cxn>
                <a:cxn ang="0">
                  <a:pos x="248" y="144"/>
                </a:cxn>
                <a:cxn ang="0">
                  <a:pos x="148" y="176"/>
                </a:cxn>
                <a:cxn ang="0">
                  <a:pos x="48" y="216"/>
                </a:cxn>
                <a:cxn ang="0">
                  <a:pos x="0" y="240"/>
                </a:cxn>
                <a:cxn ang="0">
                  <a:pos x="8192" y="1192"/>
                </a:cxn>
                <a:cxn ang="0">
                  <a:pos x="8196" y="1186"/>
                </a:cxn>
                <a:cxn ang="0">
                  <a:pos x="8196" y="510"/>
                </a:cxn>
                <a:cxn ang="0">
                  <a:pos x="8192" y="512"/>
                </a:cxn>
              </a:cxnLst>
              <a:rect l="0" t="0" r="r" b="b"/>
              <a:pathLst>
                <a:path w="8196" h="1192">
                  <a:moveTo>
                    <a:pt x="8192" y="512"/>
                  </a:moveTo>
                  <a:lnTo>
                    <a:pt x="8192" y="512"/>
                  </a:lnTo>
                  <a:lnTo>
                    <a:pt x="8116" y="542"/>
                  </a:lnTo>
                  <a:lnTo>
                    <a:pt x="8040" y="570"/>
                  </a:lnTo>
                  <a:lnTo>
                    <a:pt x="7960" y="596"/>
                  </a:lnTo>
                  <a:lnTo>
                    <a:pt x="7878" y="620"/>
                  </a:lnTo>
                  <a:lnTo>
                    <a:pt x="7794" y="644"/>
                  </a:lnTo>
                  <a:lnTo>
                    <a:pt x="7706" y="666"/>
                  </a:lnTo>
                  <a:lnTo>
                    <a:pt x="7616" y="684"/>
                  </a:lnTo>
                  <a:lnTo>
                    <a:pt x="7522" y="702"/>
                  </a:lnTo>
                  <a:lnTo>
                    <a:pt x="7424" y="718"/>
                  </a:lnTo>
                  <a:lnTo>
                    <a:pt x="7322" y="730"/>
                  </a:lnTo>
                  <a:lnTo>
                    <a:pt x="7216" y="742"/>
                  </a:lnTo>
                  <a:lnTo>
                    <a:pt x="7106" y="750"/>
                  </a:lnTo>
                  <a:lnTo>
                    <a:pt x="6992" y="758"/>
                  </a:lnTo>
                  <a:lnTo>
                    <a:pt x="6872" y="762"/>
                  </a:lnTo>
                  <a:lnTo>
                    <a:pt x="6748" y="762"/>
                  </a:lnTo>
                  <a:lnTo>
                    <a:pt x="6618" y="760"/>
                  </a:lnTo>
                  <a:lnTo>
                    <a:pt x="6482" y="756"/>
                  </a:lnTo>
                  <a:lnTo>
                    <a:pt x="6342" y="750"/>
                  </a:lnTo>
                  <a:lnTo>
                    <a:pt x="6196" y="740"/>
                  </a:lnTo>
                  <a:lnTo>
                    <a:pt x="6042" y="726"/>
                  </a:lnTo>
                  <a:lnTo>
                    <a:pt x="5882" y="710"/>
                  </a:lnTo>
                  <a:lnTo>
                    <a:pt x="5716" y="690"/>
                  </a:lnTo>
                  <a:lnTo>
                    <a:pt x="5544" y="668"/>
                  </a:lnTo>
                  <a:lnTo>
                    <a:pt x="5364" y="642"/>
                  </a:lnTo>
                  <a:lnTo>
                    <a:pt x="5176" y="612"/>
                  </a:lnTo>
                  <a:lnTo>
                    <a:pt x="4982" y="578"/>
                  </a:lnTo>
                  <a:lnTo>
                    <a:pt x="4778" y="540"/>
                  </a:lnTo>
                  <a:lnTo>
                    <a:pt x="4568" y="500"/>
                  </a:lnTo>
                  <a:lnTo>
                    <a:pt x="4348" y="454"/>
                  </a:lnTo>
                  <a:lnTo>
                    <a:pt x="4122" y="406"/>
                  </a:lnTo>
                  <a:lnTo>
                    <a:pt x="3886" y="354"/>
                  </a:lnTo>
                  <a:lnTo>
                    <a:pt x="3640" y="296"/>
                  </a:lnTo>
                  <a:lnTo>
                    <a:pt x="3640" y="296"/>
                  </a:lnTo>
                  <a:lnTo>
                    <a:pt x="3396" y="240"/>
                  </a:lnTo>
                  <a:lnTo>
                    <a:pt x="3160" y="192"/>
                  </a:lnTo>
                  <a:lnTo>
                    <a:pt x="2934" y="148"/>
                  </a:lnTo>
                  <a:lnTo>
                    <a:pt x="2718" y="112"/>
                  </a:lnTo>
                  <a:lnTo>
                    <a:pt x="2512" y="82"/>
                  </a:lnTo>
                  <a:lnTo>
                    <a:pt x="2314" y="56"/>
                  </a:lnTo>
                  <a:lnTo>
                    <a:pt x="2126" y="36"/>
                  </a:lnTo>
                  <a:lnTo>
                    <a:pt x="1948" y="20"/>
                  </a:lnTo>
                  <a:lnTo>
                    <a:pt x="1776" y="10"/>
                  </a:lnTo>
                  <a:lnTo>
                    <a:pt x="1616" y="2"/>
                  </a:lnTo>
                  <a:lnTo>
                    <a:pt x="1462" y="0"/>
                  </a:lnTo>
                  <a:lnTo>
                    <a:pt x="1318" y="0"/>
                  </a:lnTo>
                  <a:lnTo>
                    <a:pt x="1182" y="4"/>
                  </a:lnTo>
                  <a:lnTo>
                    <a:pt x="1054" y="10"/>
                  </a:lnTo>
                  <a:lnTo>
                    <a:pt x="934" y="20"/>
                  </a:lnTo>
                  <a:lnTo>
                    <a:pt x="822" y="30"/>
                  </a:lnTo>
                  <a:lnTo>
                    <a:pt x="716" y="44"/>
                  </a:lnTo>
                  <a:lnTo>
                    <a:pt x="620" y="58"/>
                  </a:lnTo>
                  <a:lnTo>
                    <a:pt x="530" y="74"/>
                  </a:lnTo>
                  <a:lnTo>
                    <a:pt x="450" y="92"/>
                  </a:lnTo>
                  <a:lnTo>
                    <a:pt x="374" y="108"/>
                  </a:lnTo>
                  <a:lnTo>
                    <a:pt x="308" y="126"/>
                  </a:lnTo>
                  <a:lnTo>
                    <a:pt x="248" y="144"/>
                  </a:lnTo>
                  <a:lnTo>
                    <a:pt x="194" y="160"/>
                  </a:lnTo>
                  <a:lnTo>
                    <a:pt x="148" y="176"/>
                  </a:lnTo>
                  <a:lnTo>
                    <a:pt x="108" y="192"/>
                  </a:lnTo>
                  <a:lnTo>
                    <a:pt x="48" y="216"/>
                  </a:lnTo>
                  <a:lnTo>
                    <a:pt x="12" y="234"/>
                  </a:lnTo>
                  <a:lnTo>
                    <a:pt x="0" y="240"/>
                  </a:lnTo>
                  <a:lnTo>
                    <a:pt x="0" y="1192"/>
                  </a:lnTo>
                  <a:lnTo>
                    <a:pt x="8192" y="1192"/>
                  </a:lnTo>
                  <a:lnTo>
                    <a:pt x="8192" y="1192"/>
                  </a:lnTo>
                  <a:lnTo>
                    <a:pt x="8196" y="1186"/>
                  </a:lnTo>
                  <a:lnTo>
                    <a:pt x="8196" y="1186"/>
                  </a:lnTo>
                  <a:lnTo>
                    <a:pt x="8196" y="510"/>
                  </a:lnTo>
                  <a:lnTo>
                    <a:pt x="8196" y="510"/>
                  </a:lnTo>
                  <a:lnTo>
                    <a:pt x="8192" y="512"/>
                  </a:lnTo>
                  <a:lnTo>
                    <a:pt x="8192" y="512"/>
                  </a:lnTo>
                  <a:close/>
                </a:path>
              </a:pathLst>
            </a:custGeom>
            <a:ln w="9525">
              <a:noFill/>
              <a:round/>
              <a:headEnd/>
              <a:tailEnd/>
            </a:ln>
          </p:spPr>
          <p:txBody>
            <a:bodyPr vert="horz" wrap="square" lIns="91440" tIns="45720" rIns="91440" bIns="45720" numCol="1" anchor="t" anchorCtr="0" compatLnSpc="1">
              <a:prstTxWarp prst="textNoShape">
                <a:avLst/>
              </a:prstTxWarp>
            </a:bodyPr>
            <a:lstStyle/>
            <a:p>
              <a:endParaRPr lang="en-US"/>
            </a:p>
          </p:txBody>
        </p:sp>
      </p:grpSp>
      <p:sp>
        <p:nvSpPr>
          <p:cNvPr id="2" name="Date Placeholder 1"/>
          <p:cNvSpPr>
            <a:spLocks noGrp="1"/>
          </p:cNvSpPr>
          <p:nvPr>
            <p:ph type="dt" sz="half" idx="10"/>
          </p:nvPr>
        </p:nvSpPr>
        <p:spPr/>
        <p:txBody>
          <a:bodyPr/>
          <a:lstStyle/>
          <a:p>
            <a:fld id="{EDD6257C-EB16-473B-890B-EFEB3A2699E5}" type="datetimeFigureOut">
              <a:rPr lang="fa-IR" smtClean="0"/>
              <a:t>09/10/1441</a:t>
            </a:fld>
            <a:endParaRPr lang="fa-IR"/>
          </a:p>
        </p:txBody>
      </p:sp>
      <p:sp>
        <p:nvSpPr>
          <p:cNvPr id="3" name="Footer Placeholder 2"/>
          <p:cNvSpPr>
            <a:spLocks noGrp="1"/>
          </p:cNvSpPr>
          <p:nvPr>
            <p:ph type="ftr" sz="quarter" idx="11"/>
          </p:nvPr>
        </p:nvSpPr>
        <p:spPr/>
        <p:txBody>
          <a:bodyPr/>
          <a:lstStyle/>
          <a:p>
            <a:endParaRPr lang="fa-IR"/>
          </a:p>
        </p:txBody>
      </p:sp>
      <p:sp>
        <p:nvSpPr>
          <p:cNvPr id="4" name="Slide Number Placeholder 3"/>
          <p:cNvSpPr>
            <a:spLocks noGrp="1"/>
          </p:cNvSpPr>
          <p:nvPr>
            <p:ph type="sldNum" sz="quarter" idx="12"/>
          </p:nvPr>
        </p:nvSpPr>
        <p:spPr/>
        <p:txBody>
          <a:bodyPr/>
          <a:lstStyle/>
          <a:p>
            <a:fld id="{EC45C40D-8FA6-40D7-8350-16D1240F3C7C}" type="slidenum">
              <a:rPr lang="fa-IR" smtClean="0"/>
              <a:t>‹#›</a:t>
            </a:fld>
            <a:endParaRPr lang="fa-IR"/>
          </a:p>
        </p:txBody>
      </p:sp>
    </p:spTree>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showMasterSp="0" type="objTx" preserve="1">
  <p:cSld name="Content with Caption">
    <p:spTree>
      <p:nvGrpSpPr>
        <p:cNvPr id="1" name=""/>
        <p:cNvGrpSpPr/>
        <p:nvPr/>
      </p:nvGrpSpPr>
      <p:grpSpPr>
        <a:xfrm>
          <a:off x="0" y="0"/>
          <a:ext cx="0" cy="0"/>
          <a:chOff x="0" y="0"/>
          <a:chExt cx="0" cy="0"/>
        </a:xfrm>
      </p:grpSpPr>
      <p:sp>
        <p:nvSpPr>
          <p:cNvPr id="15" name="Rounded Rectangle 14"/>
          <p:cNvSpPr/>
          <p:nvPr/>
        </p:nvSpPr>
        <p:spPr>
          <a:xfrm>
            <a:off x="228600" y="228600"/>
            <a:ext cx="8695944" cy="1426464"/>
          </a:xfrm>
          <a:prstGeom prst="roundRect">
            <a:avLst>
              <a:gd name="adj" fmla="val 7136"/>
            </a:avLst>
          </a:prstGeom>
          <a:gradFill>
            <a:gsLst>
              <a:gs pos="0">
                <a:schemeClr val="accent1">
                  <a:lumMod val="75000"/>
                </a:schemeClr>
              </a:gs>
              <a:gs pos="90000">
                <a:schemeClr val="accent1">
                  <a:lumMod val="60000"/>
                  <a:lumOff val="40000"/>
                </a:schemeClr>
              </a:gs>
            </a:gsLst>
            <a:lin ang="54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5" name="Date Placeholder 4"/>
          <p:cNvSpPr>
            <a:spLocks noGrp="1"/>
          </p:cNvSpPr>
          <p:nvPr>
            <p:ph type="dt" sz="half" idx="10"/>
          </p:nvPr>
        </p:nvSpPr>
        <p:spPr/>
        <p:txBody>
          <a:bodyPr/>
          <a:lstStyle/>
          <a:p>
            <a:fld id="{EDD6257C-EB16-473B-890B-EFEB3A2699E5}" type="datetimeFigureOut">
              <a:rPr lang="fa-IR" smtClean="0"/>
              <a:t>09/10/1441</a:t>
            </a:fld>
            <a:endParaRPr lang="fa-IR"/>
          </a:p>
        </p:txBody>
      </p:sp>
      <p:sp>
        <p:nvSpPr>
          <p:cNvPr id="6" name="Footer Placeholder 5"/>
          <p:cNvSpPr>
            <a:spLocks noGrp="1"/>
          </p:cNvSpPr>
          <p:nvPr>
            <p:ph type="ftr" sz="quarter" idx="11"/>
          </p:nvPr>
        </p:nvSpPr>
        <p:spPr/>
        <p:txBody>
          <a:bodyPr/>
          <a:lstStyle/>
          <a:p>
            <a:endParaRPr lang="fa-IR"/>
          </a:p>
        </p:txBody>
      </p:sp>
      <p:sp>
        <p:nvSpPr>
          <p:cNvPr id="7" name="Slide Number Placeholder 6"/>
          <p:cNvSpPr>
            <a:spLocks noGrp="1"/>
          </p:cNvSpPr>
          <p:nvPr>
            <p:ph type="sldNum" sz="quarter" idx="12"/>
          </p:nvPr>
        </p:nvSpPr>
        <p:spPr/>
        <p:txBody>
          <a:bodyPr/>
          <a:lstStyle/>
          <a:p>
            <a:fld id="{EC45C40D-8FA6-40D7-8350-16D1240F3C7C}" type="slidenum">
              <a:rPr lang="fa-IR" smtClean="0"/>
              <a:t>‹#›</a:t>
            </a:fld>
            <a:endParaRPr lang="fa-IR"/>
          </a:p>
        </p:txBody>
      </p:sp>
      <p:sp>
        <p:nvSpPr>
          <p:cNvPr id="4" name="Text Placeholder 3"/>
          <p:cNvSpPr>
            <a:spLocks noGrp="1"/>
          </p:cNvSpPr>
          <p:nvPr>
            <p:ph type="body" sz="half" idx="2"/>
          </p:nvPr>
        </p:nvSpPr>
        <p:spPr>
          <a:xfrm>
            <a:off x="914400" y="3581400"/>
            <a:ext cx="3352800" cy="1905001"/>
          </a:xfrm>
        </p:spPr>
        <p:txBody>
          <a:bodyPr anchor="t">
            <a:normAutofit/>
          </a:bodyPr>
          <a:lstStyle>
            <a:lvl1pPr marL="0" indent="0">
              <a:spcBef>
                <a:spcPts val="0"/>
              </a:spcBef>
              <a:spcAft>
                <a:spcPts val="600"/>
              </a:spcAft>
              <a:buNone/>
              <a:defRPr sz="1800">
                <a:solidFill>
                  <a:schemeClr val="tx2"/>
                </a:solidFill>
              </a:defRPr>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smtClean="0"/>
              <a:t>Click to edit Master text styles</a:t>
            </a:r>
          </a:p>
        </p:txBody>
      </p:sp>
      <p:grpSp>
        <p:nvGrpSpPr>
          <p:cNvPr id="2" name="Group 23"/>
          <p:cNvGrpSpPr>
            <a:grpSpLocks noChangeAspect="1"/>
          </p:cNvGrpSpPr>
          <p:nvPr/>
        </p:nvGrpSpPr>
        <p:grpSpPr bwMode="hidden">
          <a:xfrm>
            <a:off x="211665" y="714191"/>
            <a:ext cx="8723376" cy="1331580"/>
            <a:chOff x="-3905250" y="4294188"/>
            <a:chExt cx="13011150" cy="1892300"/>
          </a:xfrm>
        </p:grpSpPr>
        <p:sp>
          <p:nvSpPr>
            <p:cNvPr id="25" name="Freeform 14"/>
            <p:cNvSpPr>
              <a:spLocks/>
            </p:cNvSpPr>
            <p:nvPr/>
          </p:nvSpPr>
          <p:spPr bwMode="hidden">
            <a:xfrm>
              <a:off x="4810125" y="4500563"/>
              <a:ext cx="4295775" cy="1016000"/>
            </a:xfrm>
            <a:custGeom>
              <a:avLst/>
              <a:gdLst/>
              <a:ahLst/>
              <a:cxnLst>
                <a:cxn ang="0">
                  <a:pos x="2700" y="0"/>
                </a:cxn>
                <a:cxn ang="0">
                  <a:pos x="2700" y="0"/>
                </a:cxn>
                <a:cxn ang="0">
                  <a:pos x="2586" y="18"/>
                </a:cxn>
                <a:cxn ang="0">
                  <a:pos x="2470" y="38"/>
                </a:cxn>
                <a:cxn ang="0">
                  <a:pos x="2352" y="60"/>
                </a:cxn>
                <a:cxn ang="0">
                  <a:pos x="2230" y="82"/>
                </a:cxn>
                <a:cxn ang="0">
                  <a:pos x="2106" y="108"/>
                </a:cxn>
                <a:cxn ang="0">
                  <a:pos x="1978" y="134"/>
                </a:cxn>
                <a:cxn ang="0">
                  <a:pos x="1848" y="164"/>
                </a:cxn>
                <a:cxn ang="0">
                  <a:pos x="1714" y="194"/>
                </a:cxn>
                <a:cxn ang="0">
                  <a:pos x="1714" y="194"/>
                </a:cxn>
                <a:cxn ang="0">
                  <a:pos x="1472" y="252"/>
                </a:cxn>
                <a:cxn ang="0">
                  <a:pos x="1236" y="304"/>
                </a:cxn>
                <a:cxn ang="0">
                  <a:pos x="1010" y="352"/>
                </a:cxn>
                <a:cxn ang="0">
                  <a:pos x="792" y="398"/>
                </a:cxn>
                <a:cxn ang="0">
                  <a:pos x="584" y="438"/>
                </a:cxn>
                <a:cxn ang="0">
                  <a:pos x="382" y="474"/>
                </a:cxn>
                <a:cxn ang="0">
                  <a:pos x="188" y="508"/>
                </a:cxn>
                <a:cxn ang="0">
                  <a:pos x="0" y="538"/>
                </a:cxn>
                <a:cxn ang="0">
                  <a:pos x="0" y="538"/>
                </a:cxn>
                <a:cxn ang="0">
                  <a:pos x="130" y="556"/>
                </a:cxn>
                <a:cxn ang="0">
                  <a:pos x="254" y="572"/>
                </a:cxn>
                <a:cxn ang="0">
                  <a:pos x="374" y="586"/>
                </a:cxn>
                <a:cxn ang="0">
                  <a:pos x="492" y="598"/>
                </a:cxn>
                <a:cxn ang="0">
                  <a:pos x="606" y="610"/>
                </a:cxn>
                <a:cxn ang="0">
                  <a:pos x="716" y="618"/>
                </a:cxn>
                <a:cxn ang="0">
                  <a:pos x="822" y="626"/>
                </a:cxn>
                <a:cxn ang="0">
                  <a:pos x="926" y="632"/>
                </a:cxn>
                <a:cxn ang="0">
                  <a:pos x="1028" y="636"/>
                </a:cxn>
                <a:cxn ang="0">
                  <a:pos x="1126" y="638"/>
                </a:cxn>
                <a:cxn ang="0">
                  <a:pos x="1220" y="640"/>
                </a:cxn>
                <a:cxn ang="0">
                  <a:pos x="1312" y="640"/>
                </a:cxn>
                <a:cxn ang="0">
                  <a:pos x="1402" y="638"/>
                </a:cxn>
                <a:cxn ang="0">
                  <a:pos x="1490" y="636"/>
                </a:cxn>
                <a:cxn ang="0">
                  <a:pos x="1574" y="632"/>
                </a:cxn>
                <a:cxn ang="0">
                  <a:pos x="1656" y="626"/>
                </a:cxn>
                <a:cxn ang="0">
                  <a:pos x="1734" y="620"/>
                </a:cxn>
                <a:cxn ang="0">
                  <a:pos x="1812" y="612"/>
                </a:cxn>
                <a:cxn ang="0">
                  <a:pos x="1886" y="602"/>
                </a:cxn>
                <a:cxn ang="0">
                  <a:pos x="1960" y="592"/>
                </a:cxn>
                <a:cxn ang="0">
                  <a:pos x="2030" y="580"/>
                </a:cxn>
                <a:cxn ang="0">
                  <a:pos x="2100" y="568"/>
                </a:cxn>
                <a:cxn ang="0">
                  <a:pos x="2166" y="554"/>
                </a:cxn>
                <a:cxn ang="0">
                  <a:pos x="2232" y="540"/>
                </a:cxn>
                <a:cxn ang="0">
                  <a:pos x="2296" y="524"/>
                </a:cxn>
                <a:cxn ang="0">
                  <a:pos x="2358" y="508"/>
                </a:cxn>
                <a:cxn ang="0">
                  <a:pos x="2418" y="490"/>
                </a:cxn>
                <a:cxn ang="0">
                  <a:pos x="2478" y="472"/>
                </a:cxn>
                <a:cxn ang="0">
                  <a:pos x="2592" y="432"/>
                </a:cxn>
                <a:cxn ang="0">
                  <a:pos x="2702" y="390"/>
                </a:cxn>
                <a:cxn ang="0">
                  <a:pos x="2702" y="390"/>
                </a:cxn>
                <a:cxn ang="0">
                  <a:pos x="2706" y="388"/>
                </a:cxn>
                <a:cxn ang="0">
                  <a:pos x="2706" y="388"/>
                </a:cxn>
                <a:cxn ang="0">
                  <a:pos x="2706" y="0"/>
                </a:cxn>
                <a:cxn ang="0">
                  <a:pos x="2706" y="0"/>
                </a:cxn>
                <a:cxn ang="0">
                  <a:pos x="2700" y="0"/>
                </a:cxn>
                <a:cxn ang="0">
                  <a:pos x="2700" y="0"/>
                </a:cxn>
              </a:cxnLst>
              <a:rect l="0" t="0" r="r" b="b"/>
              <a:pathLst>
                <a:path w="2706" h="640">
                  <a:moveTo>
                    <a:pt x="2700" y="0"/>
                  </a:moveTo>
                  <a:lnTo>
                    <a:pt x="2700" y="0"/>
                  </a:lnTo>
                  <a:lnTo>
                    <a:pt x="2586" y="18"/>
                  </a:lnTo>
                  <a:lnTo>
                    <a:pt x="2470" y="38"/>
                  </a:lnTo>
                  <a:lnTo>
                    <a:pt x="2352" y="60"/>
                  </a:lnTo>
                  <a:lnTo>
                    <a:pt x="2230" y="82"/>
                  </a:lnTo>
                  <a:lnTo>
                    <a:pt x="2106" y="108"/>
                  </a:lnTo>
                  <a:lnTo>
                    <a:pt x="1978" y="134"/>
                  </a:lnTo>
                  <a:lnTo>
                    <a:pt x="1848" y="164"/>
                  </a:lnTo>
                  <a:lnTo>
                    <a:pt x="1714" y="194"/>
                  </a:lnTo>
                  <a:lnTo>
                    <a:pt x="1714" y="194"/>
                  </a:lnTo>
                  <a:lnTo>
                    <a:pt x="1472" y="252"/>
                  </a:lnTo>
                  <a:lnTo>
                    <a:pt x="1236" y="304"/>
                  </a:lnTo>
                  <a:lnTo>
                    <a:pt x="1010" y="352"/>
                  </a:lnTo>
                  <a:lnTo>
                    <a:pt x="792" y="398"/>
                  </a:lnTo>
                  <a:lnTo>
                    <a:pt x="584" y="438"/>
                  </a:lnTo>
                  <a:lnTo>
                    <a:pt x="382" y="474"/>
                  </a:lnTo>
                  <a:lnTo>
                    <a:pt x="188" y="508"/>
                  </a:lnTo>
                  <a:lnTo>
                    <a:pt x="0" y="538"/>
                  </a:lnTo>
                  <a:lnTo>
                    <a:pt x="0" y="538"/>
                  </a:lnTo>
                  <a:lnTo>
                    <a:pt x="130" y="556"/>
                  </a:lnTo>
                  <a:lnTo>
                    <a:pt x="254" y="572"/>
                  </a:lnTo>
                  <a:lnTo>
                    <a:pt x="374" y="586"/>
                  </a:lnTo>
                  <a:lnTo>
                    <a:pt x="492" y="598"/>
                  </a:lnTo>
                  <a:lnTo>
                    <a:pt x="606" y="610"/>
                  </a:lnTo>
                  <a:lnTo>
                    <a:pt x="716" y="618"/>
                  </a:lnTo>
                  <a:lnTo>
                    <a:pt x="822" y="626"/>
                  </a:lnTo>
                  <a:lnTo>
                    <a:pt x="926" y="632"/>
                  </a:lnTo>
                  <a:lnTo>
                    <a:pt x="1028" y="636"/>
                  </a:lnTo>
                  <a:lnTo>
                    <a:pt x="1126" y="638"/>
                  </a:lnTo>
                  <a:lnTo>
                    <a:pt x="1220" y="640"/>
                  </a:lnTo>
                  <a:lnTo>
                    <a:pt x="1312" y="640"/>
                  </a:lnTo>
                  <a:lnTo>
                    <a:pt x="1402" y="638"/>
                  </a:lnTo>
                  <a:lnTo>
                    <a:pt x="1490" y="636"/>
                  </a:lnTo>
                  <a:lnTo>
                    <a:pt x="1574" y="632"/>
                  </a:lnTo>
                  <a:lnTo>
                    <a:pt x="1656" y="626"/>
                  </a:lnTo>
                  <a:lnTo>
                    <a:pt x="1734" y="620"/>
                  </a:lnTo>
                  <a:lnTo>
                    <a:pt x="1812" y="612"/>
                  </a:lnTo>
                  <a:lnTo>
                    <a:pt x="1886" y="602"/>
                  </a:lnTo>
                  <a:lnTo>
                    <a:pt x="1960" y="592"/>
                  </a:lnTo>
                  <a:lnTo>
                    <a:pt x="2030" y="580"/>
                  </a:lnTo>
                  <a:lnTo>
                    <a:pt x="2100" y="568"/>
                  </a:lnTo>
                  <a:lnTo>
                    <a:pt x="2166" y="554"/>
                  </a:lnTo>
                  <a:lnTo>
                    <a:pt x="2232" y="540"/>
                  </a:lnTo>
                  <a:lnTo>
                    <a:pt x="2296" y="524"/>
                  </a:lnTo>
                  <a:lnTo>
                    <a:pt x="2358" y="508"/>
                  </a:lnTo>
                  <a:lnTo>
                    <a:pt x="2418" y="490"/>
                  </a:lnTo>
                  <a:lnTo>
                    <a:pt x="2478" y="472"/>
                  </a:lnTo>
                  <a:lnTo>
                    <a:pt x="2592" y="432"/>
                  </a:lnTo>
                  <a:lnTo>
                    <a:pt x="2702" y="390"/>
                  </a:lnTo>
                  <a:lnTo>
                    <a:pt x="2702" y="390"/>
                  </a:lnTo>
                  <a:lnTo>
                    <a:pt x="2706" y="388"/>
                  </a:lnTo>
                  <a:lnTo>
                    <a:pt x="2706" y="388"/>
                  </a:lnTo>
                  <a:lnTo>
                    <a:pt x="2706" y="0"/>
                  </a:lnTo>
                  <a:lnTo>
                    <a:pt x="2706" y="0"/>
                  </a:lnTo>
                  <a:lnTo>
                    <a:pt x="2700" y="0"/>
                  </a:lnTo>
                  <a:lnTo>
                    <a:pt x="2700" y="0"/>
                  </a:lnTo>
                  <a:close/>
                </a:path>
              </a:pathLst>
            </a:custGeom>
            <a:solidFill>
              <a:schemeClr val="bg2">
                <a:alpha val="29000"/>
              </a:schemeClr>
            </a:solidFill>
            <a:ln w="9525">
              <a:noFill/>
              <a:round/>
              <a:headEnd/>
              <a:tailEnd/>
            </a:ln>
          </p:spPr>
          <p:txBody>
            <a:bodyPr vert="horz" wrap="square" lIns="91440" tIns="45720" rIns="91440" bIns="45720" numCol="1" anchor="t" anchorCtr="0" compatLnSpc="1">
              <a:prstTxWarp prst="textNoShape">
                <a:avLst/>
              </a:prstTxWarp>
            </a:bodyPr>
            <a:lstStyle/>
            <a:p>
              <a:endParaRPr lang="en-US"/>
            </a:p>
          </p:txBody>
        </p:sp>
        <p:sp>
          <p:nvSpPr>
            <p:cNvPr id="26" name="Freeform 18"/>
            <p:cNvSpPr>
              <a:spLocks/>
            </p:cNvSpPr>
            <p:nvPr/>
          </p:nvSpPr>
          <p:spPr bwMode="hidden">
            <a:xfrm>
              <a:off x="-309563" y="4318000"/>
              <a:ext cx="8280401" cy="1209675"/>
            </a:xfrm>
            <a:custGeom>
              <a:avLst/>
              <a:gdLst/>
              <a:ahLst/>
              <a:cxnLst>
                <a:cxn ang="0">
                  <a:pos x="5216" y="714"/>
                </a:cxn>
                <a:cxn ang="0">
                  <a:pos x="4984" y="686"/>
                </a:cxn>
                <a:cxn ang="0">
                  <a:pos x="4478" y="610"/>
                </a:cxn>
                <a:cxn ang="0">
                  <a:pos x="3914" y="508"/>
                </a:cxn>
                <a:cxn ang="0">
                  <a:pos x="3286" y="374"/>
                </a:cxn>
                <a:cxn ang="0">
                  <a:pos x="2946" y="296"/>
                </a:cxn>
                <a:cxn ang="0">
                  <a:pos x="2682" y="236"/>
                </a:cxn>
                <a:cxn ang="0">
                  <a:pos x="2430" y="184"/>
                </a:cxn>
                <a:cxn ang="0">
                  <a:pos x="2190" y="140"/>
                </a:cxn>
                <a:cxn ang="0">
                  <a:pos x="1960" y="102"/>
                </a:cxn>
                <a:cxn ang="0">
                  <a:pos x="1740" y="72"/>
                </a:cxn>
                <a:cxn ang="0">
                  <a:pos x="1334" y="28"/>
                </a:cxn>
                <a:cxn ang="0">
                  <a:pos x="970" y="4"/>
                </a:cxn>
                <a:cxn ang="0">
                  <a:pos x="644" y="0"/>
                </a:cxn>
                <a:cxn ang="0">
                  <a:pos x="358" y="10"/>
                </a:cxn>
                <a:cxn ang="0">
                  <a:pos x="110" y="32"/>
                </a:cxn>
                <a:cxn ang="0">
                  <a:pos x="0" y="48"/>
                </a:cxn>
                <a:cxn ang="0">
                  <a:pos x="314" y="86"/>
                </a:cxn>
                <a:cxn ang="0">
                  <a:pos x="652" y="140"/>
                </a:cxn>
                <a:cxn ang="0">
                  <a:pos x="1014" y="210"/>
                </a:cxn>
                <a:cxn ang="0">
                  <a:pos x="1402" y="296"/>
                </a:cxn>
                <a:cxn ang="0">
                  <a:pos x="1756" y="378"/>
                </a:cxn>
                <a:cxn ang="0">
                  <a:pos x="2408" y="516"/>
                </a:cxn>
                <a:cxn ang="0">
                  <a:pos x="2708" y="572"/>
                </a:cxn>
                <a:cxn ang="0">
                  <a:pos x="2992" y="620"/>
                </a:cxn>
                <a:cxn ang="0">
                  <a:pos x="3260" y="662"/>
                </a:cxn>
                <a:cxn ang="0">
                  <a:pos x="3512" y="694"/>
                </a:cxn>
                <a:cxn ang="0">
                  <a:pos x="3750" y="722"/>
                </a:cxn>
                <a:cxn ang="0">
                  <a:pos x="3974" y="740"/>
                </a:cxn>
                <a:cxn ang="0">
                  <a:pos x="4184" y="754"/>
                </a:cxn>
                <a:cxn ang="0">
                  <a:pos x="4384" y="762"/>
                </a:cxn>
                <a:cxn ang="0">
                  <a:pos x="4570" y="762"/>
                </a:cxn>
                <a:cxn ang="0">
                  <a:pos x="4746" y="758"/>
                </a:cxn>
                <a:cxn ang="0">
                  <a:pos x="4912" y="748"/>
                </a:cxn>
                <a:cxn ang="0">
                  <a:pos x="5068" y="732"/>
                </a:cxn>
                <a:cxn ang="0">
                  <a:pos x="5216" y="714"/>
                </a:cxn>
              </a:cxnLst>
              <a:rect l="0" t="0" r="r" b="b"/>
              <a:pathLst>
                <a:path w="5216" h="762">
                  <a:moveTo>
                    <a:pt x="5216" y="714"/>
                  </a:moveTo>
                  <a:lnTo>
                    <a:pt x="5216" y="714"/>
                  </a:lnTo>
                  <a:lnTo>
                    <a:pt x="5102" y="700"/>
                  </a:lnTo>
                  <a:lnTo>
                    <a:pt x="4984" y="686"/>
                  </a:lnTo>
                  <a:lnTo>
                    <a:pt x="4738" y="652"/>
                  </a:lnTo>
                  <a:lnTo>
                    <a:pt x="4478" y="610"/>
                  </a:lnTo>
                  <a:lnTo>
                    <a:pt x="4204" y="564"/>
                  </a:lnTo>
                  <a:lnTo>
                    <a:pt x="3914" y="508"/>
                  </a:lnTo>
                  <a:lnTo>
                    <a:pt x="3608" y="446"/>
                  </a:lnTo>
                  <a:lnTo>
                    <a:pt x="3286" y="374"/>
                  </a:lnTo>
                  <a:lnTo>
                    <a:pt x="2946" y="296"/>
                  </a:lnTo>
                  <a:lnTo>
                    <a:pt x="2946" y="296"/>
                  </a:lnTo>
                  <a:lnTo>
                    <a:pt x="2812" y="266"/>
                  </a:lnTo>
                  <a:lnTo>
                    <a:pt x="2682" y="236"/>
                  </a:lnTo>
                  <a:lnTo>
                    <a:pt x="2556" y="210"/>
                  </a:lnTo>
                  <a:lnTo>
                    <a:pt x="2430" y="184"/>
                  </a:lnTo>
                  <a:lnTo>
                    <a:pt x="2308" y="162"/>
                  </a:lnTo>
                  <a:lnTo>
                    <a:pt x="2190" y="140"/>
                  </a:lnTo>
                  <a:lnTo>
                    <a:pt x="2074" y="120"/>
                  </a:lnTo>
                  <a:lnTo>
                    <a:pt x="1960" y="102"/>
                  </a:lnTo>
                  <a:lnTo>
                    <a:pt x="1850" y="86"/>
                  </a:lnTo>
                  <a:lnTo>
                    <a:pt x="1740" y="72"/>
                  </a:lnTo>
                  <a:lnTo>
                    <a:pt x="1532" y="46"/>
                  </a:lnTo>
                  <a:lnTo>
                    <a:pt x="1334" y="28"/>
                  </a:lnTo>
                  <a:lnTo>
                    <a:pt x="1148" y="14"/>
                  </a:lnTo>
                  <a:lnTo>
                    <a:pt x="970" y="4"/>
                  </a:lnTo>
                  <a:lnTo>
                    <a:pt x="802" y="0"/>
                  </a:lnTo>
                  <a:lnTo>
                    <a:pt x="644" y="0"/>
                  </a:lnTo>
                  <a:lnTo>
                    <a:pt x="496" y="4"/>
                  </a:lnTo>
                  <a:lnTo>
                    <a:pt x="358" y="10"/>
                  </a:lnTo>
                  <a:lnTo>
                    <a:pt x="230" y="20"/>
                  </a:lnTo>
                  <a:lnTo>
                    <a:pt x="110" y="32"/>
                  </a:lnTo>
                  <a:lnTo>
                    <a:pt x="0" y="48"/>
                  </a:lnTo>
                  <a:lnTo>
                    <a:pt x="0" y="48"/>
                  </a:lnTo>
                  <a:lnTo>
                    <a:pt x="154" y="66"/>
                  </a:lnTo>
                  <a:lnTo>
                    <a:pt x="314" y="86"/>
                  </a:lnTo>
                  <a:lnTo>
                    <a:pt x="480" y="112"/>
                  </a:lnTo>
                  <a:lnTo>
                    <a:pt x="652" y="140"/>
                  </a:lnTo>
                  <a:lnTo>
                    <a:pt x="830" y="174"/>
                  </a:lnTo>
                  <a:lnTo>
                    <a:pt x="1014" y="210"/>
                  </a:lnTo>
                  <a:lnTo>
                    <a:pt x="1206" y="250"/>
                  </a:lnTo>
                  <a:lnTo>
                    <a:pt x="1402" y="296"/>
                  </a:lnTo>
                  <a:lnTo>
                    <a:pt x="1402" y="296"/>
                  </a:lnTo>
                  <a:lnTo>
                    <a:pt x="1756" y="378"/>
                  </a:lnTo>
                  <a:lnTo>
                    <a:pt x="2092" y="450"/>
                  </a:lnTo>
                  <a:lnTo>
                    <a:pt x="2408" y="516"/>
                  </a:lnTo>
                  <a:lnTo>
                    <a:pt x="2562" y="544"/>
                  </a:lnTo>
                  <a:lnTo>
                    <a:pt x="2708" y="572"/>
                  </a:lnTo>
                  <a:lnTo>
                    <a:pt x="2852" y="598"/>
                  </a:lnTo>
                  <a:lnTo>
                    <a:pt x="2992" y="620"/>
                  </a:lnTo>
                  <a:lnTo>
                    <a:pt x="3128" y="642"/>
                  </a:lnTo>
                  <a:lnTo>
                    <a:pt x="3260" y="662"/>
                  </a:lnTo>
                  <a:lnTo>
                    <a:pt x="3388" y="678"/>
                  </a:lnTo>
                  <a:lnTo>
                    <a:pt x="3512" y="694"/>
                  </a:lnTo>
                  <a:lnTo>
                    <a:pt x="3632" y="708"/>
                  </a:lnTo>
                  <a:lnTo>
                    <a:pt x="3750" y="722"/>
                  </a:lnTo>
                  <a:lnTo>
                    <a:pt x="3864" y="732"/>
                  </a:lnTo>
                  <a:lnTo>
                    <a:pt x="3974" y="740"/>
                  </a:lnTo>
                  <a:lnTo>
                    <a:pt x="4080" y="748"/>
                  </a:lnTo>
                  <a:lnTo>
                    <a:pt x="4184" y="754"/>
                  </a:lnTo>
                  <a:lnTo>
                    <a:pt x="4286" y="758"/>
                  </a:lnTo>
                  <a:lnTo>
                    <a:pt x="4384" y="762"/>
                  </a:lnTo>
                  <a:lnTo>
                    <a:pt x="4478" y="762"/>
                  </a:lnTo>
                  <a:lnTo>
                    <a:pt x="4570" y="762"/>
                  </a:lnTo>
                  <a:lnTo>
                    <a:pt x="4660" y="760"/>
                  </a:lnTo>
                  <a:lnTo>
                    <a:pt x="4746" y="758"/>
                  </a:lnTo>
                  <a:lnTo>
                    <a:pt x="4830" y="754"/>
                  </a:lnTo>
                  <a:lnTo>
                    <a:pt x="4912" y="748"/>
                  </a:lnTo>
                  <a:lnTo>
                    <a:pt x="4992" y="740"/>
                  </a:lnTo>
                  <a:lnTo>
                    <a:pt x="5068" y="732"/>
                  </a:lnTo>
                  <a:lnTo>
                    <a:pt x="5144" y="724"/>
                  </a:lnTo>
                  <a:lnTo>
                    <a:pt x="5216" y="714"/>
                  </a:lnTo>
                  <a:lnTo>
                    <a:pt x="5216" y="714"/>
                  </a:lnTo>
                  <a:close/>
                </a:path>
              </a:pathLst>
            </a:custGeom>
            <a:solidFill>
              <a:schemeClr val="bg2">
                <a:alpha val="40000"/>
              </a:schemeClr>
            </a:solidFill>
            <a:ln w="9525">
              <a:noFill/>
              <a:round/>
              <a:headEnd/>
              <a:tailEnd/>
            </a:ln>
          </p:spPr>
          <p:txBody>
            <a:bodyPr vert="horz" wrap="square" lIns="91440" tIns="45720" rIns="91440" bIns="45720" numCol="1" anchor="t" anchorCtr="0" compatLnSpc="1">
              <a:prstTxWarp prst="textNoShape">
                <a:avLst/>
              </a:prstTxWarp>
            </a:bodyPr>
            <a:lstStyle/>
            <a:p>
              <a:endParaRPr lang="en-US"/>
            </a:p>
          </p:txBody>
        </p:sp>
        <p:sp>
          <p:nvSpPr>
            <p:cNvPr id="27" name="Freeform 22"/>
            <p:cNvSpPr>
              <a:spLocks/>
            </p:cNvSpPr>
            <p:nvPr/>
          </p:nvSpPr>
          <p:spPr bwMode="hidden">
            <a:xfrm>
              <a:off x="3175" y="4335463"/>
              <a:ext cx="8166100" cy="1101725"/>
            </a:xfrm>
            <a:custGeom>
              <a:avLst/>
              <a:gdLst/>
              <a:ahLst/>
              <a:cxnLst>
                <a:cxn ang="0">
                  <a:pos x="0" y="70"/>
                </a:cxn>
                <a:cxn ang="0">
                  <a:pos x="0" y="70"/>
                </a:cxn>
                <a:cxn ang="0">
                  <a:pos x="18" y="66"/>
                </a:cxn>
                <a:cxn ang="0">
                  <a:pos x="72" y="56"/>
                </a:cxn>
                <a:cxn ang="0">
                  <a:pos x="164" y="42"/>
                </a:cxn>
                <a:cxn ang="0">
                  <a:pos x="224" y="34"/>
                </a:cxn>
                <a:cxn ang="0">
                  <a:pos x="294" y="26"/>
                </a:cxn>
                <a:cxn ang="0">
                  <a:pos x="372" y="20"/>
                </a:cxn>
                <a:cxn ang="0">
                  <a:pos x="462" y="14"/>
                </a:cxn>
                <a:cxn ang="0">
                  <a:pos x="560" y="8"/>
                </a:cxn>
                <a:cxn ang="0">
                  <a:pos x="670" y="4"/>
                </a:cxn>
                <a:cxn ang="0">
                  <a:pos x="790" y="2"/>
                </a:cxn>
                <a:cxn ang="0">
                  <a:pos x="920" y="0"/>
                </a:cxn>
                <a:cxn ang="0">
                  <a:pos x="1060" y="2"/>
                </a:cxn>
                <a:cxn ang="0">
                  <a:pos x="1210" y="6"/>
                </a:cxn>
                <a:cxn ang="0">
                  <a:pos x="1372" y="14"/>
                </a:cxn>
                <a:cxn ang="0">
                  <a:pos x="1544" y="24"/>
                </a:cxn>
                <a:cxn ang="0">
                  <a:pos x="1726" y="40"/>
                </a:cxn>
                <a:cxn ang="0">
                  <a:pos x="1920" y="58"/>
                </a:cxn>
                <a:cxn ang="0">
                  <a:pos x="2126" y="80"/>
                </a:cxn>
                <a:cxn ang="0">
                  <a:pos x="2342" y="106"/>
                </a:cxn>
                <a:cxn ang="0">
                  <a:pos x="2570" y="138"/>
                </a:cxn>
                <a:cxn ang="0">
                  <a:pos x="2808" y="174"/>
                </a:cxn>
                <a:cxn ang="0">
                  <a:pos x="3058" y="216"/>
                </a:cxn>
                <a:cxn ang="0">
                  <a:pos x="3320" y="266"/>
                </a:cxn>
                <a:cxn ang="0">
                  <a:pos x="3594" y="320"/>
                </a:cxn>
                <a:cxn ang="0">
                  <a:pos x="3880" y="380"/>
                </a:cxn>
                <a:cxn ang="0">
                  <a:pos x="4178" y="448"/>
                </a:cxn>
                <a:cxn ang="0">
                  <a:pos x="4488" y="522"/>
                </a:cxn>
                <a:cxn ang="0">
                  <a:pos x="4810" y="604"/>
                </a:cxn>
                <a:cxn ang="0">
                  <a:pos x="5144" y="694"/>
                </a:cxn>
              </a:cxnLst>
              <a:rect l="0" t="0" r="r" b="b"/>
              <a:pathLst>
                <a:path w="5144" h="694">
                  <a:moveTo>
                    <a:pt x="0" y="70"/>
                  </a:moveTo>
                  <a:lnTo>
                    <a:pt x="0" y="70"/>
                  </a:lnTo>
                  <a:lnTo>
                    <a:pt x="18" y="66"/>
                  </a:lnTo>
                  <a:lnTo>
                    <a:pt x="72" y="56"/>
                  </a:lnTo>
                  <a:lnTo>
                    <a:pt x="164" y="42"/>
                  </a:lnTo>
                  <a:lnTo>
                    <a:pt x="224" y="34"/>
                  </a:lnTo>
                  <a:lnTo>
                    <a:pt x="294" y="26"/>
                  </a:lnTo>
                  <a:lnTo>
                    <a:pt x="372" y="20"/>
                  </a:lnTo>
                  <a:lnTo>
                    <a:pt x="462" y="14"/>
                  </a:lnTo>
                  <a:lnTo>
                    <a:pt x="560" y="8"/>
                  </a:lnTo>
                  <a:lnTo>
                    <a:pt x="670" y="4"/>
                  </a:lnTo>
                  <a:lnTo>
                    <a:pt x="790" y="2"/>
                  </a:lnTo>
                  <a:lnTo>
                    <a:pt x="920" y="0"/>
                  </a:lnTo>
                  <a:lnTo>
                    <a:pt x="1060" y="2"/>
                  </a:lnTo>
                  <a:lnTo>
                    <a:pt x="1210" y="6"/>
                  </a:lnTo>
                  <a:lnTo>
                    <a:pt x="1372" y="14"/>
                  </a:lnTo>
                  <a:lnTo>
                    <a:pt x="1544" y="24"/>
                  </a:lnTo>
                  <a:lnTo>
                    <a:pt x="1726" y="40"/>
                  </a:lnTo>
                  <a:lnTo>
                    <a:pt x="1920" y="58"/>
                  </a:lnTo>
                  <a:lnTo>
                    <a:pt x="2126" y="80"/>
                  </a:lnTo>
                  <a:lnTo>
                    <a:pt x="2342" y="106"/>
                  </a:lnTo>
                  <a:lnTo>
                    <a:pt x="2570" y="138"/>
                  </a:lnTo>
                  <a:lnTo>
                    <a:pt x="2808" y="174"/>
                  </a:lnTo>
                  <a:lnTo>
                    <a:pt x="3058" y="216"/>
                  </a:lnTo>
                  <a:lnTo>
                    <a:pt x="3320" y="266"/>
                  </a:lnTo>
                  <a:lnTo>
                    <a:pt x="3594" y="320"/>
                  </a:lnTo>
                  <a:lnTo>
                    <a:pt x="3880" y="380"/>
                  </a:lnTo>
                  <a:lnTo>
                    <a:pt x="4178" y="448"/>
                  </a:lnTo>
                  <a:lnTo>
                    <a:pt x="4488" y="522"/>
                  </a:lnTo>
                  <a:lnTo>
                    <a:pt x="4810" y="604"/>
                  </a:lnTo>
                  <a:lnTo>
                    <a:pt x="5144" y="694"/>
                  </a:lnTo>
                </a:path>
              </a:pathLst>
            </a:custGeom>
            <a:noFill/>
            <a:ln w="12">
              <a:solidFill>
                <a:srgbClr val="FFFFFF"/>
              </a:solidFill>
              <a:prstDash val="solid"/>
              <a:round/>
              <a:headEnd/>
              <a:tailEnd/>
            </a:ln>
          </p:spPr>
          <p:txBody>
            <a:bodyPr vert="horz" wrap="square" lIns="91440" tIns="45720" rIns="91440" bIns="45720" numCol="1" anchor="t" anchorCtr="0" compatLnSpc="1">
              <a:prstTxWarp prst="textNoShape">
                <a:avLst/>
              </a:prstTxWarp>
            </a:bodyPr>
            <a:lstStyle/>
            <a:p>
              <a:endParaRPr lang="en-US"/>
            </a:p>
          </p:txBody>
        </p:sp>
        <p:sp>
          <p:nvSpPr>
            <p:cNvPr id="28" name="Freeform 26"/>
            <p:cNvSpPr>
              <a:spLocks/>
            </p:cNvSpPr>
            <p:nvPr/>
          </p:nvSpPr>
          <p:spPr bwMode="hidden">
            <a:xfrm>
              <a:off x="4156075" y="4316413"/>
              <a:ext cx="4940300" cy="927100"/>
            </a:xfrm>
            <a:custGeom>
              <a:avLst/>
              <a:gdLst/>
              <a:ahLst/>
              <a:cxnLst>
                <a:cxn ang="0">
                  <a:pos x="0" y="584"/>
                </a:cxn>
                <a:cxn ang="0">
                  <a:pos x="0" y="584"/>
                </a:cxn>
                <a:cxn ang="0">
                  <a:pos x="90" y="560"/>
                </a:cxn>
                <a:cxn ang="0">
                  <a:pos x="336" y="498"/>
                </a:cxn>
                <a:cxn ang="0">
                  <a:pos x="506" y="456"/>
                </a:cxn>
                <a:cxn ang="0">
                  <a:pos x="702" y="410"/>
                </a:cxn>
                <a:cxn ang="0">
                  <a:pos x="920" y="360"/>
                </a:cxn>
                <a:cxn ang="0">
                  <a:pos x="1154" y="306"/>
                </a:cxn>
                <a:cxn ang="0">
                  <a:pos x="1402" y="254"/>
                </a:cxn>
                <a:cxn ang="0">
                  <a:pos x="1656" y="202"/>
                </a:cxn>
                <a:cxn ang="0">
                  <a:pos x="1916" y="154"/>
                </a:cxn>
                <a:cxn ang="0">
                  <a:pos x="2174" y="108"/>
                </a:cxn>
                <a:cxn ang="0">
                  <a:pos x="2302" y="88"/>
                </a:cxn>
                <a:cxn ang="0">
                  <a:pos x="2426" y="68"/>
                </a:cxn>
                <a:cxn ang="0">
                  <a:pos x="2550" y="52"/>
                </a:cxn>
                <a:cxn ang="0">
                  <a:pos x="2670" y="36"/>
                </a:cxn>
                <a:cxn ang="0">
                  <a:pos x="2788" y="24"/>
                </a:cxn>
                <a:cxn ang="0">
                  <a:pos x="2900" y="14"/>
                </a:cxn>
                <a:cxn ang="0">
                  <a:pos x="3008" y="6"/>
                </a:cxn>
                <a:cxn ang="0">
                  <a:pos x="3112" y="0"/>
                </a:cxn>
              </a:cxnLst>
              <a:rect l="0" t="0" r="r" b="b"/>
              <a:pathLst>
                <a:path w="3112" h="584">
                  <a:moveTo>
                    <a:pt x="0" y="584"/>
                  </a:moveTo>
                  <a:lnTo>
                    <a:pt x="0" y="584"/>
                  </a:lnTo>
                  <a:lnTo>
                    <a:pt x="90" y="560"/>
                  </a:lnTo>
                  <a:lnTo>
                    <a:pt x="336" y="498"/>
                  </a:lnTo>
                  <a:lnTo>
                    <a:pt x="506" y="456"/>
                  </a:lnTo>
                  <a:lnTo>
                    <a:pt x="702" y="410"/>
                  </a:lnTo>
                  <a:lnTo>
                    <a:pt x="920" y="360"/>
                  </a:lnTo>
                  <a:lnTo>
                    <a:pt x="1154" y="306"/>
                  </a:lnTo>
                  <a:lnTo>
                    <a:pt x="1402" y="254"/>
                  </a:lnTo>
                  <a:lnTo>
                    <a:pt x="1656" y="202"/>
                  </a:lnTo>
                  <a:lnTo>
                    <a:pt x="1916" y="154"/>
                  </a:lnTo>
                  <a:lnTo>
                    <a:pt x="2174" y="108"/>
                  </a:lnTo>
                  <a:lnTo>
                    <a:pt x="2302" y="88"/>
                  </a:lnTo>
                  <a:lnTo>
                    <a:pt x="2426" y="68"/>
                  </a:lnTo>
                  <a:lnTo>
                    <a:pt x="2550" y="52"/>
                  </a:lnTo>
                  <a:lnTo>
                    <a:pt x="2670" y="36"/>
                  </a:lnTo>
                  <a:lnTo>
                    <a:pt x="2788" y="24"/>
                  </a:lnTo>
                  <a:lnTo>
                    <a:pt x="2900" y="14"/>
                  </a:lnTo>
                  <a:lnTo>
                    <a:pt x="3008" y="6"/>
                  </a:lnTo>
                  <a:lnTo>
                    <a:pt x="3112" y="0"/>
                  </a:lnTo>
                </a:path>
              </a:pathLst>
            </a:custGeom>
            <a:noFill/>
            <a:ln w="12">
              <a:solidFill>
                <a:srgbClr val="FFFFFF"/>
              </a:solidFill>
              <a:prstDash val="solid"/>
              <a:round/>
              <a:headEnd/>
              <a:tailEnd/>
            </a:ln>
          </p:spPr>
          <p:txBody>
            <a:bodyPr vert="horz" wrap="square" lIns="91440" tIns="45720" rIns="91440" bIns="45720" numCol="1" anchor="t" anchorCtr="0" compatLnSpc="1">
              <a:prstTxWarp prst="textNoShape">
                <a:avLst/>
              </a:prstTxWarp>
            </a:bodyPr>
            <a:lstStyle/>
            <a:p>
              <a:endParaRPr lang="en-US"/>
            </a:p>
          </p:txBody>
        </p:sp>
        <p:sp useBgFill="1">
          <p:nvSpPr>
            <p:cNvPr id="29" name="Freeform 28"/>
            <p:cNvSpPr>
              <a:spLocks/>
            </p:cNvSpPr>
            <p:nvPr/>
          </p:nvSpPr>
          <p:spPr bwMode="hidden">
            <a:xfrm>
              <a:off x="-3905250" y="4294188"/>
              <a:ext cx="13011150" cy="1892300"/>
            </a:xfrm>
            <a:custGeom>
              <a:avLst/>
              <a:gdLst/>
              <a:ahLst/>
              <a:cxnLst>
                <a:cxn ang="0">
                  <a:pos x="8192" y="512"/>
                </a:cxn>
                <a:cxn ang="0">
                  <a:pos x="8040" y="570"/>
                </a:cxn>
                <a:cxn ang="0">
                  <a:pos x="7878" y="620"/>
                </a:cxn>
                <a:cxn ang="0">
                  <a:pos x="7706" y="666"/>
                </a:cxn>
                <a:cxn ang="0">
                  <a:pos x="7522" y="702"/>
                </a:cxn>
                <a:cxn ang="0">
                  <a:pos x="7322" y="730"/>
                </a:cxn>
                <a:cxn ang="0">
                  <a:pos x="7106" y="750"/>
                </a:cxn>
                <a:cxn ang="0">
                  <a:pos x="6872" y="762"/>
                </a:cxn>
                <a:cxn ang="0">
                  <a:pos x="6618" y="760"/>
                </a:cxn>
                <a:cxn ang="0">
                  <a:pos x="6342" y="750"/>
                </a:cxn>
                <a:cxn ang="0">
                  <a:pos x="6042" y="726"/>
                </a:cxn>
                <a:cxn ang="0">
                  <a:pos x="5716" y="690"/>
                </a:cxn>
                <a:cxn ang="0">
                  <a:pos x="5364" y="642"/>
                </a:cxn>
                <a:cxn ang="0">
                  <a:pos x="4982" y="578"/>
                </a:cxn>
                <a:cxn ang="0">
                  <a:pos x="4568" y="500"/>
                </a:cxn>
                <a:cxn ang="0">
                  <a:pos x="4122" y="406"/>
                </a:cxn>
                <a:cxn ang="0">
                  <a:pos x="3640" y="296"/>
                </a:cxn>
                <a:cxn ang="0">
                  <a:pos x="3396" y="240"/>
                </a:cxn>
                <a:cxn ang="0">
                  <a:pos x="2934" y="148"/>
                </a:cxn>
                <a:cxn ang="0">
                  <a:pos x="2512" y="82"/>
                </a:cxn>
                <a:cxn ang="0">
                  <a:pos x="2126" y="36"/>
                </a:cxn>
                <a:cxn ang="0">
                  <a:pos x="1776" y="10"/>
                </a:cxn>
                <a:cxn ang="0">
                  <a:pos x="1462" y="0"/>
                </a:cxn>
                <a:cxn ang="0">
                  <a:pos x="1182" y="4"/>
                </a:cxn>
                <a:cxn ang="0">
                  <a:pos x="934" y="20"/>
                </a:cxn>
                <a:cxn ang="0">
                  <a:pos x="716" y="44"/>
                </a:cxn>
                <a:cxn ang="0">
                  <a:pos x="530" y="74"/>
                </a:cxn>
                <a:cxn ang="0">
                  <a:pos x="374" y="108"/>
                </a:cxn>
                <a:cxn ang="0">
                  <a:pos x="248" y="144"/>
                </a:cxn>
                <a:cxn ang="0">
                  <a:pos x="148" y="176"/>
                </a:cxn>
                <a:cxn ang="0">
                  <a:pos x="48" y="216"/>
                </a:cxn>
                <a:cxn ang="0">
                  <a:pos x="0" y="240"/>
                </a:cxn>
                <a:cxn ang="0">
                  <a:pos x="8192" y="1192"/>
                </a:cxn>
                <a:cxn ang="0">
                  <a:pos x="8196" y="1186"/>
                </a:cxn>
                <a:cxn ang="0">
                  <a:pos x="8196" y="510"/>
                </a:cxn>
                <a:cxn ang="0">
                  <a:pos x="8192" y="512"/>
                </a:cxn>
              </a:cxnLst>
              <a:rect l="0" t="0" r="r" b="b"/>
              <a:pathLst>
                <a:path w="8196" h="1192">
                  <a:moveTo>
                    <a:pt x="8192" y="512"/>
                  </a:moveTo>
                  <a:lnTo>
                    <a:pt x="8192" y="512"/>
                  </a:lnTo>
                  <a:lnTo>
                    <a:pt x="8116" y="542"/>
                  </a:lnTo>
                  <a:lnTo>
                    <a:pt x="8040" y="570"/>
                  </a:lnTo>
                  <a:lnTo>
                    <a:pt x="7960" y="596"/>
                  </a:lnTo>
                  <a:lnTo>
                    <a:pt x="7878" y="620"/>
                  </a:lnTo>
                  <a:lnTo>
                    <a:pt x="7794" y="644"/>
                  </a:lnTo>
                  <a:lnTo>
                    <a:pt x="7706" y="666"/>
                  </a:lnTo>
                  <a:lnTo>
                    <a:pt x="7616" y="684"/>
                  </a:lnTo>
                  <a:lnTo>
                    <a:pt x="7522" y="702"/>
                  </a:lnTo>
                  <a:lnTo>
                    <a:pt x="7424" y="718"/>
                  </a:lnTo>
                  <a:lnTo>
                    <a:pt x="7322" y="730"/>
                  </a:lnTo>
                  <a:lnTo>
                    <a:pt x="7216" y="742"/>
                  </a:lnTo>
                  <a:lnTo>
                    <a:pt x="7106" y="750"/>
                  </a:lnTo>
                  <a:lnTo>
                    <a:pt x="6992" y="758"/>
                  </a:lnTo>
                  <a:lnTo>
                    <a:pt x="6872" y="762"/>
                  </a:lnTo>
                  <a:lnTo>
                    <a:pt x="6748" y="762"/>
                  </a:lnTo>
                  <a:lnTo>
                    <a:pt x="6618" y="760"/>
                  </a:lnTo>
                  <a:lnTo>
                    <a:pt x="6482" y="756"/>
                  </a:lnTo>
                  <a:lnTo>
                    <a:pt x="6342" y="750"/>
                  </a:lnTo>
                  <a:lnTo>
                    <a:pt x="6196" y="740"/>
                  </a:lnTo>
                  <a:lnTo>
                    <a:pt x="6042" y="726"/>
                  </a:lnTo>
                  <a:lnTo>
                    <a:pt x="5882" y="710"/>
                  </a:lnTo>
                  <a:lnTo>
                    <a:pt x="5716" y="690"/>
                  </a:lnTo>
                  <a:lnTo>
                    <a:pt x="5544" y="668"/>
                  </a:lnTo>
                  <a:lnTo>
                    <a:pt x="5364" y="642"/>
                  </a:lnTo>
                  <a:lnTo>
                    <a:pt x="5176" y="612"/>
                  </a:lnTo>
                  <a:lnTo>
                    <a:pt x="4982" y="578"/>
                  </a:lnTo>
                  <a:lnTo>
                    <a:pt x="4778" y="540"/>
                  </a:lnTo>
                  <a:lnTo>
                    <a:pt x="4568" y="500"/>
                  </a:lnTo>
                  <a:lnTo>
                    <a:pt x="4348" y="454"/>
                  </a:lnTo>
                  <a:lnTo>
                    <a:pt x="4122" y="406"/>
                  </a:lnTo>
                  <a:lnTo>
                    <a:pt x="3886" y="354"/>
                  </a:lnTo>
                  <a:lnTo>
                    <a:pt x="3640" y="296"/>
                  </a:lnTo>
                  <a:lnTo>
                    <a:pt x="3640" y="296"/>
                  </a:lnTo>
                  <a:lnTo>
                    <a:pt x="3396" y="240"/>
                  </a:lnTo>
                  <a:lnTo>
                    <a:pt x="3160" y="192"/>
                  </a:lnTo>
                  <a:lnTo>
                    <a:pt x="2934" y="148"/>
                  </a:lnTo>
                  <a:lnTo>
                    <a:pt x="2718" y="112"/>
                  </a:lnTo>
                  <a:lnTo>
                    <a:pt x="2512" y="82"/>
                  </a:lnTo>
                  <a:lnTo>
                    <a:pt x="2314" y="56"/>
                  </a:lnTo>
                  <a:lnTo>
                    <a:pt x="2126" y="36"/>
                  </a:lnTo>
                  <a:lnTo>
                    <a:pt x="1948" y="20"/>
                  </a:lnTo>
                  <a:lnTo>
                    <a:pt x="1776" y="10"/>
                  </a:lnTo>
                  <a:lnTo>
                    <a:pt x="1616" y="2"/>
                  </a:lnTo>
                  <a:lnTo>
                    <a:pt x="1462" y="0"/>
                  </a:lnTo>
                  <a:lnTo>
                    <a:pt x="1318" y="0"/>
                  </a:lnTo>
                  <a:lnTo>
                    <a:pt x="1182" y="4"/>
                  </a:lnTo>
                  <a:lnTo>
                    <a:pt x="1054" y="10"/>
                  </a:lnTo>
                  <a:lnTo>
                    <a:pt x="934" y="20"/>
                  </a:lnTo>
                  <a:lnTo>
                    <a:pt x="822" y="30"/>
                  </a:lnTo>
                  <a:lnTo>
                    <a:pt x="716" y="44"/>
                  </a:lnTo>
                  <a:lnTo>
                    <a:pt x="620" y="58"/>
                  </a:lnTo>
                  <a:lnTo>
                    <a:pt x="530" y="74"/>
                  </a:lnTo>
                  <a:lnTo>
                    <a:pt x="450" y="92"/>
                  </a:lnTo>
                  <a:lnTo>
                    <a:pt x="374" y="108"/>
                  </a:lnTo>
                  <a:lnTo>
                    <a:pt x="308" y="126"/>
                  </a:lnTo>
                  <a:lnTo>
                    <a:pt x="248" y="144"/>
                  </a:lnTo>
                  <a:lnTo>
                    <a:pt x="194" y="160"/>
                  </a:lnTo>
                  <a:lnTo>
                    <a:pt x="148" y="176"/>
                  </a:lnTo>
                  <a:lnTo>
                    <a:pt x="108" y="192"/>
                  </a:lnTo>
                  <a:lnTo>
                    <a:pt x="48" y="216"/>
                  </a:lnTo>
                  <a:lnTo>
                    <a:pt x="12" y="234"/>
                  </a:lnTo>
                  <a:lnTo>
                    <a:pt x="0" y="240"/>
                  </a:lnTo>
                  <a:lnTo>
                    <a:pt x="0" y="1192"/>
                  </a:lnTo>
                  <a:lnTo>
                    <a:pt x="8192" y="1192"/>
                  </a:lnTo>
                  <a:lnTo>
                    <a:pt x="8192" y="1192"/>
                  </a:lnTo>
                  <a:lnTo>
                    <a:pt x="8196" y="1186"/>
                  </a:lnTo>
                  <a:lnTo>
                    <a:pt x="8196" y="1186"/>
                  </a:lnTo>
                  <a:lnTo>
                    <a:pt x="8196" y="510"/>
                  </a:lnTo>
                  <a:lnTo>
                    <a:pt x="8196" y="510"/>
                  </a:lnTo>
                  <a:lnTo>
                    <a:pt x="8192" y="512"/>
                  </a:lnTo>
                  <a:lnTo>
                    <a:pt x="8192" y="512"/>
                  </a:lnTo>
                  <a:close/>
                </a:path>
              </a:pathLst>
            </a:custGeom>
            <a:ln w="9525">
              <a:noFill/>
              <a:round/>
              <a:headEnd/>
              <a:tailEnd/>
            </a:ln>
          </p:spPr>
          <p:txBody>
            <a:bodyPr vert="horz" wrap="square" lIns="91440" tIns="45720" rIns="91440" bIns="45720" numCol="1" anchor="t" anchorCtr="0" compatLnSpc="1">
              <a:prstTxWarp prst="textNoShape">
                <a:avLst/>
              </a:prstTxWarp>
            </a:bodyPr>
            <a:lstStyle/>
            <a:p>
              <a:endParaRPr lang="en-US"/>
            </a:p>
          </p:txBody>
        </p:sp>
      </p:grpSp>
      <p:sp>
        <p:nvSpPr>
          <p:cNvPr id="22" name="Title 21"/>
          <p:cNvSpPr>
            <a:spLocks noGrp="1"/>
          </p:cNvSpPr>
          <p:nvPr>
            <p:ph type="title"/>
          </p:nvPr>
        </p:nvSpPr>
        <p:spPr>
          <a:xfrm>
            <a:off x="914400" y="2286000"/>
            <a:ext cx="3352800" cy="1252728"/>
          </a:xfrm>
        </p:spPr>
        <p:txBody>
          <a:bodyPr anchor="b">
            <a:noAutofit/>
          </a:bodyPr>
          <a:lstStyle>
            <a:lvl1pPr algn="l">
              <a:defRPr sz="3200">
                <a:solidFill>
                  <a:schemeClr val="tx2"/>
                </a:solidFill>
              </a:defRPr>
            </a:lvl1pPr>
          </a:lstStyle>
          <a:p>
            <a:r>
              <a:rPr lang="en-US" smtClean="0"/>
              <a:t>Click to edit Master title style</a:t>
            </a:r>
            <a:endParaRPr lang="en-US" dirty="0"/>
          </a:p>
        </p:txBody>
      </p:sp>
      <p:sp>
        <p:nvSpPr>
          <p:cNvPr id="3" name="Content Placeholder 2"/>
          <p:cNvSpPr>
            <a:spLocks noGrp="1"/>
          </p:cNvSpPr>
          <p:nvPr>
            <p:ph idx="1"/>
          </p:nvPr>
        </p:nvSpPr>
        <p:spPr>
          <a:xfrm>
            <a:off x="4651962" y="1828800"/>
            <a:ext cx="3904076" cy="3810000"/>
          </a:xfrm>
        </p:spPr>
        <p:txBody>
          <a:bodyPr anchor="ctr"/>
          <a:lstStyle>
            <a:lvl1pPr>
              <a:buClr>
                <a:schemeClr val="bg1"/>
              </a:buClr>
              <a:defRPr sz="2200">
                <a:solidFill>
                  <a:schemeClr val="tx2"/>
                </a:solidFill>
              </a:defRPr>
            </a:lvl1pPr>
            <a:lvl2pPr>
              <a:buClr>
                <a:schemeClr val="bg1"/>
              </a:buClr>
              <a:defRPr sz="2000">
                <a:solidFill>
                  <a:schemeClr val="tx2"/>
                </a:solidFill>
              </a:defRPr>
            </a:lvl2pPr>
            <a:lvl3pPr>
              <a:buClr>
                <a:schemeClr val="bg1"/>
              </a:buClr>
              <a:defRPr sz="1800">
                <a:solidFill>
                  <a:schemeClr val="tx2"/>
                </a:solidFill>
              </a:defRPr>
            </a:lvl3pPr>
            <a:lvl4pPr>
              <a:buClr>
                <a:schemeClr val="bg1"/>
              </a:buClr>
              <a:defRPr sz="1600">
                <a:solidFill>
                  <a:schemeClr val="tx2"/>
                </a:solidFill>
              </a:defRPr>
            </a:lvl4pPr>
            <a:lvl5pPr>
              <a:buClr>
                <a:schemeClr val="bg1"/>
              </a:buClr>
              <a:defRPr sz="1600">
                <a:solidFill>
                  <a:schemeClr val="tx2"/>
                </a:solidFill>
              </a:defRPr>
            </a:lvl5pPr>
            <a:lvl6pPr>
              <a:defRPr sz="2000"/>
            </a:lvl6pPr>
            <a:lvl7pPr>
              <a:defRPr sz="2000"/>
            </a:lvl7pPr>
            <a:lvl8pPr>
              <a:defRPr sz="2000"/>
            </a:lvl8pPr>
            <a:lvl9pPr>
              <a:defRPr sz="20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dirty="0"/>
          </a:p>
        </p:txBody>
      </p:sp>
    </p:spTree>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showMasterSp="0" type="picTx" preserve="1">
  <p:cSld name="Picture with Caption">
    <p:spTree>
      <p:nvGrpSpPr>
        <p:cNvPr id="1" name=""/>
        <p:cNvGrpSpPr/>
        <p:nvPr/>
      </p:nvGrpSpPr>
      <p:grpSpPr>
        <a:xfrm>
          <a:off x="0" y="0"/>
          <a:ext cx="0" cy="0"/>
          <a:chOff x="0" y="0"/>
          <a:chExt cx="0" cy="0"/>
        </a:xfrm>
      </p:grpSpPr>
      <p:sp>
        <p:nvSpPr>
          <p:cNvPr id="15" name="Rounded Rectangle 14"/>
          <p:cNvSpPr/>
          <p:nvPr/>
        </p:nvSpPr>
        <p:spPr>
          <a:xfrm>
            <a:off x="228600" y="228600"/>
            <a:ext cx="8695944" cy="6035040"/>
          </a:xfrm>
          <a:prstGeom prst="roundRect">
            <a:avLst>
              <a:gd name="adj" fmla="val 1272"/>
            </a:avLst>
          </a:prstGeom>
          <a:gradFill>
            <a:gsLst>
              <a:gs pos="0">
                <a:schemeClr val="accent1">
                  <a:lumMod val="75000"/>
                </a:schemeClr>
              </a:gs>
              <a:gs pos="100000">
                <a:schemeClr val="accent1">
                  <a:lumMod val="60000"/>
                  <a:lumOff val="40000"/>
                </a:schemeClr>
              </a:gs>
            </a:gsLst>
            <a:lin ang="54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grpSp>
        <p:nvGrpSpPr>
          <p:cNvPr id="9" name="Group 8"/>
          <p:cNvGrpSpPr>
            <a:grpSpLocks noChangeAspect="1"/>
          </p:cNvGrpSpPr>
          <p:nvPr/>
        </p:nvGrpSpPr>
        <p:grpSpPr bwMode="hidden">
          <a:xfrm>
            <a:off x="211665" y="5353963"/>
            <a:ext cx="8723376" cy="1331580"/>
            <a:chOff x="-3905250" y="4294188"/>
            <a:chExt cx="13011150" cy="1892300"/>
          </a:xfrm>
        </p:grpSpPr>
        <p:sp>
          <p:nvSpPr>
            <p:cNvPr id="10" name="Freeform 14"/>
            <p:cNvSpPr>
              <a:spLocks/>
            </p:cNvSpPr>
            <p:nvPr/>
          </p:nvSpPr>
          <p:spPr bwMode="hidden">
            <a:xfrm>
              <a:off x="4810125" y="4500563"/>
              <a:ext cx="4295775" cy="1016000"/>
            </a:xfrm>
            <a:custGeom>
              <a:avLst/>
              <a:gdLst/>
              <a:ahLst/>
              <a:cxnLst>
                <a:cxn ang="0">
                  <a:pos x="2700" y="0"/>
                </a:cxn>
                <a:cxn ang="0">
                  <a:pos x="2700" y="0"/>
                </a:cxn>
                <a:cxn ang="0">
                  <a:pos x="2586" y="18"/>
                </a:cxn>
                <a:cxn ang="0">
                  <a:pos x="2470" y="38"/>
                </a:cxn>
                <a:cxn ang="0">
                  <a:pos x="2352" y="60"/>
                </a:cxn>
                <a:cxn ang="0">
                  <a:pos x="2230" y="82"/>
                </a:cxn>
                <a:cxn ang="0">
                  <a:pos x="2106" y="108"/>
                </a:cxn>
                <a:cxn ang="0">
                  <a:pos x="1978" y="134"/>
                </a:cxn>
                <a:cxn ang="0">
                  <a:pos x="1848" y="164"/>
                </a:cxn>
                <a:cxn ang="0">
                  <a:pos x="1714" y="194"/>
                </a:cxn>
                <a:cxn ang="0">
                  <a:pos x="1714" y="194"/>
                </a:cxn>
                <a:cxn ang="0">
                  <a:pos x="1472" y="252"/>
                </a:cxn>
                <a:cxn ang="0">
                  <a:pos x="1236" y="304"/>
                </a:cxn>
                <a:cxn ang="0">
                  <a:pos x="1010" y="352"/>
                </a:cxn>
                <a:cxn ang="0">
                  <a:pos x="792" y="398"/>
                </a:cxn>
                <a:cxn ang="0">
                  <a:pos x="584" y="438"/>
                </a:cxn>
                <a:cxn ang="0">
                  <a:pos x="382" y="474"/>
                </a:cxn>
                <a:cxn ang="0">
                  <a:pos x="188" y="508"/>
                </a:cxn>
                <a:cxn ang="0">
                  <a:pos x="0" y="538"/>
                </a:cxn>
                <a:cxn ang="0">
                  <a:pos x="0" y="538"/>
                </a:cxn>
                <a:cxn ang="0">
                  <a:pos x="130" y="556"/>
                </a:cxn>
                <a:cxn ang="0">
                  <a:pos x="254" y="572"/>
                </a:cxn>
                <a:cxn ang="0">
                  <a:pos x="374" y="586"/>
                </a:cxn>
                <a:cxn ang="0">
                  <a:pos x="492" y="598"/>
                </a:cxn>
                <a:cxn ang="0">
                  <a:pos x="606" y="610"/>
                </a:cxn>
                <a:cxn ang="0">
                  <a:pos x="716" y="618"/>
                </a:cxn>
                <a:cxn ang="0">
                  <a:pos x="822" y="626"/>
                </a:cxn>
                <a:cxn ang="0">
                  <a:pos x="926" y="632"/>
                </a:cxn>
                <a:cxn ang="0">
                  <a:pos x="1028" y="636"/>
                </a:cxn>
                <a:cxn ang="0">
                  <a:pos x="1126" y="638"/>
                </a:cxn>
                <a:cxn ang="0">
                  <a:pos x="1220" y="640"/>
                </a:cxn>
                <a:cxn ang="0">
                  <a:pos x="1312" y="640"/>
                </a:cxn>
                <a:cxn ang="0">
                  <a:pos x="1402" y="638"/>
                </a:cxn>
                <a:cxn ang="0">
                  <a:pos x="1490" y="636"/>
                </a:cxn>
                <a:cxn ang="0">
                  <a:pos x="1574" y="632"/>
                </a:cxn>
                <a:cxn ang="0">
                  <a:pos x="1656" y="626"/>
                </a:cxn>
                <a:cxn ang="0">
                  <a:pos x="1734" y="620"/>
                </a:cxn>
                <a:cxn ang="0">
                  <a:pos x="1812" y="612"/>
                </a:cxn>
                <a:cxn ang="0">
                  <a:pos x="1886" y="602"/>
                </a:cxn>
                <a:cxn ang="0">
                  <a:pos x="1960" y="592"/>
                </a:cxn>
                <a:cxn ang="0">
                  <a:pos x="2030" y="580"/>
                </a:cxn>
                <a:cxn ang="0">
                  <a:pos x="2100" y="568"/>
                </a:cxn>
                <a:cxn ang="0">
                  <a:pos x="2166" y="554"/>
                </a:cxn>
                <a:cxn ang="0">
                  <a:pos x="2232" y="540"/>
                </a:cxn>
                <a:cxn ang="0">
                  <a:pos x="2296" y="524"/>
                </a:cxn>
                <a:cxn ang="0">
                  <a:pos x="2358" y="508"/>
                </a:cxn>
                <a:cxn ang="0">
                  <a:pos x="2418" y="490"/>
                </a:cxn>
                <a:cxn ang="0">
                  <a:pos x="2478" y="472"/>
                </a:cxn>
                <a:cxn ang="0">
                  <a:pos x="2592" y="432"/>
                </a:cxn>
                <a:cxn ang="0">
                  <a:pos x="2702" y="390"/>
                </a:cxn>
                <a:cxn ang="0">
                  <a:pos x="2702" y="390"/>
                </a:cxn>
                <a:cxn ang="0">
                  <a:pos x="2706" y="388"/>
                </a:cxn>
                <a:cxn ang="0">
                  <a:pos x="2706" y="388"/>
                </a:cxn>
                <a:cxn ang="0">
                  <a:pos x="2706" y="0"/>
                </a:cxn>
                <a:cxn ang="0">
                  <a:pos x="2706" y="0"/>
                </a:cxn>
                <a:cxn ang="0">
                  <a:pos x="2700" y="0"/>
                </a:cxn>
                <a:cxn ang="0">
                  <a:pos x="2700" y="0"/>
                </a:cxn>
              </a:cxnLst>
              <a:rect l="0" t="0" r="r" b="b"/>
              <a:pathLst>
                <a:path w="2706" h="640">
                  <a:moveTo>
                    <a:pt x="2700" y="0"/>
                  </a:moveTo>
                  <a:lnTo>
                    <a:pt x="2700" y="0"/>
                  </a:lnTo>
                  <a:lnTo>
                    <a:pt x="2586" y="18"/>
                  </a:lnTo>
                  <a:lnTo>
                    <a:pt x="2470" y="38"/>
                  </a:lnTo>
                  <a:lnTo>
                    <a:pt x="2352" y="60"/>
                  </a:lnTo>
                  <a:lnTo>
                    <a:pt x="2230" y="82"/>
                  </a:lnTo>
                  <a:lnTo>
                    <a:pt x="2106" y="108"/>
                  </a:lnTo>
                  <a:lnTo>
                    <a:pt x="1978" y="134"/>
                  </a:lnTo>
                  <a:lnTo>
                    <a:pt x="1848" y="164"/>
                  </a:lnTo>
                  <a:lnTo>
                    <a:pt x="1714" y="194"/>
                  </a:lnTo>
                  <a:lnTo>
                    <a:pt x="1714" y="194"/>
                  </a:lnTo>
                  <a:lnTo>
                    <a:pt x="1472" y="252"/>
                  </a:lnTo>
                  <a:lnTo>
                    <a:pt x="1236" y="304"/>
                  </a:lnTo>
                  <a:lnTo>
                    <a:pt x="1010" y="352"/>
                  </a:lnTo>
                  <a:lnTo>
                    <a:pt x="792" y="398"/>
                  </a:lnTo>
                  <a:lnTo>
                    <a:pt x="584" y="438"/>
                  </a:lnTo>
                  <a:lnTo>
                    <a:pt x="382" y="474"/>
                  </a:lnTo>
                  <a:lnTo>
                    <a:pt x="188" y="508"/>
                  </a:lnTo>
                  <a:lnTo>
                    <a:pt x="0" y="538"/>
                  </a:lnTo>
                  <a:lnTo>
                    <a:pt x="0" y="538"/>
                  </a:lnTo>
                  <a:lnTo>
                    <a:pt x="130" y="556"/>
                  </a:lnTo>
                  <a:lnTo>
                    <a:pt x="254" y="572"/>
                  </a:lnTo>
                  <a:lnTo>
                    <a:pt x="374" y="586"/>
                  </a:lnTo>
                  <a:lnTo>
                    <a:pt x="492" y="598"/>
                  </a:lnTo>
                  <a:lnTo>
                    <a:pt x="606" y="610"/>
                  </a:lnTo>
                  <a:lnTo>
                    <a:pt x="716" y="618"/>
                  </a:lnTo>
                  <a:lnTo>
                    <a:pt x="822" y="626"/>
                  </a:lnTo>
                  <a:lnTo>
                    <a:pt x="926" y="632"/>
                  </a:lnTo>
                  <a:lnTo>
                    <a:pt x="1028" y="636"/>
                  </a:lnTo>
                  <a:lnTo>
                    <a:pt x="1126" y="638"/>
                  </a:lnTo>
                  <a:lnTo>
                    <a:pt x="1220" y="640"/>
                  </a:lnTo>
                  <a:lnTo>
                    <a:pt x="1312" y="640"/>
                  </a:lnTo>
                  <a:lnTo>
                    <a:pt x="1402" y="638"/>
                  </a:lnTo>
                  <a:lnTo>
                    <a:pt x="1490" y="636"/>
                  </a:lnTo>
                  <a:lnTo>
                    <a:pt x="1574" y="632"/>
                  </a:lnTo>
                  <a:lnTo>
                    <a:pt x="1656" y="626"/>
                  </a:lnTo>
                  <a:lnTo>
                    <a:pt x="1734" y="620"/>
                  </a:lnTo>
                  <a:lnTo>
                    <a:pt x="1812" y="612"/>
                  </a:lnTo>
                  <a:lnTo>
                    <a:pt x="1886" y="602"/>
                  </a:lnTo>
                  <a:lnTo>
                    <a:pt x="1960" y="592"/>
                  </a:lnTo>
                  <a:lnTo>
                    <a:pt x="2030" y="580"/>
                  </a:lnTo>
                  <a:lnTo>
                    <a:pt x="2100" y="568"/>
                  </a:lnTo>
                  <a:lnTo>
                    <a:pt x="2166" y="554"/>
                  </a:lnTo>
                  <a:lnTo>
                    <a:pt x="2232" y="540"/>
                  </a:lnTo>
                  <a:lnTo>
                    <a:pt x="2296" y="524"/>
                  </a:lnTo>
                  <a:lnTo>
                    <a:pt x="2358" y="508"/>
                  </a:lnTo>
                  <a:lnTo>
                    <a:pt x="2418" y="490"/>
                  </a:lnTo>
                  <a:lnTo>
                    <a:pt x="2478" y="472"/>
                  </a:lnTo>
                  <a:lnTo>
                    <a:pt x="2592" y="432"/>
                  </a:lnTo>
                  <a:lnTo>
                    <a:pt x="2702" y="390"/>
                  </a:lnTo>
                  <a:lnTo>
                    <a:pt x="2702" y="390"/>
                  </a:lnTo>
                  <a:lnTo>
                    <a:pt x="2706" y="388"/>
                  </a:lnTo>
                  <a:lnTo>
                    <a:pt x="2706" y="388"/>
                  </a:lnTo>
                  <a:lnTo>
                    <a:pt x="2706" y="0"/>
                  </a:lnTo>
                  <a:lnTo>
                    <a:pt x="2706" y="0"/>
                  </a:lnTo>
                  <a:lnTo>
                    <a:pt x="2700" y="0"/>
                  </a:lnTo>
                  <a:lnTo>
                    <a:pt x="2700" y="0"/>
                  </a:lnTo>
                  <a:close/>
                </a:path>
              </a:pathLst>
            </a:custGeom>
            <a:solidFill>
              <a:schemeClr val="bg2">
                <a:alpha val="29000"/>
              </a:schemeClr>
            </a:solidFill>
            <a:ln w="9525">
              <a:noFill/>
              <a:round/>
              <a:headEnd/>
              <a:tailEnd/>
            </a:ln>
          </p:spPr>
          <p:txBody>
            <a:bodyPr vert="horz" wrap="square" lIns="91440" tIns="45720" rIns="91440" bIns="45720" numCol="1" anchor="t" anchorCtr="0" compatLnSpc="1">
              <a:prstTxWarp prst="textNoShape">
                <a:avLst/>
              </a:prstTxWarp>
            </a:bodyPr>
            <a:lstStyle/>
            <a:p>
              <a:endParaRPr lang="en-US"/>
            </a:p>
          </p:txBody>
        </p:sp>
        <p:sp>
          <p:nvSpPr>
            <p:cNvPr id="11" name="Freeform 18"/>
            <p:cNvSpPr>
              <a:spLocks/>
            </p:cNvSpPr>
            <p:nvPr/>
          </p:nvSpPr>
          <p:spPr bwMode="hidden">
            <a:xfrm>
              <a:off x="-309563" y="4318000"/>
              <a:ext cx="8280401" cy="1209675"/>
            </a:xfrm>
            <a:custGeom>
              <a:avLst/>
              <a:gdLst/>
              <a:ahLst/>
              <a:cxnLst>
                <a:cxn ang="0">
                  <a:pos x="5216" y="714"/>
                </a:cxn>
                <a:cxn ang="0">
                  <a:pos x="4984" y="686"/>
                </a:cxn>
                <a:cxn ang="0">
                  <a:pos x="4478" y="610"/>
                </a:cxn>
                <a:cxn ang="0">
                  <a:pos x="3914" y="508"/>
                </a:cxn>
                <a:cxn ang="0">
                  <a:pos x="3286" y="374"/>
                </a:cxn>
                <a:cxn ang="0">
                  <a:pos x="2946" y="296"/>
                </a:cxn>
                <a:cxn ang="0">
                  <a:pos x="2682" y="236"/>
                </a:cxn>
                <a:cxn ang="0">
                  <a:pos x="2430" y="184"/>
                </a:cxn>
                <a:cxn ang="0">
                  <a:pos x="2190" y="140"/>
                </a:cxn>
                <a:cxn ang="0">
                  <a:pos x="1960" y="102"/>
                </a:cxn>
                <a:cxn ang="0">
                  <a:pos x="1740" y="72"/>
                </a:cxn>
                <a:cxn ang="0">
                  <a:pos x="1334" y="28"/>
                </a:cxn>
                <a:cxn ang="0">
                  <a:pos x="970" y="4"/>
                </a:cxn>
                <a:cxn ang="0">
                  <a:pos x="644" y="0"/>
                </a:cxn>
                <a:cxn ang="0">
                  <a:pos x="358" y="10"/>
                </a:cxn>
                <a:cxn ang="0">
                  <a:pos x="110" y="32"/>
                </a:cxn>
                <a:cxn ang="0">
                  <a:pos x="0" y="48"/>
                </a:cxn>
                <a:cxn ang="0">
                  <a:pos x="314" y="86"/>
                </a:cxn>
                <a:cxn ang="0">
                  <a:pos x="652" y="140"/>
                </a:cxn>
                <a:cxn ang="0">
                  <a:pos x="1014" y="210"/>
                </a:cxn>
                <a:cxn ang="0">
                  <a:pos x="1402" y="296"/>
                </a:cxn>
                <a:cxn ang="0">
                  <a:pos x="1756" y="378"/>
                </a:cxn>
                <a:cxn ang="0">
                  <a:pos x="2408" y="516"/>
                </a:cxn>
                <a:cxn ang="0">
                  <a:pos x="2708" y="572"/>
                </a:cxn>
                <a:cxn ang="0">
                  <a:pos x="2992" y="620"/>
                </a:cxn>
                <a:cxn ang="0">
                  <a:pos x="3260" y="662"/>
                </a:cxn>
                <a:cxn ang="0">
                  <a:pos x="3512" y="694"/>
                </a:cxn>
                <a:cxn ang="0">
                  <a:pos x="3750" y="722"/>
                </a:cxn>
                <a:cxn ang="0">
                  <a:pos x="3974" y="740"/>
                </a:cxn>
                <a:cxn ang="0">
                  <a:pos x="4184" y="754"/>
                </a:cxn>
                <a:cxn ang="0">
                  <a:pos x="4384" y="762"/>
                </a:cxn>
                <a:cxn ang="0">
                  <a:pos x="4570" y="762"/>
                </a:cxn>
                <a:cxn ang="0">
                  <a:pos x="4746" y="758"/>
                </a:cxn>
                <a:cxn ang="0">
                  <a:pos x="4912" y="748"/>
                </a:cxn>
                <a:cxn ang="0">
                  <a:pos x="5068" y="732"/>
                </a:cxn>
                <a:cxn ang="0">
                  <a:pos x="5216" y="714"/>
                </a:cxn>
              </a:cxnLst>
              <a:rect l="0" t="0" r="r" b="b"/>
              <a:pathLst>
                <a:path w="5216" h="762">
                  <a:moveTo>
                    <a:pt x="5216" y="714"/>
                  </a:moveTo>
                  <a:lnTo>
                    <a:pt x="5216" y="714"/>
                  </a:lnTo>
                  <a:lnTo>
                    <a:pt x="5102" y="700"/>
                  </a:lnTo>
                  <a:lnTo>
                    <a:pt x="4984" y="686"/>
                  </a:lnTo>
                  <a:lnTo>
                    <a:pt x="4738" y="652"/>
                  </a:lnTo>
                  <a:lnTo>
                    <a:pt x="4478" y="610"/>
                  </a:lnTo>
                  <a:lnTo>
                    <a:pt x="4204" y="564"/>
                  </a:lnTo>
                  <a:lnTo>
                    <a:pt x="3914" y="508"/>
                  </a:lnTo>
                  <a:lnTo>
                    <a:pt x="3608" y="446"/>
                  </a:lnTo>
                  <a:lnTo>
                    <a:pt x="3286" y="374"/>
                  </a:lnTo>
                  <a:lnTo>
                    <a:pt x="2946" y="296"/>
                  </a:lnTo>
                  <a:lnTo>
                    <a:pt x="2946" y="296"/>
                  </a:lnTo>
                  <a:lnTo>
                    <a:pt x="2812" y="266"/>
                  </a:lnTo>
                  <a:lnTo>
                    <a:pt x="2682" y="236"/>
                  </a:lnTo>
                  <a:lnTo>
                    <a:pt x="2556" y="210"/>
                  </a:lnTo>
                  <a:lnTo>
                    <a:pt x="2430" y="184"/>
                  </a:lnTo>
                  <a:lnTo>
                    <a:pt x="2308" y="162"/>
                  </a:lnTo>
                  <a:lnTo>
                    <a:pt x="2190" y="140"/>
                  </a:lnTo>
                  <a:lnTo>
                    <a:pt x="2074" y="120"/>
                  </a:lnTo>
                  <a:lnTo>
                    <a:pt x="1960" y="102"/>
                  </a:lnTo>
                  <a:lnTo>
                    <a:pt x="1850" y="86"/>
                  </a:lnTo>
                  <a:lnTo>
                    <a:pt x="1740" y="72"/>
                  </a:lnTo>
                  <a:lnTo>
                    <a:pt x="1532" y="46"/>
                  </a:lnTo>
                  <a:lnTo>
                    <a:pt x="1334" y="28"/>
                  </a:lnTo>
                  <a:lnTo>
                    <a:pt x="1148" y="14"/>
                  </a:lnTo>
                  <a:lnTo>
                    <a:pt x="970" y="4"/>
                  </a:lnTo>
                  <a:lnTo>
                    <a:pt x="802" y="0"/>
                  </a:lnTo>
                  <a:lnTo>
                    <a:pt x="644" y="0"/>
                  </a:lnTo>
                  <a:lnTo>
                    <a:pt x="496" y="4"/>
                  </a:lnTo>
                  <a:lnTo>
                    <a:pt x="358" y="10"/>
                  </a:lnTo>
                  <a:lnTo>
                    <a:pt x="230" y="20"/>
                  </a:lnTo>
                  <a:lnTo>
                    <a:pt x="110" y="32"/>
                  </a:lnTo>
                  <a:lnTo>
                    <a:pt x="0" y="48"/>
                  </a:lnTo>
                  <a:lnTo>
                    <a:pt x="0" y="48"/>
                  </a:lnTo>
                  <a:lnTo>
                    <a:pt x="154" y="66"/>
                  </a:lnTo>
                  <a:lnTo>
                    <a:pt x="314" y="86"/>
                  </a:lnTo>
                  <a:lnTo>
                    <a:pt x="480" y="112"/>
                  </a:lnTo>
                  <a:lnTo>
                    <a:pt x="652" y="140"/>
                  </a:lnTo>
                  <a:lnTo>
                    <a:pt x="830" y="174"/>
                  </a:lnTo>
                  <a:lnTo>
                    <a:pt x="1014" y="210"/>
                  </a:lnTo>
                  <a:lnTo>
                    <a:pt x="1206" y="250"/>
                  </a:lnTo>
                  <a:lnTo>
                    <a:pt x="1402" y="296"/>
                  </a:lnTo>
                  <a:lnTo>
                    <a:pt x="1402" y="296"/>
                  </a:lnTo>
                  <a:lnTo>
                    <a:pt x="1756" y="378"/>
                  </a:lnTo>
                  <a:lnTo>
                    <a:pt x="2092" y="450"/>
                  </a:lnTo>
                  <a:lnTo>
                    <a:pt x="2408" y="516"/>
                  </a:lnTo>
                  <a:lnTo>
                    <a:pt x="2562" y="544"/>
                  </a:lnTo>
                  <a:lnTo>
                    <a:pt x="2708" y="572"/>
                  </a:lnTo>
                  <a:lnTo>
                    <a:pt x="2852" y="598"/>
                  </a:lnTo>
                  <a:lnTo>
                    <a:pt x="2992" y="620"/>
                  </a:lnTo>
                  <a:lnTo>
                    <a:pt x="3128" y="642"/>
                  </a:lnTo>
                  <a:lnTo>
                    <a:pt x="3260" y="662"/>
                  </a:lnTo>
                  <a:lnTo>
                    <a:pt x="3388" y="678"/>
                  </a:lnTo>
                  <a:lnTo>
                    <a:pt x="3512" y="694"/>
                  </a:lnTo>
                  <a:lnTo>
                    <a:pt x="3632" y="708"/>
                  </a:lnTo>
                  <a:lnTo>
                    <a:pt x="3750" y="722"/>
                  </a:lnTo>
                  <a:lnTo>
                    <a:pt x="3864" y="732"/>
                  </a:lnTo>
                  <a:lnTo>
                    <a:pt x="3974" y="740"/>
                  </a:lnTo>
                  <a:lnTo>
                    <a:pt x="4080" y="748"/>
                  </a:lnTo>
                  <a:lnTo>
                    <a:pt x="4184" y="754"/>
                  </a:lnTo>
                  <a:lnTo>
                    <a:pt x="4286" y="758"/>
                  </a:lnTo>
                  <a:lnTo>
                    <a:pt x="4384" y="762"/>
                  </a:lnTo>
                  <a:lnTo>
                    <a:pt x="4478" y="762"/>
                  </a:lnTo>
                  <a:lnTo>
                    <a:pt x="4570" y="762"/>
                  </a:lnTo>
                  <a:lnTo>
                    <a:pt x="4660" y="760"/>
                  </a:lnTo>
                  <a:lnTo>
                    <a:pt x="4746" y="758"/>
                  </a:lnTo>
                  <a:lnTo>
                    <a:pt x="4830" y="754"/>
                  </a:lnTo>
                  <a:lnTo>
                    <a:pt x="4912" y="748"/>
                  </a:lnTo>
                  <a:lnTo>
                    <a:pt x="4992" y="740"/>
                  </a:lnTo>
                  <a:lnTo>
                    <a:pt x="5068" y="732"/>
                  </a:lnTo>
                  <a:lnTo>
                    <a:pt x="5144" y="724"/>
                  </a:lnTo>
                  <a:lnTo>
                    <a:pt x="5216" y="714"/>
                  </a:lnTo>
                  <a:lnTo>
                    <a:pt x="5216" y="714"/>
                  </a:lnTo>
                  <a:close/>
                </a:path>
              </a:pathLst>
            </a:custGeom>
            <a:solidFill>
              <a:schemeClr val="bg2">
                <a:alpha val="40000"/>
              </a:schemeClr>
            </a:solidFill>
            <a:ln w="9525">
              <a:noFill/>
              <a:round/>
              <a:headEnd/>
              <a:tailEnd/>
            </a:ln>
          </p:spPr>
          <p:txBody>
            <a:bodyPr vert="horz" wrap="square" lIns="91440" tIns="45720" rIns="91440" bIns="45720" numCol="1" anchor="t" anchorCtr="0" compatLnSpc="1">
              <a:prstTxWarp prst="textNoShape">
                <a:avLst/>
              </a:prstTxWarp>
            </a:bodyPr>
            <a:lstStyle/>
            <a:p>
              <a:endParaRPr lang="en-US"/>
            </a:p>
          </p:txBody>
        </p:sp>
        <p:sp>
          <p:nvSpPr>
            <p:cNvPr id="12" name="Freeform 22"/>
            <p:cNvSpPr>
              <a:spLocks/>
            </p:cNvSpPr>
            <p:nvPr/>
          </p:nvSpPr>
          <p:spPr bwMode="hidden">
            <a:xfrm>
              <a:off x="3175" y="4335463"/>
              <a:ext cx="8166100" cy="1101725"/>
            </a:xfrm>
            <a:custGeom>
              <a:avLst/>
              <a:gdLst/>
              <a:ahLst/>
              <a:cxnLst>
                <a:cxn ang="0">
                  <a:pos x="0" y="70"/>
                </a:cxn>
                <a:cxn ang="0">
                  <a:pos x="0" y="70"/>
                </a:cxn>
                <a:cxn ang="0">
                  <a:pos x="18" y="66"/>
                </a:cxn>
                <a:cxn ang="0">
                  <a:pos x="72" y="56"/>
                </a:cxn>
                <a:cxn ang="0">
                  <a:pos x="164" y="42"/>
                </a:cxn>
                <a:cxn ang="0">
                  <a:pos x="224" y="34"/>
                </a:cxn>
                <a:cxn ang="0">
                  <a:pos x="294" y="26"/>
                </a:cxn>
                <a:cxn ang="0">
                  <a:pos x="372" y="20"/>
                </a:cxn>
                <a:cxn ang="0">
                  <a:pos x="462" y="14"/>
                </a:cxn>
                <a:cxn ang="0">
                  <a:pos x="560" y="8"/>
                </a:cxn>
                <a:cxn ang="0">
                  <a:pos x="670" y="4"/>
                </a:cxn>
                <a:cxn ang="0">
                  <a:pos x="790" y="2"/>
                </a:cxn>
                <a:cxn ang="0">
                  <a:pos x="920" y="0"/>
                </a:cxn>
                <a:cxn ang="0">
                  <a:pos x="1060" y="2"/>
                </a:cxn>
                <a:cxn ang="0">
                  <a:pos x="1210" y="6"/>
                </a:cxn>
                <a:cxn ang="0">
                  <a:pos x="1372" y="14"/>
                </a:cxn>
                <a:cxn ang="0">
                  <a:pos x="1544" y="24"/>
                </a:cxn>
                <a:cxn ang="0">
                  <a:pos x="1726" y="40"/>
                </a:cxn>
                <a:cxn ang="0">
                  <a:pos x="1920" y="58"/>
                </a:cxn>
                <a:cxn ang="0">
                  <a:pos x="2126" y="80"/>
                </a:cxn>
                <a:cxn ang="0">
                  <a:pos x="2342" y="106"/>
                </a:cxn>
                <a:cxn ang="0">
                  <a:pos x="2570" y="138"/>
                </a:cxn>
                <a:cxn ang="0">
                  <a:pos x="2808" y="174"/>
                </a:cxn>
                <a:cxn ang="0">
                  <a:pos x="3058" y="216"/>
                </a:cxn>
                <a:cxn ang="0">
                  <a:pos x="3320" y="266"/>
                </a:cxn>
                <a:cxn ang="0">
                  <a:pos x="3594" y="320"/>
                </a:cxn>
                <a:cxn ang="0">
                  <a:pos x="3880" y="380"/>
                </a:cxn>
                <a:cxn ang="0">
                  <a:pos x="4178" y="448"/>
                </a:cxn>
                <a:cxn ang="0">
                  <a:pos x="4488" y="522"/>
                </a:cxn>
                <a:cxn ang="0">
                  <a:pos x="4810" y="604"/>
                </a:cxn>
                <a:cxn ang="0">
                  <a:pos x="5144" y="694"/>
                </a:cxn>
              </a:cxnLst>
              <a:rect l="0" t="0" r="r" b="b"/>
              <a:pathLst>
                <a:path w="5144" h="694">
                  <a:moveTo>
                    <a:pt x="0" y="70"/>
                  </a:moveTo>
                  <a:lnTo>
                    <a:pt x="0" y="70"/>
                  </a:lnTo>
                  <a:lnTo>
                    <a:pt x="18" y="66"/>
                  </a:lnTo>
                  <a:lnTo>
                    <a:pt x="72" y="56"/>
                  </a:lnTo>
                  <a:lnTo>
                    <a:pt x="164" y="42"/>
                  </a:lnTo>
                  <a:lnTo>
                    <a:pt x="224" y="34"/>
                  </a:lnTo>
                  <a:lnTo>
                    <a:pt x="294" y="26"/>
                  </a:lnTo>
                  <a:lnTo>
                    <a:pt x="372" y="20"/>
                  </a:lnTo>
                  <a:lnTo>
                    <a:pt x="462" y="14"/>
                  </a:lnTo>
                  <a:lnTo>
                    <a:pt x="560" y="8"/>
                  </a:lnTo>
                  <a:lnTo>
                    <a:pt x="670" y="4"/>
                  </a:lnTo>
                  <a:lnTo>
                    <a:pt x="790" y="2"/>
                  </a:lnTo>
                  <a:lnTo>
                    <a:pt x="920" y="0"/>
                  </a:lnTo>
                  <a:lnTo>
                    <a:pt x="1060" y="2"/>
                  </a:lnTo>
                  <a:lnTo>
                    <a:pt x="1210" y="6"/>
                  </a:lnTo>
                  <a:lnTo>
                    <a:pt x="1372" y="14"/>
                  </a:lnTo>
                  <a:lnTo>
                    <a:pt x="1544" y="24"/>
                  </a:lnTo>
                  <a:lnTo>
                    <a:pt x="1726" y="40"/>
                  </a:lnTo>
                  <a:lnTo>
                    <a:pt x="1920" y="58"/>
                  </a:lnTo>
                  <a:lnTo>
                    <a:pt x="2126" y="80"/>
                  </a:lnTo>
                  <a:lnTo>
                    <a:pt x="2342" y="106"/>
                  </a:lnTo>
                  <a:lnTo>
                    <a:pt x="2570" y="138"/>
                  </a:lnTo>
                  <a:lnTo>
                    <a:pt x="2808" y="174"/>
                  </a:lnTo>
                  <a:lnTo>
                    <a:pt x="3058" y="216"/>
                  </a:lnTo>
                  <a:lnTo>
                    <a:pt x="3320" y="266"/>
                  </a:lnTo>
                  <a:lnTo>
                    <a:pt x="3594" y="320"/>
                  </a:lnTo>
                  <a:lnTo>
                    <a:pt x="3880" y="380"/>
                  </a:lnTo>
                  <a:lnTo>
                    <a:pt x="4178" y="448"/>
                  </a:lnTo>
                  <a:lnTo>
                    <a:pt x="4488" y="522"/>
                  </a:lnTo>
                  <a:lnTo>
                    <a:pt x="4810" y="604"/>
                  </a:lnTo>
                  <a:lnTo>
                    <a:pt x="5144" y="694"/>
                  </a:lnTo>
                </a:path>
              </a:pathLst>
            </a:custGeom>
            <a:noFill/>
            <a:ln w="12">
              <a:solidFill>
                <a:srgbClr val="FFFFFF"/>
              </a:solidFill>
              <a:prstDash val="solid"/>
              <a:round/>
              <a:headEnd/>
              <a:tailEnd/>
            </a:ln>
          </p:spPr>
          <p:txBody>
            <a:bodyPr vert="horz" wrap="square" lIns="91440" tIns="45720" rIns="91440" bIns="45720" numCol="1" anchor="t" anchorCtr="0" compatLnSpc="1">
              <a:prstTxWarp prst="textNoShape">
                <a:avLst/>
              </a:prstTxWarp>
            </a:bodyPr>
            <a:lstStyle/>
            <a:p>
              <a:endParaRPr lang="en-US"/>
            </a:p>
          </p:txBody>
        </p:sp>
        <p:sp>
          <p:nvSpPr>
            <p:cNvPr id="13" name="Freeform 26"/>
            <p:cNvSpPr>
              <a:spLocks/>
            </p:cNvSpPr>
            <p:nvPr/>
          </p:nvSpPr>
          <p:spPr bwMode="hidden">
            <a:xfrm>
              <a:off x="4156075" y="4316413"/>
              <a:ext cx="4940300" cy="927100"/>
            </a:xfrm>
            <a:custGeom>
              <a:avLst/>
              <a:gdLst/>
              <a:ahLst/>
              <a:cxnLst>
                <a:cxn ang="0">
                  <a:pos x="0" y="584"/>
                </a:cxn>
                <a:cxn ang="0">
                  <a:pos x="0" y="584"/>
                </a:cxn>
                <a:cxn ang="0">
                  <a:pos x="90" y="560"/>
                </a:cxn>
                <a:cxn ang="0">
                  <a:pos x="336" y="498"/>
                </a:cxn>
                <a:cxn ang="0">
                  <a:pos x="506" y="456"/>
                </a:cxn>
                <a:cxn ang="0">
                  <a:pos x="702" y="410"/>
                </a:cxn>
                <a:cxn ang="0">
                  <a:pos x="920" y="360"/>
                </a:cxn>
                <a:cxn ang="0">
                  <a:pos x="1154" y="306"/>
                </a:cxn>
                <a:cxn ang="0">
                  <a:pos x="1402" y="254"/>
                </a:cxn>
                <a:cxn ang="0">
                  <a:pos x="1656" y="202"/>
                </a:cxn>
                <a:cxn ang="0">
                  <a:pos x="1916" y="154"/>
                </a:cxn>
                <a:cxn ang="0">
                  <a:pos x="2174" y="108"/>
                </a:cxn>
                <a:cxn ang="0">
                  <a:pos x="2302" y="88"/>
                </a:cxn>
                <a:cxn ang="0">
                  <a:pos x="2426" y="68"/>
                </a:cxn>
                <a:cxn ang="0">
                  <a:pos x="2550" y="52"/>
                </a:cxn>
                <a:cxn ang="0">
                  <a:pos x="2670" y="36"/>
                </a:cxn>
                <a:cxn ang="0">
                  <a:pos x="2788" y="24"/>
                </a:cxn>
                <a:cxn ang="0">
                  <a:pos x="2900" y="14"/>
                </a:cxn>
                <a:cxn ang="0">
                  <a:pos x="3008" y="6"/>
                </a:cxn>
                <a:cxn ang="0">
                  <a:pos x="3112" y="0"/>
                </a:cxn>
              </a:cxnLst>
              <a:rect l="0" t="0" r="r" b="b"/>
              <a:pathLst>
                <a:path w="3112" h="584">
                  <a:moveTo>
                    <a:pt x="0" y="584"/>
                  </a:moveTo>
                  <a:lnTo>
                    <a:pt x="0" y="584"/>
                  </a:lnTo>
                  <a:lnTo>
                    <a:pt x="90" y="560"/>
                  </a:lnTo>
                  <a:lnTo>
                    <a:pt x="336" y="498"/>
                  </a:lnTo>
                  <a:lnTo>
                    <a:pt x="506" y="456"/>
                  </a:lnTo>
                  <a:lnTo>
                    <a:pt x="702" y="410"/>
                  </a:lnTo>
                  <a:lnTo>
                    <a:pt x="920" y="360"/>
                  </a:lnTo>
                  <a:lnTo>
                    <a:pt x="1154" y="306"/>
                  </a:lnTo>
                  <a:lnTo>
                    <a:pt x="1402" y="254"/>
                  </a:lnTo>
                  <a:lnTo>
                    <a:pt x="1656" y="202"/>
                  </a:lnTo>
                  <a:lnTo>
                    <a:pt x="1916" y="154"/>
                  </a:lnTo>
                  <a:lnTo>
                    <a:pt x="2174" y="108"/>
                  </a:lnTo>
                  <a:lnTo>
                    <a:pt x="2302" y="88"/>
                  </a:lnTo>
                  <a:lnTo>
                    <a:pt x="2426" y="68"/>
                  </a:lnTo>
                  <a:lnTo>
                    <a:pt x="2550" y="52"/>
                  </a:lnTo>
                  <a:lnTo>
                    <a:pt x="2670" y="36"/>
                  </a:lnTo>
                  <a:lnTo>
                    <a:pt x="2788" y="24"/>
                  </a:lnTo>
                  <a:lnTo>
                    <a:pt x="2900" y="14"/>
                  </a:lnTo>
                  <a:lnTo>
                    <a:pt x="3008" y="6"/>
                  </a:lnTo>
                  <a:lnTo>
                    <a:pt x="3112" y="0"/>
                  </a:lnTo>
                </a:path>
              </a:pathLst>
            </a:custGeom>
            <a:noFill/>
            <a:ln w="12">
              <a:solidFill>
                <a:srgbClr val="FFFFFF"/>
              </a:solidFill>
              <a:prstDash val="solid"/>
              <a:round/>
              <a:headEnd/>
              <a:tailEnd/>
            </a:ln>
          </p:spPr>
          <p:txBody>
            <a:bodyPr vert="horz" wrap="square" lIns="91440" tIns="45720" rIns="91440" bIns="45720" numCol="1" anchor="t" anchorCtr="0" compatLnSpc="1">
              <a:prstTxWarp prst="textNoShape">
                <a:avLst/>
              </a:prstTxWarp>
            </a:bodyPr>
            <a:lstStyle/>
            <a:p>
              <a:endParaRPr lang="en-US"/>
            </a:p>
          </p:txBody>
        </p:sp>
        <p:sp useBgFill="1">
          <p:nvSpPr>
            <p:cNvPr id="14" name="Freeform 10"/>
            <p:cNvSpPr>
              <a:spLocks/>
            </p:cNvSpPr>
            <p:nvPr/>
          </p:nvSpPr>
          <p:spPr bwMode="hidden">
            <a:xfrm>
              <a:off x="-3905250" y="4294188"/>
              <a:ext cx="13011150" cy="1892300"/>
            </a:xfrm>
            <a:custGeom>
              <a:avLst/>
              <a:gdLst/>
              <a:ahLst/>
              <a:cxnLst>
                <a:cxn ang="0">
                  <a:pos x="8192" y="512"/>
                </a:cxn>
                <a:cxn ang="0">
                  <a:pos x="8040" y="570"/>
                </a:cxn>
                <a:cxn ang="0">
                  <a:pos x="7878" y="620"/>
                </a:cxn>
                <a:cxn ang="0">
                  <a:pos x="7706" y="666"/>
                </a:cxn>
                <a:cxn ang="0">
                  <a:pos x="7522" y="702"/>
                </a:cxn>
                <a:cxn ang="0">
                  <a:pos x="7322" y="730"/>
                </a:cxn>
                <a:cxn ang="0">
                  <a:pos x="7106" y="750"/>
                </a:cxn>
                <a:cxn ang="0">
                  <a:pos x="6872" y="762"/>
                </a:cxn>
                <a:cxn ang="0">
                  <a:pos x="6618" y="760"/>
                </a:cxn>
                <a:cxn ang="0">
                  <a:pos x="6342" y="750"/>
                </a:cxn>
                <a:cxn ang="0">
                  <a:pos x="6042" y="726"/>
                </a:cxn>
                <a:cxn ang="0">
                  <a:pos x="5716" y="690"/>
                </a:cxn>
                <a:cxn ang="0">
                  <a:pos x="5364" y="642"/>
                </a:cxn>
                <a:cxn ang="0">
                  <a:pos x="4982" y="578"/>
                </a:cxn>
                <a:cxn ang="0">
                  <a:pos x="4568" y="500"/>
                </a:cxn>
                <a:cxn ang="0">
                  <a:pos x="4122" y="406"/>
                </a:cxn>
                <a:cxn ang="0">
                  <a:pos x="3640" y="296"/>
                </a:cxn>
                <a:cxn ang="0">
                  <a:pos x="3396" y="240"/>
                </a:cxn>
                <a:cxn ang="0">
                  <a:pos x="2934" y="148"/>
                </a:cxn>
                <a:cxn ang="0">
                  <a:pos x="2512" y="82"/>
                </a:cxn>
                <a:cxn ang="0">
                  <a:pos x="2126" y="36"/>
                </a:cxn>
                <a:cxn ang="0">
                  <a:pos x="1776" y="10"/>
                </a:cxn>
                <a:cxn ang="0">
                  <a:pos x="1462" y="0"/>
                </a:cxn>
                <a:cxn ang="0">
                  <a:pos x="1182" y="4"/>
                </a:cxn>
                <a:cxn ang="0">
                  <a:pos x="934" y="20"/>
                </a:cxn>
                <a:cxn ang="0">
                  <a:pos x="716" y="44"/>
                </a:cxn>
                <a:cxn ang="0">
                  <a:pos x="530" y="74"/>
                </a:cxn>
                <a:cxn ang="0">
                  <a:pos x="374" y="108"/>
                </a:cxn>
                <a:cxn ang="0">
                  <a:pos x="248" y="144"/>
                </a:cxn>
                <a:cxn ang="0">
                  <a:pos x="148" y="176"/>
                </a:cxn>
                <a:cxn ang="0">
                  <a:pos x="48" y="216"/>
                </a:cxn>
                <a:cxn ang="0">
                  <a:pos x="0" y="240"/>
                </a:cxn>
                <a:cxn ang="0">
                  <a:pos x="8192" y="1192"/>
                </a:cxn>
                <a:cxn ang="0">
                  <a:pos x="8196" y="1186"/>
                </a:cxn>
                <a:cxn ang="0">
                  <a:pos x="8196" y="510"/>
                </a:cxn>
                <a:cxn ang="0">
                  <a:pos x="8192" y="512"/>
                </a:cxn>
              </a:cxnLst>
              <a:rect l="0" t="0" r="r" b="b"/>
              <a:pathLst>
                <a:path w="8196" h="1192">
                  <a:moveTo>
                    <a:pt x="8192" y="512"/>
                  </a:moveTo>
                  <a:lnTo>
                    <a:pt x="8192" y="512"/>
                  </a:lnTo>
                  <a:lnTo>
                    <a:pt x="8116" y="542"/>
                  </a:lnTo>
                  <a:lnTo>
                    <a:pt x="8040" y="570"/>
                  </a:lnTo>
                  <a:lnTo>
                    <a:pt x="7960" y="596"/>
                  </a:lnTo>
                  <a:lnTo>
                    <a:pt x="7878" y="620"/>
                  </a:lnTo>
                  <a:lnTo>
                    <a:pt x="7794" y="644"/>
                  </a:lnTo>
                  <a:lnTo>
                    <a:pt x="7706" y="666"/>
                  </a:lnTo>
                  <a:lnTo>
                    <a:pt x="7616" y="684"/>
                  </a:lnTo>
                  <a:lnTo>
                    <a:pt x="7522" y="702"/>
                  </a:lnTo>
                  <a:lnTo>
                    <a:pt x="7424" y="718"/>
                  </a:lnTo>
                  <a:lnTo>
                    <a:pt x="7322" y="730"/>
                  </a:lnTo>
                  <a:lnTo>
                    <a:pt x="7216" y="742"/>
                  </a:lnTo>
                  <a:lnTo>
                    <a:pt x="7106" y="750"/>
                  </a:lnTo>
                  <a:lnTo>
                    <a:pt x="6992" y="758"/>
                  </a:lnTo>
                  <a:lnTo>
                    <a:pt x="6872" y="762"/>
                  </a:lnTo>
                  <a:lnTo>
                    <a:pt x="6748" y="762"/>
                  </a:lnTo>
                  <a:lnTo>
                    <a:pt x="6618" y="760"/>
                  </a:lnTo>
                  <a:lnTo>
                    <a:pt x="6482" y="756"/>
                  </a:lnTo>
                  <a:lnTo>
                    <a:pt x="6342" y="750"/>
                  </a:lnTo>
                  <a:lnTo>
                    <a:pt x="6196" y="740"/>
                  </a:lnTo>
                  <a:lnTo>
                    <a:pt x="6042" y="726"/>
                  </a:lnTo>
                  <a:lnTo>
                    <a:pt x="5882" y="710"/>
                  </a:lnTo>
                  <a:lnTo>
                    <a:pt x="5716" y="690"/>
                  </a:lnTo>
                  <a:lnTo>
                    <a:pt x="5544" y="668"/>
                  </a:lnTo>
                  <a:lnTo>
                    <a:pt x="5364" y="642"/>
                  </a:lnTo>
                  <a:lnTo>
                    <a:pt x="5176" y="612"/>
                  </a:lnTo>
                  <a:lnTo>
                    <a:pt x="4982" y="578"/>
                  </a:lnTo>
                  <a:lnTo>
                    <a:pt x="4778" y="540"/>
                  </a:lnTo>
                  <a:lnTo>
                    <a:pt x="4568" y="500"/>
                  </a:lnTo>
                  <a:lnTo>
                    <a:pt x="4348" y="454"/>
                  </a:lnTo>
                  <a:lnTo>
                    <a:pt x="4122" y="406"/>
                  </a:lnTo>
                  <a:lnTo>
                    <a:pt x="3886" y="354"/>
                  </a:lnTo>
                  <a:lnTo>
                    <a:pt x="3640" y="296"/>
                  </a:lnTo>
                  <a:lnTo>
                    <a:pt x="3640" y="296"/>
                  </a:lnTo>
                  <a:lnTo>
                    <a:pt x="3396" y="240"/>
                  </a:lnTo>
                  <a:lnTo>
                    <a:pt x="3160" y="192"/>
                  </a:lnTo>
                  <a:lnTo>
                    <a:pt x="2934" y="148"/>
                  </a:lnTo>
                  <a:lnTo>
                    <a:pt x="2718" y="112"/>
                  </a:lnTo>
                  <a:lnTo>
                    <a:pt x="2512" y="82"/>
                  </a:lnTo>
                  <a:lnTo>
                    <a:pt x="2314" y="56"/>
                  </a:lnTo>
                  <a:lnTo>
                    <a:pt x="2126" y="36"/>
                  </a:lnTo>
                  <a:lnTo>
                    <a:pt x="1948" y="20"/>
                  </a:lnTo>
                  <a:lnTo>
                    <a:pt x="1776" y="10"/>
                  </a:lnTo>
                  <a:lnTo>
                    <a:pt x="1616" y="2"/>
                  </a:lnTo>
                  <a:lnTo>
                    <a:pt x="1462" y="0"/>
                  </a:lnTo>
                  <a:lnTo>
                    <a:pt x="1318" y="0"/>
                  </a:lnTo>
                  <a:lnTo>
                    <a:pt x="1182" y="4"/>
                  </a:lnTo>
                  <a:lnTo>
                    <a:pt x="1054" y="10"/>
                  </a:lnTo>
                  <a:lnTo>
                    <a:pt x="934" y="20"/>
                  </a:lnTo>
                  <a:lnTo>
                    <a:pt x="822" y="30"/>
                  </a:lnTo>
                  <a:lnTo>
                    <a:pt x="716" y="44"/>
                  </a:lnTo>
                  <a:lnTo>
                    <a:pt x="620" y="58"/>
                  </a:lnTo>
                  <a:lnTo>
                    <a:pt x="530" y="74"/>
                  </a:lnTo>
                  <a:lnTo>
                    <a:pt x="450" y="92"/>
                  </a:lnTo>
                  <a:lnTo>
                    <a:pt x="374" y="108"/>
                  </a:lnTo>
                  <a:lnTo>
                    <a:pt x="308" y="126"/>
                  </a:lnTo>
                  <a:lnTo>
                    <a:pt x="248" y="144"/>
                  </a:lnTo>
                  <a:lnTo>
                    <a:pt x="194" y="160"/>
                  </a:lnTo>
                  <a:lnTo>
                    <a:pt x="148" y="176"/>
                  </a:lnTo>
                  <a:lnTo>
                    <a:pt x="108" y="192"/>
                  </a:lnTo>
                  <a:lnTo>
                    <a:pt x="48" y="216"/>
                  </a:lnTo>
                  <a:lnTo>
                    <a:pt x="12" y="234"/>
                  </a:lnTo>
                  <a:lnTo>
                    <a:pt x="0" y="240"/>
                  </a:lnTo>
                  <a:lnTo>
                    <a:pt x="0" y="1192"/>
                  </a:lnTo>
                  <a:lnTo>
                    <a:pt x="8192" y="1192"/>
                  </a:lnTo>
                  <a:lnTo>
                    <a:pt x="8192" y="1192"/>
                  </a:lnTo>
                  <a:lnTo>
                    <a:pt x="8196" y="1186"/>
                  </a:lnTo>
                  <a:lnTo>
                    <a:pt x="8196" y="1186"/>
                  </a:lnTo>
                  <a:lnTo>
                    <a:pt x="8196" y="510"/>
                  </a:lnTo>
                  <a:lnTo>
                    <a:pt x="8196" y="510"/>
                  </a:lnTo>
                  <a:lnTo>
                    <a:pt x="8192" y="512"/>
                  </a:lnTo>
                  <a:lnTo>
                    <a:pt x="8192" y="512"/>
                  </a:lnTo>
                  <a:close/>
                </a:path>
              </a:pathLst>
            </a:custGeom>
            <a:ln w="9525">
              <a:noFill/>
              <a:round/>
              <a:headEnd/>
              <a:tailEnd/>
            </a:ln>
          </p:spPr>
          <p:txBody>
            <a:bodyPr vert="horz" wrap="square" lIns="91440" tIns="45720" rIns="91440" bIns="45720" numCol="1" anchor="t" anchorCtr="0" compatLnSpc="1">
              <a:prstTxWarp prst="textNoShape">
                <a:avLst/>
              </a:prstTxWarp>
            </a:bodyPr>
            <a:lstStyle/>
            <a:p>
              <a:endParaRPr lang="en-US"/>
            </a:p>
          </p:txBody>
        </p:sp>
      </p:grpSp>
      <p:sp>
        <p:nvSpPr>
          <p:cNvPr id="2" name="Title 1"/>
          <p:cNvSpPr>
            <a:spLocks noGrp="1"/>
          </p:cNvSpPr>
          <p:nvPr>
            <p:ph type="title"/>
          </p:nvPr>
        </p:nvSpPr>
        <p:spPr>
          <a:xfrm>
            <a:off x="4874155" y="338667"/>
            <a:ext cx="3812645" cy="2429934"/>
          </a:xfrm>
        </p:spPr>
        <p:txBody>
          <a:bodyPr anchor="b">
            <a:normAutofit/>
          </a:bodyPr>
          <a:lstStyle>
            <a:lvl1pPr algn="l">
              <a:defRPr sz="2800" b="0">
                <a:solidFill>
                  <a:srgbClr val="FFFFFF"/>
                </a:solidFill>
              </a:defRPr>
            </a:lvl1pPr>
          </a:lstStyle>
          <a:p>
            <a:r>
              <a:rPr lang="en-US" smtClean="0"/>
              <a:t>Click to edit Master title style</a:t>
            </a:r>
            <a:endParaRPr lang="en-US" dirty="0"/>
          </a:p>
        </p:txBody>
      </p:sp>
      <p:sp>
        <p:nvSpPr>
          <p:cNvPr id="4" name="Text Placeholder 3"/>
          <p:cNvSpPr>
            <a:spLocks noGrp="1"/>
          </p:cNvSpPr>
          <p:nvPr>
            <p:ph type="body" sz="half" idx="2"/>
          </p:nvPr>
        </p:nvSpPr>
        <p:spPr>
          <a:xfrm>
            <a:off x="4868333" y="2785533"/>
            <a:ext cx="3818467" cy="2421467"/>
          </a:xfrm>
        </p:spPr>
        <p:txBody>
          <a:bodyPr>
            <a:normAutofit/>
          </a:bodyPr>
          <a:lstStyle>
            <a:lvl1pPr marL="0" indent="0">
              <a:buNone/>
              <a:defRPr sz="1800">
                <a:solidFill>
                  <a:srgbClr val="FFFFFF"/>
                </a:solidFill>
              </a:defRPr>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smtClean="0"/>
              <a:t>Click to edit Master text styles</a:t>
            </a:r>
          </a:p>
        </p:txBody>
      </p:sp>
      <p:sp>
        <p:nvSpPr>
          <p:cNvPr id="5" name="Date Placeholder 4"/>
          <p:cNvSpPr>
            <a:spLocks noGrp="1"/>
          </p:cNvSpPr>
          <p:nvPr>
            <p:ph type="dt" sz="half" idx="10"/>
          </p:nvPr>
        </p:nvSpPr>
        <p:spPr/>
        <p:txBody>
          <a:bodyPr/>
          <a:lstStyle/>
          <a:p>
            <a:fld id="{EDD6257C-EB16-473B-890B-EFEB3A2699E5}" type="datetimeFigureOut">
              <a:rPr lang="fa-IR" smtClean="0"/>
              <a:t>09/10/1441</a:t>
            </a:fld>
            <a:endParaRPr lang="fa-IR"/>
          </a:p>
        </p:txBody>
      </p:sp>
      <p:sp>
        <p:nvSpPr>
          <p:cNvPr id="6" name="Footer Placeholder 5"/>
          <p:cNvSpPr>
            <a:spLocks noGrp="1"/>
          </p:cNvSpPr>
          <p:nvPr>
            <p:ph type="ftr" sz="quarter" idx="11"/>
          </p:nvPr>
        </p:nvSpPr>
        <p:spPr/>
        <p:txBody>
          <a:bodyPr/>
          <a:lstStyle/>
          <a:p>
            <a:endParaRPr lang="fa-IR"/>
          </a:p>
        </p:txBody>
      </p:sp>
      <p:sp>
        <p:nvSpPr>
          <p:cNvPr id="7" name="Slide Number Placeholder 6"/>
          <p:cNvSpPr>
            <a:spLocks noGrp="1"/>
          </p:cNvSpPr>
          <p:nvPr>
            <p:ph type="sldNum" sz="quarter" idx="12"/>
          </p:nvPr>
        </p:nvSpPr>
        <p:spPr/>
        <p:txBody>
          <a:bodyPr/>
          <a:lstStyle/>
          <a:p>
            <a:fld id="{EC45C40D-8FA6-40D7-8350-16D1240F3C7C}" type="slidenum">
              <a:rPr lang="fa-IR" smtClean="0"/>
              <a:t>‹#›</a:t>
            </a:fld>
            <a:endParaRPr lang="fa-IR"/>
          </a:p>
        </p:txBody>
      </p:sp>
      <p:sp>
        <p:nvSpPr>
          <p:cNvPr id="3" name="Picture Placeholder 2"/>
          <p:cNvSpPr>
            <a:spLocks noGrp="1"/>
          </p:cNvSpPr>
          <p:nvPr>
            <p:ph type="pic" idx="1"/>
          </p:nvPr>
        </p:nvSpPr>
        <p:spPr>
          <a:xfrm>
            <a:off x="838200" y="1371600"/>
            <a:ext cx="3566160" cy="2926080"/>
          </a:xfrm>
          <a:prstGeom prst="roundRect">
            <a:avLst>
              <a:gd name="adj" fmla="val 3924"/>
            </a:avLst>
          </a:prstGeom>
          <a:solidFill>
            <a:schemeClr val="accent1"/>
          </a:solidFill>
          <a:ln>
            <a:noFill/>
          </a:ln>
          <a:effectLst>
            <a:reflection blurRad="12700" stA="30000" endPos="30000" dist="5000" dir="5400000" sy="-100000" algn="bl" rotWithShape="0"/>
          </a:effectLst>
          <a:scene3d>
            <a:camera prst="perspectiveContrastingLeftFacing" fov="600000">
              <a:rot lat="240000" lon="19799999" rev="0"/>
            </a:camera>
            <a:lightRig rig="threePt" dir="t">
              <a:rot lat="0" lon="0" rev="2700000"/>
            </a:lightRig>
          </a:scene3d>
          <a:sp3d>
            <a:bevelT w="44450" h="31750"/>
          </a:sp3d>
        </p:spPr>
        <p:txBody>
          <a:bodyPr/>
          <a:lstStyle>
            <a:lvl1pPr marL="0" indent="0" algn="ctr">
              <a:buNone/>
              <a:defRPr sz="3200">
                <a:solidFill>
                  <a:schemeClr val="bg1"/>
                </a:solidFill>
              </a:defRPr>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r>
              <a:rPr lang="en-US" smtClean="0"/>
              <a:t>Click icon to add picture</a:t>
            </a:r>
            <a:endParaRPr lang="en-US" dirty="0"/>
          </a:p>
        </p:txBody>
      </p:sp>
    </p:spTree>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a:p>
        </p:txBody>
      </p:sp>
      <p:sp>
        <p:nvSpPr>
          <p:cNvPr id="3" name="Vertical Text Placeholder 2"/>
          <p:cNvSpPr>
            <a:spLocks noGrp="1"/>
          </p:cNvSpPr>
          <p:nvPr>
            <p:ph type="body" orient="vert" idx="1"/>
          </p:nvPr>
        </p:nvSpPr>
        <p:spPr/>
        <p:txBody>
          <a:bodyPr vert="eaVert" anchor="ctr"/>
          <a:lstStyle>
            <a:lvl1pPr algn="l">
              <a:defRPr/>
            </a:lvl1pPr>
            <a:lvl2pPr algn="l">
              <a:defRPr/>
            </a:lvl2pPr>
            <a:lvl3pPr algn="l">
              <a:defRPr/>
            </a:lvl3pPr>
            <a:lvl4pPr algn="l">
              <a:defRPr/>
            </a:lvl4pPr>
            <a:lvl5pPr algn="l">
              <a:defRPr/>
            </a:lvl5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Date Placeholder 3"/>
          <p:cNvSpPr>
            <a:spLocks noGrp="1"/>
          </p:cNvSpPr>
          <p:nvPr>
            <p:ph type="dt" sz="half" idx="10"/>
          </p:nvPr>
        </p:nvSpPr>
        <p:spPr/>
        <p:txBody>
          <a:bodyPr/>
          <a:lstStyle/>
          <a:p>
            <a:fld id="{EDD6257C-EB16-473B-890B-EFEB3A2699E5}" type="datetimeFigureOut">
              <a:rPr lang="fa-IR" smtClean="0"/>
              <a:t>09/10/1441</a:t>
            </a:fld>
            <a:endParaRPr lang="fa-IR"/>
          </a:p>
        </p:txBody>
      </p:sp>
      <p:sp>
        <p:nvSpPr>
          <p:cNvPr id="5" name="Footer Placeholder 4"/>
          <p:cNvSpPr>
            <a:spLocks noGrp="1"/>
          </p:cNvSpPr>
          <p:nvPr>
            <p:ph type="ftr" sz="quarter" idx="11"/>
          </p:nvPr>
        </p:nvSpPr>
        <p:spPr/>
        <p:txBody>
          <a:bodyPr/>
          <a:lstStyle/>
          <a:p>
            <a:endParaRPr lang="fa-IR"/>
          </a:p>
        </p:txBody>
      </p:sp>
      <p:sp>
        <p:nvSpPr>
          <p:cNvPr id="6" name="Slide Number Placeholder 5"/>
          <p:cNvSpPr>
            <a:spLocks noGrp="1"/>
          </p:cNvSpPr>
          <p:nvPr>
            <p:ph type="sldNum" sz="quarter" idx="12"/>
          </p:nvPr>
        </p:nvSpPr>
        <p:spPr/>
        <p:txBody>
          <a:bodyPr/>
          <a:lstStyle/>
          <a:p>
            <a:fld id="{EC45C40D-8FA6-40D7-8350-16D1240F3C7C}" type="slidenum">
              <a:rPr lang="fa-IR" smtClean="0"/>
              <a:t>‹#›</a:t>
            </a:fld>
            <a:endParaRPr lang="fa-IR"/>
          </a:p>
        </p:txBody>
      </p:sp>
    </p:spTree>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showMasterSp="0" type="vertTitleAndTx" preserve="1">
  <p:cSld name="Vertical Title and Text">
    <p:spTree>
      <p:nvGrpSpPr>
        <p:cNvPr id="1" name=""/>
        <p:cNvGrpSpPr/>
        <p:nvPr/>
      </p:nvGrpSpPr>
      <p:grpSpPr>
        <a:xfrm>
          <a:off x="0" y="0"/>
          <a:ext cx="0" cy="0"/>
          <a:chOff x="0" y="0"/>
          <a:chExt cx="0" cy="0"/>
        </a:xfrm>
      </p:grpSpPr>
      <p:sp>
        <p:nvSpPr>
          <p:cNvPr id="21" name="Rounded Rectangle 20"/>
          <p:cNvSpPr/>
          <p:nvPr/>
        </p:nvSpPr>
        <p:spPr bwMode="hidden">
          <a:xfrm>
            <a:off x="228600" y="228600"/>
            <a:ext cx="8695944" cy="1426464"/>
          </a:xfrm>
          <a:prstGeom prst="roundRect">
            <a:avLst>
              <a:gd name="adj" fmla="val 7136"/>
            </a:avLst>
          </a:prstGeom>
          <a:gradFill>
            <a:gsLst>
              <a:gs pos="0">
                <a:schemeClr val="accent1">
                  <a:lumMod val="75000"/>
                </a:schemeClr>
              </a:gs>
              <a:gs pos="90000">
                <a:schemeClr val="accent1">
                  <a:lumMod val="60000"/>
                  <a:lumOff val="40000"/>
                </a:schemeClr>
              </a:gs>
            </a:gsLst>
            <a:lin ang="54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4" name="Date Placeholder 3"/>
          <p:cNvSpPr>
            <a:spLocks noGrp="1"/>
          </p:cNvSpPr>
          <p:nvPr>
            <p:ph type="dt" sz="half" idx="10"/>
          </p:nvPr>
        </p:nvSpPr>
        <p:spPr/>
        <p:txBody>
          <a:bodyPr/>
          <a:lstStyle/>
          <a:p>
            <a:fld id="{EDD6257C-EB16-473B-890B-EFEB3A2699E5}" type="datetimeFigureOut">
              <a:rPr lang="fa-IR" smtClean="0"/>
              <a:t>09/10/1441</a:t>
            </a:fld>
            <a:endParaRPr lang="fa-IR"/>
          </a:p>
        </p:txBody>
      </p:sp>
      <p:sp>
        <p:nvSpPr>
          <p:cNvPr id="5" name="Footer Placeholder 4"/>
          <p:cNvSpPr>
            <a:spLocks noGrp="1"/>
          </p:cNvSpPr>
          <p:nvPr>
            <p:ph type="ftr" sz="quarter" idx="11"/>
          </p:nvPr>
        </p:nvSpPr>
        <p:spPr/>
        <p:txBody>
          <a:bodyPr/>
          <a:lstStyle/>
          <a:p>
            <a:endParaRPr lang="fa-IR"/>
          </a:p>
        </p:txBody>
      </p:sp>
      <p:sp>
        <p:nvSpPr>
          <p:cNvPr id="6" name="Slide Number Placeholder 5"/>
          <p:cNvSpPr>
            <a:spLocks noGrp="1"/>
          </p:cNvSpPr>
          <p:nvPr>
            <p:ph type="sldNum" sz="quarter" idx="12"/>
          </p:nvPr>
        </p:nvSpPr>
        <p:spPr/>
        <p:txBody>
          <a:bodyPr/>
          <a:lstStyle/>
          <a:p>
            <a:fld id="{EC45C40D-8FA6-40D7-8350-16D1240F3C7C}" type="slidenum">
              <a:rPr lang="fa-IR" smtClean="0"/>
              <a:t>‹#›</a:t>
            </a:fld>
            <a:endParaRPr lang="fa-IR"/>
          </a:p>
        </p:txBody>
      </p:sp>
      <p:grpSp>
        <p:nvGrpSpPr>
          <p:cNvPr id="15" name="Group 14"/>
          <p:cNvGrpSpPr>
            <a:grpSpLocks noChangeAspect="1"/>
          </p:cNvGrpSpPr>
          <p:nvPr/>
        </p:nvGrpSpPr>
        <p:grpSpPr bwMode="hidden">
          <a:xfrm>
            <a:off x="211665" y="714191"/>
            <a:ext cx="8723376" cy="1331580"/>
            <a:chOff x="-3905250" y="4294188"/>
            <a:chExt cx="13011150" cy="1892300"/>
          </a:xfrm>
        </p:grpSpPr>
        <p:sp>
          <p:nvSpPr>
            <p:cNvPr id="16" name="Freeform 14"/>
            <p:cNvSpPr>
              <a:spLocks/>
            </p:cNvSpPr>
            <p:nvPr/>
          </p:nvSpPr>
          <p:spPr bwMode="hidden">
            <a:xfrm>
              <a:off x="4810125" y="4500563"/>
              <a:ext cx="4295775" cy="1016000"/>
            </a:xfrm>
            <a:custGeom>
              <a:avLst/>
              <a:gdLst/>
              <a:ahLst/>
              <a:cxnLst>
                <a:cxn ang="0">
                  <a:pos x="2700" y="0"/>
                </a:cxn>
                <a:cxn ang="0">
                  <a:pos x="2700" y="0"/>
                </a:cxn>
                <a:cxn ang="0">
                  <a:pos x="2586" y="18"/>
                </a:cxn>
                <a:cxn ang="0">
                  <a:pos x="2470" y="38"/>
                </a:cxn>
                <a:cxn ang="0">
                  <a:pos x="2352" y="60"/>
                </a:cxn>
                <a:cxn ang="0">
                  <a:pos x="2230" y="82"/>
                </a:cxn>
                <a:cxn ang="0">
                  <a:pos x="2106" y="108"/>
                </a:cxn>
                <a:cxn ang="0">
                  <a:pos x="1978" y="134"/>
                </a:cxn>
                <a:cxn ang="0">
                  <a:pos x="1848" y="164"/>
                </a:cxn>
                <a:cxn ang="0">
                  <a:pos x="1714" y="194"/>
                </a:cxn>
                <a:cxn ang="0">
                  <a:pos x="1714" y="194"/>
                </a:cxn>
                <a:cxn ang="0">
                  <a:pos x="1472" y="252"/>
                </a:cxn>
                <a:cxn ang="0">
                  <a:pos x="1236" y="304"/>
                </a:cxn>
                <a:cxn ang="0">
                  <a:pos x="1010" y="352"/>
                </a:cxn>
                <a:cxn ang="0">
                  <a:pos x="792" y="398"/>
                </a:cxn>
                <a:cxn ang="0">
                  <a:pos x="584" y="438"/>
                </a:cxn>
                <a:cxn ang="0">
                  <a:pos x="382" y="474"/>
                </a:cxn>
                <a:cxn ang="0">
                  <a:pos x="188" y="508"/>
                </a:cxn>
                <a:cxn ang="0">
                  <a:pos x="0" y="538"/>
                </a:cxn>
                <a:cxn ang="0">
                  <a:pos x="0" y="538"/>
                </a:cxn>
                <a:cxn ang="0">
                  <a:pos x="130" y="556"/>
                </a:cxn>
                <a:cxn ang="0">
                  <a:pos x="254" y="572"/>
                </a:cxn>
                <a:cxn ang="0">
                  <a:pos x="374" y="586"/>
                </a:cxn>
                <a:cxn ang="0">
                  <a:pos x="492" y="598"/>
                </a:cxn>
                <a:cxn ang="0">
                  <a:pos x="606" y="610"/>
                </a:cxn>
                <a:cxn ang="0">
                  <a:pos x="716" y="618"/>
                </a:cxn>
                <a:cxn ang="0">
                  <a:pos x="822" y="626"/>
                </a:cxn>
                <a:cxn ang="0">
                  <a:pos x="926" y="632"/>
                </a:cxn>
                <a:cxn ang="0">
                  <a:pos x="1028" y="636"/>
                </a:cxn>
                <a:cxn ang="0">
                  <a:pos x="1126" y="638"/>
                </a:cxn>
                <a:cxn ang="0">
                  <a:pos x="1220" y="640"/>
                </a:cxn>
                <a:cxn ang="0">
                  <a:pos x="1312" y="640"/>
                </a:cxn>
                <a:cxn ang="0">
                  <a:pos x="1402" y="638"/>
                </a:cxn>
                <a:cxn ang="0">
                  <a:pos x="1490" y="636"/>
                </a:cxn>
                <a:cxn ang="0">
                  <a:pos x="1574" y="632"/>
                </a:cxn>
                <a:cxn ang="0">
                  <a:pos x="1656" y="626"/>
                </a:cxn>
                <a:cxn ang="0">
                  <a:pos x="1734" y="620"/>
                </a:cxn>
                <a:cxn ang="0">
                  <a:pos x="1812" y="612"/>
                </a:cxn>
                <a:cxn ang="0">
                  <a:pos x="1886" y="602"/>
                </a:cxn>
                <a:cxn ang="0">
                  <a:pos x="1960" y="592"/>
                </a:cxn>
                <a:cxn ang="0">
                  <a:pos x="2030" y="580"/>
                </a:cxn>
                <a:cxn ang="0">
                  <a:pos x="2100" y="568"/>
                </a:cxn>
                <a:cxn ang="0">
                  <a:pos x="2166" y="554"/>
                </a:cxn>
                <a:cxn ang="0">
                  <a:pos x="2232" y="540"/>
                </a:cxn>
                <a:cxn ang="0">
                  <a:pos x="2296" y="524"/>
                </a:cxn>
                <a:cxn ang="0">
                  <a:pos x="2358" y="508"/>
                </a:cxn>
                <a:cxn ang="0">
                  <a:pos x="2418" y="490"/>
                </a:cxn>
                <a:cxn ang="0">
                  <a:pos x="2478" y="472"/>
                </a:cxn>
                <a:cxn ang="0">
                  <a:pos x="2592" y="432"/>
                </a:cxn>
                <a:cxn ang="0">
                  <a:pos x="2702" y="390"/>
                </a:cxn>
                <a:cxn ang="0">
                  <a:pos x="2702" y="390"/>
                </a:cxn>
                <a:cxn ang="0">
                  <a:pos x="2706" y="388"/>
                </a:cxn>
                <a:cxn ang="0">
                  <a:pos x="2706" y="388"/>
                </a:cxn>
                <a:cxn ang="0">
                  <a:pos x="2706" y="0"/>
                </a:cxn>
                <a:cxn ang="0">
                  <a:pos x="2706" y="0"/>
                </a:cxn>
                <a:cxn ang="0">
                  <a:pos x="2700" y="0"/>
                </a:cxn>
                <a:cxn ang="0">
                  <a:pos x="2700" y="0"/>
                </a:cxn>
              </a:cxnLst>
              <a:rect l="0" t="0" r="r" b="b"/>
              <a:pathLst>
                <a:path w="2706" h="640">
                  <a:moveTo>
                    <a:pt x="2700" y="0"/>
                  </a:moveTo>
                  <a:lnTo>
                    <a:pt x="2700" y="0"/>
                  </a:lnTo>
                  <a:lnTo>
                    <a:pt x="2586" y="18"/>
                  </a:lnTo>
                  <a:lnTo>
                    <a:pt x="2470" y="38"/>
                  </a:lnTo>
                  <a:lnTo>
                    <a:pt x="2352" y="60"/>
                  </a:lnTo>
                  <a:lnTo>
                    <a:pt x="2230" y="82"/>
                  </a:lnTo>
                  <a:lnTo>
                    <a:pt x="2106" y="108"/>
                  </a:lnTo>
                  <a:lnTo>
                    <a:pt x="1978" y="134"/>
                  </a:lnTo>
                  <a:lnTo>
                    <a:pt x="1848" y="164"/>
                  </a:lnTo>
                  <a:lnTo>
                    <a:pt x="1714" y="194"/>
                  </a:lnTo>
                  <a:lnTo>
                    <a:pt x="1714" y="194"/>
                  </a:lnTo>
                  <a:lnTo>
                    <a:pt x="1472" y="252"/>
                  </a:lnTo>
                  <a:lnTo>
                    <a:pt x="1236" y="304"/>
                  </a:lnTo>
                  <a:lnTo>
                    <a:pt x="1010" y="352"/>
                  </a:lnTo>
                  <a:lnTo>
                    <a:pt x="792" y="398"/>
                  </a:lnTo>
                  <a:lnTo>
                    <a:pt x="584" y="438"/>
                  </a:lnTo>
                  <a:lnTo>
                    <a:pt x="382" y="474"/>
                  </a:lnTo>
                  <a:lnTo>
                    <a:pt x="188" y="508"/>
                  </a:lnTo>
                  <a:lnTo>
                    <a:pt x="0" y="538"/>
                  </a:lnTo>
                  <a:lnTo>
                    <a:pt x="0" y="538"/>
                  </a:lnTo>
                  <a:lnTo>
                    <a:pt x="130" y="556"/>
                  </a:lnTo>
                  <a:lnTo>
                    <a:pt x="254" y="572"/>
                  </a:lnTo>
                  <a:lnTo>
                    <a:pt x="374" y="586"/>
                  </a:lnTo>
                  <a:lnTo>
                    <a:pt x="492" y="598"/>
                  </a:lnTo>
                  <a:lnTo>
                    <a:pt x="606" y="610"/>
                  </a:lnTo>
                  <a:lnTo>
                    <a:pt x="716" y="618"/>
                  </a:lnTo>
                  <a:lnTo>
                    <a:pt x="822" y="626"/>
                  </a:lnTo>
                  <a:lnTo>
                    <a:pt x="926" y="632"/>
                  </a:lnTo>
                  <a:lnTo>
                    <a:pt x="1028" y="636"/>
                  </a:lnTo>
                  <a:lnTo>
                    <a:pt x="1126" y="638"/>
                  </a:lnTo>
                  <a:lnTo>
                    <a:pt x="1220" y="640"/>
                  </a:lnTo>
                  <a:lnTo>
                    <a:pt x="1312" y="640"/>
                  </a:lnTo>
                  <a:lnTo>
                    <a:pt x="1402" y="638"/>
                  </a:lnTo>
                  <a:lnTo>
                    <a:pt x="1490" y="636"/>
                  </a:lnTo>
                  <a:lnTo>
                    <a:pt x="1574" y="632"/>
                  </a:lnTo>
                  <a:lnTo>
                    <a:pt x="1656" y="626"/>
                  </a:lnTo>
                  <a:lnTo>
                    <a:pt x="1734" y="620"/>
                  </a:lnTo>
                  <a:lnTo>
                    <a:pt x="1812" y="612"/>
                  </a:lnTo>
                  <a:lnTo>
                    <a:pt x="1886" y="602"/>
                  </a:lnTo>
                  <a:lnTo>
                    <a:pt x="1960" y="592"/>
                  </a:lnTo>
                  <a:lnTo>
                    <a:pt x="2030" y="580"/>
                  </a:lnTo>
                  <a:lnTo>
                    <a:pt x="2100" y="568"/>
                  </a:lnTo>
                  <a:lnTo>
                    <a:pt x="2166" y="554"/>
                  </a:lnTo>
                  <a:lnTo>
                    <a:pt x="2232" y="540"/>
                  </a:lnTo>
                  <a:lnTo>
                    <a:pt x="2296" y="524"/>
                  </a:lnTo>
                  <a:lnTo>
                    <a:pt x="2358" y="508"/>
                  </a:lnTo>
                  <a:lnTo>
                    <a:pt x="2418" y="490"/>
                  </a:lnTo>
                  <a:lnTo>
                    <a:pt x="2478" y="472"/>
                  </a:lnTo>
                  <a:lnTo>
                    <a:pt x="2592" y="432"/>
                  </a:lnTo>
                  <a:lnTo>
                    <a:pt x="2702" y="390"/>
                  </a:lnTo>
                  <a:lnTo>
                    <a:pt x="2702" y="390"/>
                  </a:lnTo>
                  <a:lnTo>
                    <a:pt x="2706" y="388"/>
                  </a:lnTo>
                  <a:lnTo>
                    <a:pt x="2706" y="388"/>
                  </a:lnTo>
                  <a:lnTo>
                    <a:pt x="2706" y="0"/>
                  </a:lnTo>
                  <a:lnTo>
                    <a:pt x="2706" y="0"/>
                  </a:lnTo>
                  <a:lnTo>
                    <a:pt x="2700" y="0"/>
                  </a:lnTo>
                  <a:lnTo>
                    <a:pt x="2700" y="0"/>
                  </a:lnTo>
                  <a:close/>
                </a:path>
              </a:pathLst>
            </a:custGeom>
            <a:solidFill>
              <a:schemeClr val="bg2">
                <a:alpha val="29000"/>
              </a:schemeClr>
            </a:solidFill>
            <a:ln w="9525">
              <a:noFill/>
              <a:round/>
              <a:headEnd/>
              <a:tailEnd/>
            </a:ln>
          </p:spPr>
          <p:txBody>
            <a:bodyPr vert="horz" wrap="square" lIns="91440" tIns="45720" rIns="91440" bIns="45720" numCol="1" anchor="t" anchorCtr="0" compatLnSpc="1">
              <a:prstTxWarp prst="textNoShape">
                <a:avLst/>
              </a:prstTxWarp>
            </a:bodyPr>
            <a:lstStyle/>
            <a:p>
              <a:endParaRPr lang="en-US"/>
            </a:p>
          </p:txBody>
        </p:sp>
        <p:sp>
          <p:nvSpPr>
            <p:cNvPr id="17" name="Freeform 18"/>
            <p:cNvSpPr>
              <a:spLocks/>
            </p:cNvSpPr>
            <p:nvPr/>
          </p:nvSpPr>
          <p:spPr bwMode="hidden">
            <a:xfrm>
              <a:off x="-309563" y="4318000"/>
              <a:ext cx="8280401" cy="1209675"/>
            </a:xfrm>
            <a:custGeom>
              <a:avLst/>
              <a:gdLst/>
              <a:ahLst/>
              <a:cxnLst>
                <a:cxn ang="0">
                  <a:pos x="5216" y="714"/>
                </a:cxn>
                <a:cxn ang="0">
                  <a:pos x="4984" y="686"/>
                </a:cxn>
                <a:cxn ang="0">
                  <a:pos x="4478" y="610"/>
                </a:cxn>
                <a:cxn ang="0">
                  <a:pos x="3914" y="508"/>
                </a:cxn>
                <a:cxn ang="0">
                  <a:pos x="3286" y="374"/>
                </a:cxn>
                <a:cxn ang="0">
                  <a:pos x="2946" y="296"/>
                </a:cxn>
                <a:cxn ang="0">
                  <a:pos x="2682" y="236"/>
                </a:cxn>
                <a:cxn ang="0">
                  <a:pos x="2430" y="184"/>
                </a:cxn>
                <a:cxn ang="0">
                  <a:pos x="2190" y="140"/>
                </a:cxn>
                <a:cxn ang="0">
                  <a:pos x="1960" y="102"/>
                </a:cxn>
                <a:cxn ang="0">
                  <a:pos x="1740" y="72"/>
                </a:cxn>
                <a:cxn ang="0">
                  <a:pos x="1334" y="28"/>
                </a:cxn>
                <a:cxn ang="0">
                  <a:pos x="970" y="4"/>
                </a:cxn>
                <a:cxn ang="0">
                  <a:pos x="644" y="0"/>
                </a:cxn>
                <a:cxn ang="0">
                  <a:pos x="358" y="10"/>
                </a:cxn>
                <a:cxn ang="0">
                  <a:pos x="110" y="32"/>
                </a:cxn>
                <a:cxn ang="0">
                  <a:pos x="0" y="48"/>
                </a:cxn>
                <a:cxn ang="0">
                  <a:pos x="314" y="86"/>
                </a:cxn>
                <a:cxn ang="0">
                  <a:pos x="652" y="140"/>
                </a:cxn>
                <a:cxn ang="0">
                  <a:pos x="1014" y="210"/>
                </a:cxn>
                <a:cxn ang="0">
                  <a:pos x="1402" y="296"/>
                </a:cxn>
                <a:cxn ang="0">
                  <a:pos x="1756" y="378"/>
                </a:cxn>
                <a:cxn ang="0">
                  <a:pos x="2408" y="516"/>
                </a:cxn>
                <a:cxn ang="0">
                  <a:pos x="2708" y="572"/>
                </a:cxn>
                <a:cxn ang="0">
                  <a:pos x="2992" y="620"/>
                </a:cxn>
                <a:cxn ang="0">
                  <a:pos x="3260" y="662"/>
                </a:cxn>
                <a:cxn ang="0">
                  <a:pos x="3512" y="694"/>
                </a:cxn>
                <a:cxn ang="0">
                  <a:pos x="3750" y="722"/>
                </a:cxn>
                <a:cxn ang="0">
                  <a:pos x="3974" y="740"/>
                </a:cxn>
                <a:cxn ang="0">
                  <a:pos x="4184" y="754"/>
                </a:cxn>
                <a:cxn ang="0">
                  <a:pos x="4384" y="762"/>
                </a:cxn>
                <a:cxn ang="0">
                  <a:pos x="4570" y="762"/>
                </a:cxn>
                <a:cxn ang="0">
                  <a:pos x="4746" y="758"/>
                </a:cxn>
                <a:cxn ang="0">
                  <a:pos x="4912" y="748"/>
                </a:cxn>
                <a:cxn ang="0">
                  <a:pos x="5068" y="732"/>
                </a:cxn>
                <a:cxn ang="0">
                  <a:pos x="5216" y="714"/>
                </a:cxn>
              </a:cxnLst>
              <a:rect l="0" t="0" r="r" b="b"/>
              <a:pathLst>
                <a:path w="5216" h="762">
                  <a:moveTo>
                    <a:pt x="5216" y="714"/>
                  </a:moveTo>
                  <a:lnTo>
                    <a:pt x="5216" y="714"/>
                  </a:lnTo>
                  <a:lnTo>
                    <a:pt x="5102" y="700"/>
                  </a:lnTo>
                  <a:lnTo>
                    <a:pt x="4984" y="686"/>
                  </a:lnTo>
                  <a:lnTo>
                    <a:pt x="4738" y="652"/>
                  </a:lnTo>
                  <a:lnTo>
                    <a:pt x="4478" y="610"/>
                  </a:lnTo>
                  <a:lnTo>
                    <a:pt x="4204" y="564"/>
                  </a:lnTo>
                  <a:lnTo>
                    <a:pt x="3914" y="508"/>
                  </a:lnTo>
                  <a:lnTo>
                    <a:pt x="3608" y="446"/>
                  </a:lnTo>
                  <a:lnTo>
                    <a:pt x="3286" y="374"/>
                  </a:lnTo>
                  <a:lnTo>
                    <a:pt x="2946" y="296"/>
                  </a:lnTo>
                  <a:lnTo>
                    <a:pt x="2946" y="296"/>
                  </a:lnTo>
                  <a:lnTo>
                    <a:pt x="2812" y="266"/>
                  </a:lnTo>
                  <a:lnTo>
                    <a:pt x="2682" y="236"/>
                  </a:lnTo>
                  <a:lnTo>
                    <a:pt x="2556" y="210"/>
                  </a:lnTo>
                  <a:lnTo>
                    <a:pt x="2430" y="184"/>
                  </a:lnTo>
                  <a:lnTo>
                    <a:pt x="2308" y="162"/>
                  </a:lnTo>
                  <a:lnTo>
                    <a:pt x="2190" y="140"/>
                  </a:lnTo>
                  <a:lnTo>
                    <a:pt x="2074" y="120"/>
                  </a:lnTo>
                  <a:lnTo>
                    <a:pt x="1960" y="102"/>
                  </a:lnTo>
                  <a:lnTo>
                    <a:pt x="1850" y="86"/>
                  </a:lnTo>
                  <a:lnTo>
                    <a:pt x="1740" y="72"/>
                  </a:lnTo>
                  <a:lnTo>
                    <a:pt x="1532" y="46"/>
                  </a:lnTo>
                  <a:lnTo>
                    <a:pt x="1334" y="28"/>
                  </a:lnTo>
                  <a:lnTo>
                    <a:pt x="1148" y="14"/>
                  </a:lnTo>
                  <a:lnTo>
                    <a:pt x="970" y="4"/>
                  </a:lnTo>
                  <a:lnTo>
                    <a:pt x="802" y="0"/>
                  </a:lnTo>
                  <a:lnTo>
                    <a:pt x="644" y="0"/>
                  </a:lnTo>
                  <a:lnTo>
                    <a:pt x="496" y="4"/>
                  </a:lnTo>
                  <a:lnTo>
                    <a:pt x="358" y="10"/>
                  </a:lnTo>
                  <a:lnTo>
                    <a:pt x="230" y="20"/>
                  </a:lnTo>
                  <a:lnTo>
                    <a:pt x="110" y="32"/>
                  </a:lnTo>
                  <a:lnTo>
                    <a:pt x="0" y="48"/>
                  </a:lnTo>
                  <a:lnTo>
                    <a:pt x="0" y="48"/>
                  </a:lnTo>
                  <a:lnTo>
                    <a:pt x="154" y="66"/>
                  </a:lnTo>
                  <a:lnTo>
                    <a:pt x="314" y="86"/>
                  </a:lnTo>
                  <a:lnTo>
                    <a:pt x="480" y="112"/>
                  </a:lnTo>
                  <a:lnTo>
                    <a:pt x="652" y="140"/>
                  </a:lnTo>
                  <a:lnTo>
                    <a:pt x="830" y="174"/>
                  </a:lnTo>
                  <a:lnTo>
                    <a:pt x="1014" y="210"/>
                  </a:lnTo>
                  <a:lnTo>
                    <a:pt x="1206" y="250"/>
                  </a:lnTo>
                  <a:lnTo>
                    <a:pt x="1402" y="296"/>
                  </a:lnTo>
                  <a:lnTo>
                    <a:pt x="1402" y="296"/>
                  </a:lnTo>
                  <a:lnTo>
                    <a:pt x="1756" y="378"/>
                  </a:lnTo>
                  <a:lnTo>
                    <a:pt x="2092" y="450"/>
                  </a:lnTo>
                  <a:lnTo>
                    <a:pt x="2408" y="516"/>
                  </a:lnTo>
                  <a:lnTo>
                    <a:pt x="2562" y="544"/>
                  </a:lnTo>
                  <a:lnTo>
                    <a:pt x="2708" y="572"/>
                  </a:lnTo>
                  <a:lnTo>
                    <a:pt x="2852" y="598"/>
                  </a:lnTo>
                  <a:lnTo>
                    <a:pt x="2992" y="620"/>
                  </a:lnTo>
                  <a:lnTo>
                    <a:pt x="3128" y="642"/>
                  </a:lnTo>
                  <a:lnTo>
                    <a:pt x="3260" y="662"/>
                  </a:lnTo>
                  <a:lnTo>
                    <a:pt x="3388" y="678"/>
                  </a:lnTo>
                  <a:lnTo>
                    <a:pt x="3512" y="694"/>
                  </a:lnTo>
                  <a:lnTo>
                    <a:pt x="3632" y="708"/>
                  </a:lnTo>
                  <a:lnTo>
                    <a:pt x="3750" y="722"/>
                  </a:lnTo>
                  <a:lnTo>
                    <a:pt x="3864" y="732"/>
                  </a:lnTo>
                  <a:lnTo>
                    <a:pt x="3974" y="740"/>
                  </a:lnTo>
                  <a:lnTo>
                    <a:pt x="4080" y="748"/>
                  </a:lnTo>
                  <a:lnTo>
                    <a:pt x="4184" y="754"/>
                  </a:lnTo>
                  <a:lnTo>
                    <a:pt x="4286" y="758"/>
                  </a:lnTo>
                  <a:lnTo>
                    <a:pt x="4384" y="762"/>
                  </a:lnTo>
                  <a:lnTo>
                    <a:pt x="4478" y="762"/>
                  </a:lnTo>
                  <a:lnTo>
                    <a:pt x="4570" y="762"/>
                  </a:lnTo>
                  <a:lnTo>
                    <a:pt x="4660" y="760"/>
                  </a:lnTo>
                  <a:lnTo>
                    <a:pt x="4746" y="758"/>
                  </a:lnTo>
                  <a:lnTo>
                    <a:pt x="4830" y="754"/>
                  </a:lnTo>
                  <a:lnTo>
                    <a:pt x="4912" y="748"/>
                  </a:lnTo>
                  <a:lnTo>
                    <a:pt x="4992" y="740"/>
                  </a:lnTo>
                  <a:lnTo>
                    <a:pt x="5068" y="732"/>
                  </a:lnTo>
                  <a:lnTo>
                    <a:pt x="5144" y="724"/>
                  </a:lnTo>
                  <a:lnTo>
                    <a:pt x="5216" y="714"/>
                  </a:lnTo>
                  <a:lnTo>
                    <a:pt x="5216" y="714"/>
                  </a:lnTo>
                  <a:close/>
                </a:path>
              </a:pathLst>
            </a:custGeom>
            <a:solidFill>
              <a:schemeClr val="bg2">
                <a:alpha val="40000"/>
              </a:schemeClr>
            </a:solidFill>
            <a:ln w="9525">
              <a:noFill/>
              <a:round/>
              <a:headEnd/>
              <a:tailEnd/>
            </a:ln>
          </p:spPr>
          <p:txBody>
            <a:bodyPr vert="horz" wrap="square" lIns="91440" tIns="45720" rIns="91440" bIns="45720" numCol="1" anchor="t" anchorCtr="0" compatLnSpc="1">
              <a:prstTxWarp prst="textNoShape">
                <a:avLst/>
              </a:prstTxWarp>
            </a:bodyPr>
            <a:lstStyle/>
            <a:p>
              <a:endParaRPr lang="en-US"/>
            </a:p>
          </p:txBody>
        </p:sp>
        <p:sp>
          <p:nvSpPr>
            <p:cNvPr id="18" name="Freeform 22"/>
            <p:cNvSpPr>
              <a:spLocks/>
            </p:cNvSpPr>
            <p:nvPr/>
          </p:nvSpPr>
          <p:spPr bwMode="hidden">
            <a:xfrm>
              <a:off x="3175" y="4335463"/>
              <a:ext cx="8166100" cy="1101725"/>
            </a:xfrm>
            <a:custGeom>
              <a:avLst/>
              <a:gdLst/>
              <a:ahLst/>
              <a:cxnLst>
                <a:cxn ang="0">
                  <a:pos x="0" y="70"/>
                </a:cxn>
                <a:cxn ang="0">
                  <a:pos x="0" y="70"/>
                </a:cxn>
                <a:cxn ang="0">
                  <a:pos x="18" y="66"/>
                </a:cxn>
                <a:cxn ang="0">
                  <a:pos x="72" y="56"/>
                </a:cxn>
                <a:cxn ang="0">
                  <a:pos x="164" y="42"/>
                </a:cxn>
                <a:cxn ang="0">
                  <a:pos x="224" y="34"/>
                </a:cxn>
                <a:cxn ang="0">
                  <a:pos x="294" y="26"/>
                </a:cxn>
                <a:cxn ang="0">
                  <a:pos x="372" y="20"/>
                </a:cxn>
                <a:cxn ang="0">
                  <a:pos x="462" y="14"/>
                </a:cxn>
                <a:cxn ang="0">
                  <a:pos x="560" y="8"/>
                </a:cxn>
                <a:cxn ang="0">
                  <a:pos x="670" y="4"/>
                </a:cxn>
                <a:cxn ang="0">
                  <a:pos x="790" y="2"/>
                </a:cxn>
                <a:cxn ang="0">
                  <a:pos x="920" y="0"/>
                </a:cxn>
                <a:cxn ang="0">
                  <a:pos x="1060" y="2"/>
                </a:cxn>
                <a:cxn ang="0">
                  <a:pos x="1210" y="6"/>
                </a:cxn>
                <a:cxn ang="0">
                  <a:pos x="1372" y="14"/>
                </a:cxn>
                <a:cxn ang="0">
                  <a:pos x="1544" y="24"/>
                </a:cxn>
                <a:cxn ang="0">
                  <a:pos x="1726" y="40"/>
                </a:cxn>
                <a:cxn ang="0">
                  <a:pos x="1920" y="58"/>
                </a:cxn>
                <a:cxn ang="0">
                  <a:pos x="2126" y="80"/>
                </a:cxn>
                <a:cxn ang="0">
                  <a:pos x="2342" y="106"/>
                </a:cxn>
                <a:cxn ang="0">
                  <a:pos x="2570" y="138"/>
                </a:cxn>
                <a:cxn ang="0">
                  <a:pos x="2808" y="174"/>
                </a:cxn>
                <a:cxn ang="0">
                  <a:pos x="3058" y="216"/>
                </a:cxn>
                <a:cxn ang="0">
                  <a:pos x="3320" y="266"/>
                </a:cxn>
                <a:cxn ang="0">
                  <a:pos x="3594" y="320"/>
                </a:cxn>
                <a:cxn ang="0">
                  <a:pos x="3880" y="380"/>
                </a:cxn>
                <a:cxn ang="0">
                  <a:pos x="4178" y="448"/>
                </a:cxn>
                <a:cxn ang="0">
                  <a:pos x="4488" y="522"/>
                </a:cxn>
                <a:cxn ang="0">
                  <a:pos x="4810" y="604"/>
                </a:cxn>
                <a:cxn ang="0">
                  <a:pos x="5144" y="694"/>
                </a:cxn>
              </a:cxnLst>
              <a:rect l="0" t="0" r="r" b="b"/>
              <a:pathLst>
                <a:path w="5144" h="694">
                  <a:moveTo>
                    <a:pt x="0" y="70"/>
                  </a:moveTo>
                  <a:lnTo>
                    <a:pt x="0" y="70"/>
                  </a:lnTo>
                  <a:lnTo>
                    <a:pt x="18" y="66"/>
                  </a:lnTo>
                  <a:lnTo>
                    <a:pt x="72" y="56"/>
                  </a:lnTo>
                  <a:lnTo>
                    <a:pt x="164" y="42"/>
                  </a:lnTo>
                  <a:lnTo>
                    <a:pt x="224" y="34"/>
                  </a:lnTo>
                  <a:lnTo>
                    <a:pt x="294" y="26"/>
                  </a:lnTo>
                  <a:lnTo>
                    <a:pt x="372" y="20"/>
                  </a:lnTo>
                  <a:lnTo>
                    <a:pt x="462" y="14"/>
                  </a:lnTo>
                  <a:lnTo>
                    <a:pt x="560" y="8"/>
                  </a:lnTo>
                  <a:lnTo>
                    <a:pt x="670" y="4"/>
                  </a:lnTo>
                  <a:lnTo>
                    <a:pt x="790" y="2"/>
                  </a:lnTo>
                  <a:lnTo>
                    <a:pt x="920" y="0"/>
                  </a:lnTo>
                  <a:lnTo>
                    <a:pt x="1060" y="2"/>
                  </a:lnTo>
                  <a:lnTo>
                    <a:pt x="1210" y="6"/>
                  </a:lnTo>
                  <a:lnTo>
                    <a:pt x="1372" y="14"/>
                  </a:lnTo>
                  <a:lnTo>
                    <a:pt x="1544" y="24"/>
                  </a:lnTo>
                  <a:lnTo>
                    <a:pt x="1726" y="40"/>
                  </a:lnTo>
                  <a:lnTo>
                    <a:pt x="1920" y="58"/>
                  </a:lnTo>
                  <a:lnTo>
                    <a:pt x="2126" y="80"/>
                  </a:lnTo>
                  <a:lnTo>
                    <a:pt x="2342" y="106"/>
                  </a:lnTo>
                  <a:lnTo>
                    <a:pt x="2570" y="138"/>
                  </a:lnTo>
                  <a:lnTo>
                    <a:pt x="2808" y="174"/>
                  </a:lnTo>
                  <a:lnTo>
                    <a:pt x="3058" y="216"/>
                  </a:lnTo>
                  <a:lnTo>
                    <a:pt x="3320" y="266"/>
                  </a:lnTo>
                  <a:lnTo>
                    <a:pt x="3594" y="320"/>
                  </a:lnTo>
                  <a:lnTo>
                    <a:pt x="3880" y="380"/>
                  </a:lnTo>
                  <a:lnTo>
                    <a:pt x="4178" y="448"/>
                  </a:lnTo>
                  <a:lnTo>
                    <a:pt x="4488" y="522"/>
                  </a:lnTo>
                  <a:lnTo>
                    <a:pt x="4810" y="604"/>
                  </a:lnTo>
                  <a:lnTo>
                    <a:pt x="5144" y="694"/>
                  </a:lnTo>
                </a:path>
              </a:pathLst>
            </a:custGeom>
            <a:noFill/>
            <a:ln w="12">
              <a:solidFill>
                <a:srgbClr val="FFFFFF"/>
              </a:solidFill>
              <a:prstDash val="solid"/>
              <a:round/>
              <a:headEnd/>
              <a:tailEnd/>
            </a:ln>
          </p:spPr>
          <p:txBody>
            <a:bodyPr vert="horz" wrap="square" lIns="91440" tIns="45720" rIns="91440" bIns="45720" numCol="1" anchor="t" anchorCtr="0" compatLnSpc="1">
              <a:prstTxWarp prst="textNoShape">
                <a:avLst/>
              </a:prstTxWarp>
            </a:bodyPr>
            <a:lstStyle/>
            <a:p>
              <a:endParaRPr lang="en-US"/>
            </a:p>
          </p:txBody>
        </p:sp>
        <p:sp>
          <p:nvSpPr>
            <p:cNvPr id="19" name="Freeform 26"/>
            <p:cNvSpPr>
              <a:spLocks/>
            </p:cNvSpPr>
            <p:nvPr/>
          </p:nvSpPr>
          <p:spPr bwMode="hidden">
            <a:xfrm>
              <a:off x="4156075" y="4316413"/>
              <a:ext cx="4940300" cy="927100"/>
            </a:xfrm>
            <a:custGeom>
              <a:avLst/>
              <a:gdLst/>
              <a:ahLst/>
              <a:cxnLst>
                <a:cxn ang="0">
                  <a:pos x="0" y="584"/>
                </a:cxn>
                <a:cxn ang="0">
                  <a:pos x="0" y="584"/>
                </a:cxn>
                <a:cxn ang="0">
                  <a:pos x="90" y="560"/>
                </a:cxn>
                <a:cxn ang="0">
                  <a:pos x="336" y="498"/>
                </a:cxn>
                <a:cxn ang="0">
                  <a:pos x="506" y="456"/>
                </a:cxn>
                <a:cxn ang="0">
                  <a:pos x="702" y="410"/>
                </a:cxn>
                <a:cxn ang="0">
                  <a:pos x="920" y="360"/>
                </a:cxn>
                <a:cxn ang="0">
                  <a:pos x="1154" y="306"/>
                </a:cxn>
                <a:cxn ang="0">
                  <a:pos x="1402" y="254"/>
                </a:cxn>
                <a:cxn ang="0">
                  <a:pos x="1656" y="202"/>
                </a:cxn>
                <a:cxn ang="0">
                  <a:pos x="1916" y="154"/>
                </a:cxn>
                <a:cxn ang="0">
                  <a:pos x="2174" y="108"/>
                </a:cxn>
                <a:cxn ang="0">
                  <a:pos x="2302" y="88"/>
                </a:cxn>
                <a:cxn ang="0">
                  <a:pos x="2426" y="68"/>
                </a:cxn>
                <a:cxn ang="0">
                  <a:pos x="2550" y="52"/>
                </a:cxn>
                <a:cxn ang="0">
                  <a:pos x="2670" y="36"/>
                </a:cxn>
                <a:cxn ang="0">
                  <a:pos x="2788" y="24"/>
                </a:cxn>
                <a:cxn ang="0">
                  <a:pos x="2900" y="14"/>
                </a:cxn>
                <a:cxn ang="0">
                  <a:pos x="3008" y="6"/>
                </a:cxn>
                <a:cxn ang="0">
                  <a:pos x="3112" y="0"/>
                </a:cxn>
              </a:cxnLst>
              <a:rect l="0" t="0" r="r" b="b"/>
              <a:pathLst>
                <a:path w="3112" h="584">
                  <a:moveTo>
                    <a:pt x="0" y="584"/>
                  </a:moveTo>
                  <a:lnTo>
                    <a:pt x="0" y="584"/>
                  </a:lnTo>
                  <a:lnTo>
                    <a:pt x="90" y="560"/>
                  </a:lnTo>
                  <a:lnTo>
                    <a:pt x="336" y="498"/>
                  </a:lnTo>
                  <a:lnTo>
                    <a:pt x="506" y="456"/>
                  </a:lnTo>
                  <a:lnTo>
                    <a:pt x="702" y="410"/>
                  </a:lnTo>
                  <a:lnTo>
                    <a:pt x="920" y="360"/>
                  </a:lnTo>
                  <a:lnTo>
                    <a:pt x="1154" y="306"/>
                  </a:lnTo>
                  <a:lnTo>
                    <a:pt x="1402" y="254"/>
                  </a:lnTo>
                  <a:lnTo>
                    <a:pt x="1656" y="202"/>
                  </a:lnTo>
                  <a:lnTo>
                    <a:pt x="1916" y="154"/>
                  </a:lnTo>
                  <a:lnTo>
                    <a:pt x="2174" y="108"/>
                  </a:lnTo>
                  <a:lnTo>
                    <a:pt x="2302" y="88"/>
                  </a:lnTo>
                  <a:lnTo>
                    <a:pt x="2426" y="68"/>
                  </a:lnTo>
                  <a:lnTo>
                    <a:pt x="2550" y="52"/>
                  </a:lnTo>
                  <a:lnTo>
                    <a:pt x="2670" y="36"/>
                  </a:lnTo>
                  <a:lnTo>
                    <a:pt x="2788" y="24"/>
                  </a:lnTo>
                  <a:lnTo>
                    <a:pt x="2900" y="14"/>
                  </a:lnTo>
                  <a:lnTo>
                    <a:pt x="3008" y="6"/>
                  </a:lnTo>
                  <a:lnTo>
                    <a:pt x="3112" y="0"/>
                  </a:lnTo>
                </a:path>
              </a:pathLst>
            </a:custGeom>
            <a:noFill/>
            <a:ln w="12">
              <a:solidFill>
                <a:srgbClr val="FFFFFF"/>
              </a:solidFill>
              <a:prstDash val="solid"/>
              <a:round/>
              <a:headEnd/>
              <a:tailEnd/>
            </a:ln>
          </p:spPr>
          <p:txBody>
            <a:bodyPr vert="horz" wrap="square" lIns="91440" tIns="45720" rIns="91440" bIns="45720" numCol="1" anchor="t" anchorCtr="0" compatLnSpc="1">
              <a:prstTxWarp prst="textNoShape">
                <a:avLst/>
              </a:prstTxWarp>
            </a:bodyPr>
            <a:lstStyle/>
            <a:p>
              <a:endParaRPr lang="en-US"/>
            </a:p>
          </p:txBody>
        </p:sp>
        <p:sp useBgFill="1">
          <p:nvSpPr>
            <p:cNvPr id="20" name="Freeform 19"/>
            <p:cNvSpPr>
              <a:spLocks/>
            </p:cNvSpPr>
            <p:nvPr/>
          </p:nvSpPr>
          <p:spPr bwMode="hidden">
            <a:xfrm>
              <a:off x="-3905250" y="4294188"/>
              <a:ext cx="13011150" cy="1892300"/>
            </a:xfrm>
            <a:custGeom>
              <a:avLst/>
              <a:gdLst/>
              <a:ahLst/>
              <a:cxnLst>
                <a:cxn ang="0">
                  <a:pos x="8192" y="512"/>
                </a:cxn>
                <a:cxn ang="0">
                  <a:pos x="8040" y="570"/>
                </a:cxn>
                <a:cxn ang="0">
                  <a:pos x="7878" y="620"/>
                </a:cxn>
                <a:cxn ang="0">
                  <a:pos x="7706" y="666"/>
                </a:cxn>
                <a:cxn ang="0">
                  <a:pos x="7522" y="702"/>
                </a:cxn>
                <a:cxn ang="0">
                  <a:pos x="7322" y="730"/>
                </a:cxn>
                <a:cxn ang="0">
                  <a:pos x="7106" y="750"/>
                </a:cxn>
                <a:cxn ang="0">
                  <a:pos x="6872" y="762"/>
                </a:cxn>
                <a:cxn ang="0">
                  <a:pos x="6618" y="760"/>
                </a:cxn>
                <a:cxn ang="0">
                  <a:pos x="6342" y="750"/>
                </a:cxn>
                <a:cxn ang="0">
                  <a:pos x="6042" y="726"/>
                </a:cxn>
                <a:cxn ang="0">
                  <a:pos x="5716" y="690"/>
                </a:cxn>
                <a:cxn ang="0">
                  <a:pos x="5364" y="642"/>
                </a:cxn>
                <a:cxn ang="0">
                  <a:pos x="4982" y="578"/>
                </a:cxn>
                <a:cxn ang="0">
                  <a:pos x="4568" y="500"/>
                </a:cxn>
                <a:cxn ang="0">
                  <a:pos x="4122" y="406"/>
                </a:cxn>
                <a:cxn ang="0">
                  <a:pos x="3640" y="296"/>
                </a:cxn>
                <a:cxn ang="0">
                  <a:pos x="3396" y="240"/>
                </a:cxn>
                <a:cxn ang="0">
                  <a:pos x="2934" y="148"/>
                </a:cxn>
                <a:cxn ang="0">
                  <a:pos x="2512" y="82"/>
                </a:cxn>
                <a:cxn ang="0">
                  <a:pos x="2126" y="36"/>
                </a:cxn>
                <a:cxn ang="0">
                  <a:pos x="1776" y="10"/>
                </a:cxn>
                <a:cxn ang="0">
                  <a:pos x="1462" y="0"/>
                </a:cxn>
                <a:cxn ang="0">
                  <a:pos x="1182" y="4"/>
                </a:cxn>
                <a:cxn ang="0">
                  <a:pos x="934" y="20"/>
                </a:cxn>
                <a:cxn ang="0">
                  <a:pos x="716" y="44"/>
                </a:cxn>
                <a:cxn ang="0">
                  <a:pos x="530" y="74"/>
                </a:cxn>
                <a:cxn ang="0">
                  <a:pos x="374" y="108"/>
                </a:cxn>
                <a:cxn ang="0">
                  <a:pos x="248" y="144"/>
                </a:cxn>
                <a:cxn ang="0">
                  <a:pos x="148" y="176"/>
                </a:cxn>
                <a:cxn ang="0">
                  <a:pos x="48" y="216"/>
                </a:cxn>
                <a:cxn ang="0">
                  <a:pos x="0" y="240"/>
                </a:cxn>
                <a:cxn ang="0">
                  <a:pos x="8192" y="1192"/>
                </a:cxn>
                <a:cxn ang="0">
                  <a:pos x="8196" y="1186"/>
                </a:cxn>
                <a:cxn ang="0">
                  <a:pos x="8196" y="510"/>
                </a:cxn>
                <a:cxn ang="0">
                  <a:pos x="8192" y="512"/>
                </a:cxn>
              </a:cxnLst>
              <a:rect l="0" t="0" r="r" b="b"/>
              <a:pathLst>
                <a:path w="8196" h="1192">
                  <a:moveTo>
                    <a:pt x="8192" y="512"/>
                  </a:moveTo>
                  <a:lnTo>
                    <a:pt x="8192" y="512"/>
                  </a:lnTo>
                  <a:lnTo>
                    <a:pt x="8116" y="542"/>
                  </a:lnTo>
                  <a:lnTo>
                    <a:pt x="8040" y="570"/>
                  </a:lnTo>
                  <a:lnTo>
                    <a:pt x="7960" y="596"/>
                  </a:lnTo>
                  <a:lnTo>
                    <a:pt x="7878" y="620"/>
                  </a:lnTo>
                  <a:lnTo>
                    <a:pt x="7794" y="644"/>
                  </a:lnTo>
                  <a:lnTo>
                    <a:pt x="7706" y="666"/>
                  </a:lnTo>
                  <a:lnTo>
                    <a:pt x="7616" y="684"/>
                  </a:lnTo>
                  <a:lnTo>
                    <a:pt x="7522" y="702"/>
                  </a:lnTo>
                  <a:lnTo>
                    <a:pt x="7424" y="718"/>
                  </a:lnTo>
                  <a:lnTo>
                    <a:pt x="7322" y="730"/>
                  </a:lnTo>
                  <a:lnTo>
                    <a:pt x="7216" y="742"/>
                  </a:lnTo>
                  <a:lnTo>
                    <a:pt x="7106" y="750"/>
                  </a:lnTo>
                  <a:lnTo>
                    <a:pt x="6992" y="758"/>
                  </a:lnTo>
                  <a:lnTo>
                    <a:pt x="6872" y="762"/>
                  </a:lnTo>
                  <a:lnTo>
                    <a:pt x="6748" y="762"/>
                  </a:lnTo>
                  <a:lnTo>
                    <a:pt x="6618" y="760"/>
                  </a:lnTo>
                  <a:lnTo>
                    <a:pt x="6482" y="756"/>
                  </a:lnTo>
                  <a:lnTo>
                    <a:pt x="6342" y="750"/>
                  </a:lnTo>
                  <a:lnTo>
                    <a:pt x="6196" y="740"/>
                  </a:lnTo>
                  <a:lnTo>
                    <a:pt x="6042" y="726"/>
                  </a:lnTo>
                  <a:lnTo>
                    <a:pt x="5882" y="710"/>
                  </a:lnTo>
                  <a:lnTo>
                    <a:pt x="5716" y="690"/>
                  </a:lnTo>
                  <a:lnTo>
                    <a:pt x="5544" y="668"/>
                  </a:lnTo>
                  <a:lnTo>
                    <a:pt x="5364" y="642"/>
                  </a:lnTo>
                  <a:lnTo>
                    <a:pt x="5176" y="612"/>
                  </a:lnTo>
                  <a:lnTo>
                    <a:pt x="4982" y="578"/>
                  </a:lnTo>
                  <a:lnTo>
                    <a:pt x="4778" y="540"/>
                  </a:lnTo>
                  <a:lnTo>
                    <a:pt x="4568" y="500"/>
                  </a:lnTo>
                  <a:lnTo>
                    <a:pt x="4348" y="454"/>
                  </a:lnTo>
                  <a:lnTo>
                    <a:pt x="4122" y="406"/>
                  </a:lnTo>
                  <a:lnTo>
                    <a:pt x="3886" y="354"/>
                  </a:lnTo>
                  <a:lnTo>
                    <a:pt x="3640" y="296"/>
                  </a:lnTo>
                  <a:lnTo>
                    <a:pt x="3640" y="296"/>
                  </a:lnTo>
                  <a:lnTo>
                    <a:pt x="3396" y="240"/>
                  </a:lnTo>
                  <a:lnTo>
                    <a:pt x="3160" y="192"/>
                  </a:lnTo>
                  <a:lnTo>
                    <a:pt x="2934" y="148"/>
                  </a:lnTo>
                  <a:lnTo>
                    <a:pt x="2718" y="112"/>
                  </a:lnTo>
                  <a:lnTo>
                    <a:pt x="2512" y="82"/>
                  </a:lnTo>
                  <a:lnTo>
                    <a:pt x="2314" y="56"/>
                  </a:lnTo>
                  <a:lnTo>
                    <a:pt x="2126" y="36"/>
                  </a:lnTo>
                  <a:lnTo>
                    <a:pt x="1948" y="20"/>
                  </a:lnTo>
                  <a:lnTo>
                    <a:pt x="1776" y="10"/>
                  </a:lnTo>
                  <a:lnTo>
                    <a:pt x="1616" y="2"/>
                  </a:lnTo>
                  <a:lnTo>
                    <a:pt x="1462" y="0"/>
                  </a:lnTo>
                  <a:lnTo>
                    <a:pt x="1318" y="0"/>
                  </a:lnTo>
                  <a:lnTo>
                    <a:pt x="1182" y="4"/>
                  </a:lnTo>
                  <a:lnTo>
                    <a:pt x="1054" y="10"/>
                  </a:lnTo>
                  <a:lnTo>
                    <a:pt x="934" y="20"/>
                  </a:lnTo>
                  <a:lnTo>
                    <a:pt x="822" y="30"/>
                  </a:lnTo>
                  <a:lnTo>
                    <a:pt x="716" y="44"/>
                  </a:lnTo>
                  <a:lnTo>
                    <a:pt x="620" y="58"/>
                  </a:lnTo>
                  <a:lnTo>
                    <a:pt x="530" y="74"/>
                  </a:lnTo>
                  <a:lnTo>
                    <a:pt x="450" y="92"/>
                  </a:lnTo>
                  <a:lnTo>
                    <a:pt x="374" y="108"/>
                  </a:lnTo>
                  <a:lnTo>
                    <a:pt x="308" y="126"/>
                  </a:lnTo>
                  <a:lnTo>
                    <a:pt x="248" y="144"/>
                  </a:lnTo>
                  <a:lnTo>
                    <a:pt x="194" y="160"/>
                  </a:lnTo>
                  <a:lnTo>
                    <a:pt x="148" y="176"/>
                  </a:lnTo>
                  <a:lnTo>
                    <a:pt x="108" y="192"/>
                  </a:lnTo>
                  <a:lnTo>
                    <a:pt x="48" y="216"/>
                  </a:lnTo>
                  <a:lnTo>
                    <a:pt x="12" y="234"/>
                  </a:lnTo>
                  <a:lnTo>
                    <a:pt x="0" y="240"/>
                  </a:lnTo>
                  <a:lnTo>
                    <a:pt x="0" y="1192"/>
                  </a:lnTo>
                  <a:lnTo>
                    <a:pt x="8192" y="1192"/>
                  </a:lnTo>
                  <a:lnTo>
                    <a:pt x="8192" y="1192"/>
                  </a:lnTo>
                  <a:lnTo>
                    <a:pt x="8196" y="1186"/>
                  </a:lnTo>
                  <a:lnTo>
                    <a:pt x="8196" y="1186"/>
                  </a:lnTo>
                  <a:lnTo>
                    <a:pt x="8196" y="510"/>
                  </a:lnTo>
                  <a:lnTo>
                    <a:pt x="8196" y="510"/>
                  </a:lnTo>
                  <a:lnTo>
                    <a:pt x="8192" y="512"/>
                  </a:lnTo>
                  <a:lnTo>
                    <a:pt x="8192" y="512"/>
                  </a:lnTo>
                  <a:close/>
                </a:path>
              </a:pathLst>
            </a:custGeom>
            <a:ln w="9525">
              <a:noFill/>
              <a:round/>
              <a:headEnd/>
              <a:tailEnd/>
            </a:ln>
          </p:spPr>
          <p:txBody>
            <a:bodyPr vert="horz" wrap="square" lIns="91440" tIns="45720" rIns="91440" bIns="45720" numCol="1" anchor="t" anchorCtr="0" compatLnSpc="1">
              <a:prstTxWarp prst="textNoShape">
                <a:avLst/>
              </a:prstTxWarp>
            </a:bodyPr>
            <a:lstStyle/>
            <a:p>
              <a:endParaRPr lang="en-US"/>
            </a:p>
          </p:txBody>
        </p:sp>
      </p:grpSp>
      <p:sp>
        <p:nvSpPr>
          <p:cNvPr id="2" name="Vertical Title 1"/>
          <p:cNvSpPr>
            <a:spLocks noGrp="1"/>
          </p:cNvSpPr>
          <p:nvPr>
            <p:ph type="title" orient="vert"/>
          </p:nvPr>
        </p:nvSpPr>
        <p:spPr>
          <a:xfrm>
            <a:off x="6629400" y="1447800"/>
            <a:ext cx="2057400" cy="4487333"/>
          </a:xfrm>
        </p:spPr>
        <p:txBody>
          <a:bodyPr vert="eaVert" anchor="ctr"/>
          <a:lstStyle>
            <a:lvl1pPr algn="l">
              <a:defRPr>
                <a:solidFill>
                  <a:schemeClr val="tx2"/>
                </a:solidFill>
              </a:defRPr>
            </a:lvl1pPr>
          </a:lstStyle>
          <a:p>
            <a:r>
              <a:rPr lang="en-US" smtClean="0"/>
              <a:t>Click to edit Master title style</a:t>
            </a:r>
            <a:endParaRPr lang="en-US" dirty="0"/>
          </a:p>
        </p:txBody>
      </p:sp>
      <p:sp>
        <p:nvSpPr>
          <p:cNvPr id="3" name="Vertical Text Placeholder 2"/>
          <p:cNvSpPr>
            <a:spLocks noGrp="1"/>
          </p:cNvSpPr>
          <p:nvPr>
            <p:ph type="body" orient="vert" idx="1"/>
          </p:nvPr>
        </p:nvSpPr>
        <p:spPr>
          <a:xfrm>
            <a:off x="457200" y="1447800"/>
            <a:ext cx="6019800" cy="4487334"/>
          </a:xfrm>
        </p:spPr>
        <p:txBody>
          <a:bodyPr vert="eaVert"/>
          <a:lstStyle>
            <a:lvl1pPr>
              <a:buClr>
                <a:schemeClr val="accent1"/>
              </a:buClr>
              <a:defRPr/>
            </a:lvl1pPr>
            <a:lvl2pPr>
              <a:buClr>
                <a:schemeClr val="accent1"/>
              </a:buClr>
              <a:defRPr/>
            </a:lvl2pPr>
            <a:lvl3pPr>
              <a:buClr>
                <a:schemeClr val="accent1"/>
              </a:buClr>
              <a:defRPr/>
            </a:lvl3pPr>
            <a:lvl4pPr>
              <a:buClr>
                <a:schemeClr val="accent1"/>
              </a:buClr>
              <a:defRPr/>
            </a:lvl4pPr>
            <a:lvl5pPr>
              <a:buClr>
                <a:schemeClr val="accent1"/>
              </a:buClr>
              <a:defRPr/>
            </a:lvl5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dirty="0"/>
          </a:p>
        </p:txBody>
      </p:sp>
    </p:spTree>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14" name="Rounded Rectangle 13"/>
          <p:cNvSpPr/>
          <p:nvPr/>
        </p:nvSpPr>
        <p:spPr>
          <a:xfrm>
            <a:off x="228600" y="228600"/>
            <a:ext cx="8695944" cy="2468880"/>
          </a:xfrm>
          <a:prstGeom prst="roundRect">
            <a:avLst>
              <a:gd name="adj" fmla="val 3362"/>
            </a:avLst>
          </a:prstGeom>
          <a:gradFill>
            <a:gsLst>
              <a:gs pos="0">
                <a:schemeClr val="accent1">
                  <a:lumMod val="75000"/>
                </a:schemeClr>
              </a:gs>
              <a:gs pos="90000">
                <a:schemeClr val="accent1">
                  <a:lumMod val="60000"/>
                  <a:lumOff val="40000"/>
                </a:schemeClr>
              </a:gs>
            </a:gsLst>
            <a:lin ang="54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grpSp>
        <p:nvGrpSpPr>
          <p:cNvPr id="8" name="Group 15"/>
          <p:cNvGrpSpPr>
            <a:grpSpLocks noChangeAspect="1"/>
          </p:cNvGrpSpPr>
          <p:nvPr/>
        </p:nvGrpSpPr>
        <p:grpSpPr bwMode="hidden">
          <a:xfrm>
            <a:off x="211665" y="1679429"/>
            <a:ext cx="8723376" cy="1329874"/>
            <a:chOff x="-3905251" y="4294188"/>
            <a:chExt cx="13027839" cy="1892300"/>
          </a:xfrm>
        </p:grpSpPr>
        <p:sp>
          <p:nvSpPr>
            <p:cNvPr id="17" name="Freeform 14"/>
            <p:cNvSpPr>
              <a:spLocks/>
            </p:cNvSpPr>
            <p:nvPr/>
          </p:nvSpPr>
          <p:spPr bwMode="hidden">
            <a:xfrm>
              <a:off x="4810125" y="4500563"/>
              <a:ext cx="4295775" cy="1016000"/>
            </a:xfrm>
            <a:custGeom>
              <a:avLst/>
              <a:gdLst/>
              <a:ahLst/>
              <a:cxnLst>
                <a:cxn ang="0">
                  <a:pos x="2700" y="0"/>
                </a:cxn>
                <a:cxn ang="0">
                  <a:pos x="2700" y="0"/>
                </a:cxn>
                <a:cxn ang="0">
                  <a:pos x="2586" y="18"/>
                </a:cxn>
                <a:cxn ang="0">
                  <a:pos x="2470" y="38"/>
                </a:cxn>
                <a:cxn ang="0">
                  <a:pos x="2352" y="60"/>
                </a:cxn>
                <a:cxn ang="0">
                  <a:pos x="2230" y="82"/>
                </a:cxn>
                <a:cxn ang="0">
                  <a:pos x="2106" y="108"/>
                </a:cxn>
                <a:cxn ang="0">
                  <a:pos x="1978" y="134"/>
                </a:cxn>
                <a:cxn ang="0">
                  <a:pos x="1848" y="164"/>
                </a:cxn>
                <a:cxn ang="0">
                  <a:pos x="1714" y="194"/>
                </a:cxn>
                <a:cxn ang="0">
                  <a:pos x="1714" y="194"/>
                </a:cxn>
                <a:cxn ang="0">
                  <a:pos x="1472" y="252"/>
                </a:cxn>
                <a:cxn ang="0">
                  <a:pos x="1236" y="304"/>
                </a:cxn>
                <a:cxn ang="0">
                  <a:pos x="1010" y="352"/>
                </a:cxn>
                <a:cxn ang="0">
                  <a:pos x="792" y="398"/>
                </a:cxn>
                <a:cxn ang="0">
                  <a:pos x="584" y="438"/>
                </a:cxn>
                <a:cxn ang="0">
                  <a:pos x="382" y="474"/>
                </a:cxn>
                <a:cxn ang="0">
                  <a:pos x="188" y="508"/>
                </a:cxn>
                <a:cxn ang="0">
                  <a:pos x="0" y="538"/>
                </a:cxn>
                <a:cxn ang="0">
                  <a:pos x="0" y="538"/>
                </a:cxn>
                <a:cxn ang="0">
                  <a:pos x="130" y="556"/>
                </a:cxn>
                <a:cxn ang="0">
                  <a:pos x="254" y="572"/>
                </a:cxn>
                <a:cxn ang="0">
                  <a:pos x="374" y="586"/>
                </a:cxn>
                <a:cxn ang="0">
                  <a:pos x="492" y="598"/>
                </a:cxn>
                <a:cxn ang="0">
                  <a:pos x="606" y="610"/>
                </a:cxn>
                <a:cxn ang="0">
                  <a:pos x="716" y="618"/>
                </a:cxn>
                <a:cxn ang="0">
                  <a:pos x="822" y="626"/>
                </a:cxn>
                <a:cxn ang="0">
                  <a:pos x="926" y="632"/>
                </a:cxn>
                <a:cxn ang="0">
                  <a:pos x="1028" y="636"/>
                </a:cxn>
                <a:cxn ang="0">
                  <a:pos x="1126" y="638"/>
                </a:cxn>
                <a:cxn ang="0">
                  <a:pos x="1220" y="640"/>
                </a:cxn>
                <a:cxn ang="0">
                  <a:pos x="1312" y="640"/>
                </a:cxn>
                <a:cxn ang="0">
                  <a:pos x="1402" y="638"/>
                </a:cxn>
                <a:cxn ang="0">
                  <a:pos x="1490" y="636"/>
                </a:cxn>
                <a:cxn ang="0">
                  <a:pos x="1574" y="632"/>
                </a:cxn>
                <a:cxn ang="0">
                  <a:pos x="1656" y="626"/>
                </a:cxn>
                <a:cxn ang="0">
                  <a:pos x="1734" y="620"/>
                </a:cxn>
                <a:cxn ang="0">
                  <a:pos x="1812" y="612"/>
                </a:cxn>
                <a:cxn ang="0">
                  <a:pos x="1886" y="602"/>
                </a:cxn>
                <a:cxn ang="0">
                  <a:pos x="1960" y="592"/>
                </a:cxn>
                <a:cxn ang="0">
                  <a:pos x="2030" y="580"/>
                </a:cxn>
                <a:cxn ang="0">
                  <a:pos x="2100" y="568"/>
                </a:cxn>
                <a:cxn ang="0">
                  <a:pos x="2166" y="554"/>
                </a:cxn>
                <a:cxn ang="0">
                  <a:pos x="2232" y="540"/>
                </a:cxn>
                <a:cxn ang="0">
                  <a:pos x="2296" y="524"/>
                </a:cxn>
                <a:cxn ang="0">
                  <a:pos x="2358" y="508"/>
                </a:cxn>
                <a:cxn ang="0">
                  <a:pos x="2418" y="490"/>
                </a:cxn>
                <a:cxn ang="0">
                  <a:pos x="2478" y="472"/>
                </a:cxn>
                <a:cxn ang="0">
                  <a:pos x="2592" y="432"/>
                </a:cxn>
                <a:cxn ang="0">
                  <a:pos x="2702" y="390"/>
                </a:cxn>
                <a:cxn ang="0">
                  <a:pos x="2702" y="390"/>
                </a:cxn>
                <a:cxn ang="0">
                  <a:pos x="2706" y="388"/>
                </a:cxn>
                <a:cxn ang="0">
                  <a:pos x="2706" y="388"/>
                </a:cxn>
                <a:cxn ang="0">
                  <a:pos x="2706" y="0"/>
                </a:cxn>
                <a:cxn ang="0">
                  <a:pos x="2706" y="0"/>
                </a:cxn>
                <a:cxn ang="0">
                  <a:pos x="2700" y="0"/>
                </a:cxn>
                <a:cxn ang="0">
                  <a:pos x="2700" y="0"/>
                </a:cxn>
              </a:cxnLst>
              <a:rect l="0" t="0" r="r" b="b"/>
              <a:pathLst>
                <a:path w="2706" h="640">
                  <a:moveTo>
                    <a:pt x="2700" y="0"/>
                  </a:moveTo>
                  <a:lnTo>
                    <a:pt x="2700" y="0"/>
                  </a:lnTo>
                  <a:lnTo>
                    <a:pt x="2586" y="18"/>
                  </a:lnTo>
                  <a:lnTo>
                    <a:pt x="2470" y="38"/>
                  </a:lnTo>
                  <a:lnTo>
                    <a:pt x="2352" y="60"/>
                  </a:lnTo>
                  <a:lnTo>
                    <a:pt x="2230" y="82"/>
                  </a:lnTo>
                  <a:lnTo>
                    <a:pt x="2106" y="108"/>
                  </a:lnTo>
                  <a:lnTo>
                    <a:pt x="1978" y="134"/>
                  </a:lnTo>
                  <a:lnTo>
                    <a:pt x="1848" y="164"/>
                  </a:lnTo>
                  <a:lnTo>
                    <a:pt x="1714" y="194"/>
                  </a:lnTo>
                  <a:lnTo>
                    <a:pt x="1714" y="194"/>
                  </a:lnTo>
                  <a:lnTo>
                    <a:pt x="1472" y="252"/>
                  </a:lnTo>
                  <a:lnTo>
                    <a:pt x="1236" y="304"/>
                  </a:lnTo>
                  <a:lnTo>
                    <a:pt x="1010" y="352"/>
                  </a:lnTo>
                  <a:lnTo>
                    <a:pt x="792" y="398"/>
                  </a:lnTo>
                  <a:lnTo>
                    <a:pt x="584" y="438"/>
                  </a:lnTo>
                  <a:lnTo>
                    <a:pt x="382" y="474"/>
                  </a:lnTo>
                  <a:lnTo>
                    <a:pt x="188" y="508"/>
                  </a:lnTo>
                  <a:lnTo>
                    <a:pt x="0" y="538"/>
                  </a:lnTo>
                  <a:lnTo>
                    <a:pt x="0" y="538"/>
                  </a:lnTo>
                  <a:lnTo>
                    <a:pt x="130" y="556"/>
                  </a:lnTo>
                  <a:lnTo>
                    <a:pt x="254" y="572"/>
                  </a:lnTo>
                  <a:lnTo>
                    <a:pt x="374" y="586"/>
                  </a:lnTo>
                  <a:lnTo>
                    <a:pt x="492" y="598"/>
                  </a:lnTo>
                  <a:lnTo>
                    <a:pt x="606" y="610"/>
                  </a:lnTo>
                  <a:lnTo>
                    <a:pt x="716" y="618"/>
                  </a:lnTo>
                  <a:lnTo>
                    <a:pt x="822" y="626"/>
                  </a:lnTo>
                  <a:lnTo>
                    <a:pt x="926" y="632"/>
                  </a:lnTo>
                  <a:lnTo>
                    <a:pt x="1028" y="636"/>
                  </a:lnTo>
                  <a:lnTo>
                    <a:pt x="1126" y="638"/>
                  </a:lnTo>
                  <a:lnTo>
                    <a:pt x="1220" y="640"/>
                  </a:lnTo>
                  <a:lnTo>
                    <a:pt x="1312" y="640"/>
                  </a:lnTo>
                  <a:lnTo>
                    <a:pt x="1402" y="638"/>
                  </a:lnTo>
                  <a:lnTo>
                    <a:pt x="1490" y="636"/>
                  </a:lnTo>
                  <a:lnTo>
                    <a:pt x="1574" y="632"/>
                  </a:lnTo>
                  <a:lnTo>
                    <a:pt x="1656" y="626"/>
                  </a:lnTo>
                  <a:lnTo>
                    <a:pt x="1734" y="620"/>
                  </a:lnTo>
                  <a:lnTo>
                    <a:pt x="1812" y="612"/>
                  </a:lnTo>
                  <a:lnTo>
                    <a:pt x="1886" y="602"/>
                  </a:lnTo>
                  <a:lnTo>
                    <a:pt x="1960" y="592"/>
                  </a:lnTo>
                  <a:lnTo>
                    <a:pt x="2030" y="580"/>
                  </a:lnTo>
                  <a:lnTo>
                    <a:pt x="2100" y="568"/>
                  </a:lnTo>
                  <a:lnTo>
                    <a:pt x="2166" y="554"/>
                  </a:lnTo>
                  <a:lnTo>
                    <a:pt x="2232" y="540"/>
                  </a:lnTo>
                  <a:lnTo>
                    <a:pt x="2296" y="524"/>
                  </a:lnTo>
                  <a:lnTo>
                    <a:pt x="2358" y="508"/>
                  </a:lnTo>
                  <a:lnTo>
                    <a:pt x="2418" y="490"/>
                  </a:lnTo>
                  <a:lnTo>
                    <a:pt x="2478" y="472"/>
                  </a:lnTo>
                  <a:lnTo>
                    <a:pt x="2592" y="432"/>
                  </a:lnTo>
                  <a:lnTo>
                    <a:pt x="2702" y="390"/>
                  </a:lnTo>
                  <a:lnTo>
                    <a:pt x="2702" y="390"/>
                  </a:lnTo>
                  <a:lnTo>
                    <a:pt x="2706" y="388"/>
                  </a:lnTo>
                  <a:lnTo>
                    <a:pt x="2706" y="388"/>
                  </a:lnTo>
                  <a:lnTo>
                    <a:pt x="2706" y="0"/>
                  </a:lnTo>
                  <a:lnTo>
                    <a:pt x="2706" y="0"/>
                  </a:lnTo>
                  <a:lnTo>
                    <a:pt x="2700" y="0"/>
                  </a:lnTo>
                  <a:lnTo>
                    <a:pt x="2700" y="0"/>
                  </a:lnTo>
                  <a:close/>
                </a:path>
              </a:pathLst>
            </a:custGeom>
            <a:solidFill>
              <a:schemeClr val="bg2">
                <a:alpha val="29000"/>
              </a:schemeClr>
            </a:solidFill>
            <a:ln w="9525">
              <a:noFill/>
              <a:round/>
              <a:headEnd/>
              <a:tailEnd/>
            </a:ln>
          </p:spPr>
          <p:txBody>
            <a:bodyPr vert="horz" wrap="square" lIns="91440" tIns="45720" rIns="91440" bIns="45720" numCol="1" anchor="t" anchorCtr="0" compatLnSpc="1">
              <a:prstTxWarp prst="textNoShape">
                <a:avLst/>
              </a:prstTxWarp>
            </a:bodyPr>
            <a:lstStyle/>
            <a:p>
              <a:endParaRPr lang="en-US"/>
            </a:p>
          </p:txBody>
        </p:sp>
        <p:sp>
          <p:nvSpPr>
            <p:cNvPr id="18" name="Freeform 18"/>
            <p:cNvSpPr>
              <a:spLocks/>
            </p:cNvSpPr>
            <p:nvPr/>
          </p:nvSpPr>
          <p:spPr bwMode="hidden">
            <a:xfrm>
              <a:off x="-309563" y="4318000"/>
              <a:ext cx="8280401" cy="1209675"/>
            </a:xfrm>
            <a:custGeom>
              <a:avLst/>
              <a:gdLst/>
              <a:ahLst/>
              <a:cxnLst>
                <a:cxn ang="0">
                  <a:pos x="5216" y="714"/>
                </a:cxn>
                <a:cxn ang="0">
                  <a:pos x="4984" y="686"/>
                </a:cxn>
                <a:cxn ang="0">
                  <a:pos x="4478" y="610"/>
                </a:cxn>
                <a:cxn ang="0">
                  <a:pos x="3914" y="508"/>
                </a:cxn>
                <a:cxn ang="0">
                  <a:pos x="3286" y="374"/>
                </a:cxn>
                <a:cxn ang="0">
                  <a:pos x="2946" y="296"/>
                </a:cxn>
                <a:cxn ang="0">
                  <a:pos x="2682" y="236"/>
                </a:cxn>
                <a:cxn ang="0">
                  <a:pos x="2430" y="184"/>
                </a:cxn>
                <a:cxn ang="0">
                  <a:pos x="2190" y="140"/>
                </a:cxn>
                <a:cxn ang="0">
                  <a:pos x="1960" y="102"/>
                </a:cxn>
                <a:cxn ang="0">
                  <a:pos x="1740" y="72"/>
                </a:cxn>
                <a:cxn ang="0">
                  <a:pos x="1334" y="28"/>
                </a:cxn>
                <a:cxn ang="0">
                  <a:pos x="970" y="4"/>
                </a:cxn>
                <a:cxn ang="0">
                  <a:pos x="644" y="0"/>
                </a:cxn>
                <a:cxn ang="0">
                  <a:pos x="358" y="10"/>
                </a:cxn>
                <a:cxn ang="0">
                  <a:pos x="110" y="32"/>
                </a:cxn>
                <a:cxn ang="0">
                  <a:pos x="0" y="48"/>
                </a:cxn>
                <a:cxn ang="0">
                  <a:pos x="314" y="86"/>
                </a:cxn>
                <a:cxn ang="0">
                  <a:pos x="652" y="140"/>
                </a:cxn>
                <a:cxn ang="0">
                  <a:pos x="1014" y="210"/>
                </a:cxn>
                <a:cxn ang="0">
                  <a:pos x="1402" y="296"/>
                </a:cxn>
                <a:cxn ang="0">
                  <a:pos x="1756" y="378"/>
                </a:cxn>
                <a:cxn ang="0">
                  <a:pos x="2408" y="516"/>
                </a:cxn>
                <a:cxn ang="0">
                  <a:pos x="2708" y="572"/>
                </a:cxn>
                <a:cxn ang="0">
                  <a:pos x="2992" y="620"/>
                </a:cxn>
                <a:cxn ang="0">
                  <a:pos x="3260" y="662"/>
                </a:cxn>
                <a:cxn ang="0">
                  <a:pos x="3512" y="694"/>
                </a:cxn>
                <a:cxn ang="0">
                  <a:pos x="3750" y="722"/>
                </a:cxn>
                <a:cxn ang="0">
                  <a:pos x="3974" y="740"/>
                </a:cxn>
                <a:cxn ang="0">
                  <a:pos x="4184" y="754"/>
                </a:cxn>
                <a:cxn ang="0">
                  <a:pos x="4384" y="762"/>
                </a:cxn>
                <a:cxn ang="0">
                  <a:pos x="4570" y="762"/>
                </a:cxn>
                <a:cxn ang="0">
                  <a:pos x="4746" y="758"/>
                </a:cxn>
                <a:cxn ang="0">
                  <a:pos x="4912" y="748"/>
                </a:cxn>
                <a:cxn ang="0">
                  <a:pos x="5068" y="732"/>
                </a:cxn>
                <a:cxn ang="0">
                  <a:pos x="5216" y="714"/>
                </a:cxn>
              </a:cxnLst>
              <a:rect l="0" t="0" r="r" b="b"/>
              <a:pathLst>
                <a:path w="5216" h="762">
                  <a:moveTo>
                    <a:pt x="5216" y="714"/>
                  </a:moveTo>
                  <a:lnTo>
                    <a:pt x="5216" y="714"/>
                  </a:lnTo>
                  <a:lnTo>
                    <a:pt x="5102" y="700"/>
                  </a:lnTo>
                  <a:lnTo>
                    <a:pt x="4984" y="686"/>
                  </a:lnTo>
                  <a:lnTo>
                    <a:pt x="4738" y="652"/>
                  </a:lnTo>
                  <a:lnTo>
                    <a:pt x="4478" y="610"/>
                  </a:lnTo>
                  <a:lnTo>
                    <a:pt x="4204" y="564"/>
                  </a:lnTo>
                  <a:lnTo>
                    <a:pt x="3914" y="508"/>
                  </a:lnTo>
                  <a:lnTo>
                    <a:pt x="3608" y="446"/>
                  </a:lnTo>
                  <a:lnTo>
                    <a:pt x="3286" y="374"/>
                  </a:lnTo>
                  <a:lnTo>
                    <a:pt x="2946" y="296"/>
                  </a:lnTo>
                  <a:lnTo>
                    <a:pt x="2946" y="296"/>
                  </a:lnTo>
                  <a:lnTo>
                    <a:pt x="2812" y="266"/>
                  </a:lnTo>
                  <a:lnTo>
                    <a:pt x="2682" y="236"/>
                  </a:lnTo>
                  <a:lnTo>
                    <a:pt x="2556" y="210"/>
                  </a:lnTo>
                  <a:lnTo>
                    <a:pt x="2430" y="184"/>
                  </a:lnTo>
                  <a:lnTo>
                    <a:pt x="2308" y="162"/>
                  </a:lnTo>
                  <a:lnTo>
                    <a:pt x="2190" y="140"/>
                  </a:lnTo>
                  <a:lnTo>
                    <a:pt x="2074" y="120"/>
                  </a:lnTo>
                  <a:lnTo>
                    <a:pt x="1960" y="102"/>
                  </a:lnTo>
                  <a:lnTo>
                    <a:pt x="1850" y="86"/>
                  </a:lnTo>
                  <a:lnTo>
                    <a:pt x="1740" y="72"/>
                  </a:lnTo>
                  <a:lnTo>
                    <a:pt x="1532" y="46"/>
                  </a:lnTo>
                  <a:lnTo>
                    <a:pt x="1334" y="28"/>
                  </a:lnTo>
                  <a:lnTo>
                    <a:pt x="1148" y="14"/>
                  </a:lnTo>
                  <a:lnTo>
                    <a:pt x="970" y="4"/>
                  </a:lnTo>
                  <a:lnTo>
                    <a:pt x="802" y="0"/>
                  </a:lnTo>
                  <a:lnTo>
                    <a:pt x="644" y="0"/>
                  </a:lnTo>
                  <a:lnTo>
                    <a:pt x="496" y="4"/>
                  </a:lnTo>
                  <a:lnTo>
                    <a:pt x="358" y="10"/>
                  </a:lnTo>
                  <a:lnTo>
                    <a:pt x="230" y="20"/>
                  </a:lnTo>
                  <a:lnTo>
                    <a:pt x="110" y="32"/>
                  </a:lnTo>
                  <a:lnTo>
                    <a:pt x="0" y="48"/>
                  </a:lnTo>
                  <a:lnTo>
                    <a:pt x="0" y="48"/>
                  </a:lnTo>
                  <a:lnTo>
                    <a:pt x="154" y="66"/>
                  </a:lnTo>
                  <a:lnTo>
                    <a:pt x="314" y="86"/>
                  </a:lnTo>
                  <a:lnTo>
                    <a:pt x="480" y="112"/>
                  </a:lnTo>
                  <a:lnTo>
                    <a:pt x="652" y="140"/>
                  </a:lnTo>
                  <a:lnTo>
                    <a:pt x="830" y="174"/>
                  </a:lnTo>
                  <a:lnTo>
                    <a:pt x="1014" y="210"/>
                  </a:lnTo>
                  <a:lnTo>
                    <a:pt x="1206" y="250"/>
                  </a:lnTo>
                  <a:lnTo>
                    <a:pt x="1402" y="296"/>
                  </a:lnTo>
                  <a:lnTo>
                    <a:pt x="1402" y="296"/>
                  </a:lnTo>
                  <a:lnTo>
                    <a:pt x="1756" y="378"/>
                  </a:lnTo>
                  <a:lnTo>
                    <a:pt x="2092" y="450"/>
                  </a:lnTo>
                  <a:lnTo>
                    <a:pt x="2408" y="516"/>
                  </a:lnTo>
                  <a:lnTo>
                    <a:pt x="2562" y="544"/>
                  </a:lnTo>
                  <a:lnTo>
                    <a:pt x="2708" y="572"/>
                  </a:lnTo>
                  <a:lnTo>
                    <a:pt x="2852" y="598"/>
                  </a:lnTo>
                  <a:lnTo>
                    <a:pt x="2992" y="620"/>
                  </a:lnTo>
                  <a:lnTo>
                    <a:pt x="3128" y="642"/>
                  </a:lnTo>
                  <a:lnTo>
                    <a:pt x="3260" y="662"/>
                  </a:lnTo>
                  <a:lnTo>
                    <a:pt x="3388" y="678"/>
                  </a:lnTo>
                  <a:lnTo>
                    <a:pt x="3512" y="694"/>
                  </a:lnTo>
                  <a:lnTo>
                    <a:pt x="3632" y="708"/>
                  </a:lnTo>
                  <a:lnTo>
                    <a:pt x="3750" y="722"/>
                  </a:lnTo>
                  <a:lnTo>
                    <a:pt x="3864" y="732"/>
                  </a:lnTo>
                  <a:lnTo>
                    <a:pt x="3974" y="740"/>
                  </a:lnTo>
                  <a:lnTo>
                    <a:pt x="4080" y="748"/>
                  </a:lnTo>
                  <a:lnTo>
                    <a:pt x="4184" y="754"/>
                  </a:lnTo>
                  <a:lnTo>
                    <a:pt x="4286" y="758"/>
                  </a:lnTo>
                  <a:lnTo>
                    <a:pt x="4384" y="762"/>
                  </a:lnTo>
                  <a:lnTo>
                    <a:pt x="4478" y="762"/>
                  </a:lnTo>
                  <a:lnTo>
                    <a:pt x="4570" y="762"/>
                  </a:lnTo>
                  <a:lnTo>
                    <a:pt x="4660" y="760"/>
                  </a:lnTo>
                  <a:lnTo>
                    <a:pt x="4746" y="758"/>
                  </a:lnTo>
                  <a:lnTo>
                    <a:pt x="4830" y="754"/>
                  </a:lnTo>
                  <a:lnTo>
                    <a:pt x="4912" y="748"/>
                  </a:lnTo>
                  <a:lnTo>
                    <a:pt x="4992" y="740"/>
                  </a:lnTo>
                  <a:lnTo>
                    <a:pt x="5068" y="732"/>
                  </a:lnTo>
                  <a:lnTo>
                    <a:pt x="5144" y="724"/>
                  </a:lnTo>
                  <a:lnTo>
                    <a:pt x="5216" y="714"/>
                  </a:lnTo>
                  <a:lnTo>
                    <a:pt x="5216" y="714"/>
                  </a:lnTo>
                  <a:close/>
                </a:path>
              </a:pathLst>
            </a:custGeom>
            <a:solidFill>
              <a:schemeClr val="bg2">
                <a:alpha val="40000"/>
              </a:schemeClr>
            </a:solidFill>
            <a:ln w="9525">
              <a:noFill/>
              <a:round/>
              <a:headEnd/>
              <a:tailEnd/>
            </a:ln>
          </p:spPr>
          <p:txBody>
            <a:bodyPr vert="horz" wrap="square" lIns="91440" tIns="45720" rIns="91440" bIns="45720" numCol="1" anchor="t" anchorCtr="0" compatLnSpc="1">
              <a:prstTxWarp prst="textNoShape">
                <a:avLst/>
              </a:prstTxWarp>
            </a:bodyPr>
            <a:lstStyle/>
            <a:p>
              <a:endParaRPr lang="en-US"/>
            </a:p>
          </p:txBody>
        </p:sp>
        <p:sp>
          <p:nvSpPr>
            <p:cNvPr id="19" name="Freeform 22"/>
            <p:cNvSpPr>
              <a:spLocks/>
            </p:cNvSpPr>
            <p:nvPr/>
          </p:nvSpPr>
          <p:spPr bwMode="hidden">
            <a:xfrm>
              <a:off x="3175" y="4335463"/>
              <a:ext cx="8166100" cy="1101725"/>
            </a:xfrm>
            <a:custGeom>
              <a:avLst/>
              <a:gdLst/>
              <a:ahLst/>
              <a:cxnLst>
                <a:cxn ang="0">
                  <a:pos x="0" y="70"/>
                </a:cxn>
                <a:cxn ang="0">
                  <a:pos x="0" y="70"/>
                </a:cxn>
                <a:cxn ang="0">
                  <a:pos x="18" y="66"/>
                </a:cxn>
                <a:cxn ang="0">
                  <a:pos x="72" y="56"/>
                </a:cxn>
                <a:cxn ang="0">
                  <a:pos x="164" y="42"/>
                </a:cxn>
                <a:cxn ang="0">
                  <a:pos x="224" y="34"/>
                </a:cxn>
                <a:cxn ang="0">
                  <a:pos x="294" y="26"/>
                </a:cxn>
                <a:cxn ang="0">
                  <a:pos x="372" y="20"/>
                </a:cxn>
                <a:cxn ang="0">
                  <a:pos x="462" y="14"/>
                </a:cxn>
                <a:cxn ang="0">
                  <a:pos x="560" y="8"/>
                </a:cxn>
                <a:cxn ang="0">
                  <a:pos x="670" y="4"/>
                </a:cxn>
                <a:cxn ang="0">
                  <a:pos x="790" y="2"/>
                </a:cxn>
                <a:cxn ang="0">
                  <a:pos x="920" y="0"/>
                </a:cxn>
                <a:cxn ang="0">
                  <a:pos x="1060" y="2"/>
                </a:cxn>
                <a:cxn ang="0">
                  <a:pos x="1210" y="6"/>
                </a:cxn>
                <a:cxn ang="0">
                  <a:pos x="1372" y="14"/>
                </a:cxn>
                <a:cxn ang="0">
                  <a:pos x="1544" y="24"/>
                </a:cxn>
                <a:cxn ang="0">
                  <a:pos x="1726" y="40"/>
                </a:cxn>
                <a:cxn ang="0">
                  <a:pos x="1920" y="58"/>
                </a:cxn>
                <a:cxn ang="0">
                  <a:pos x="2126" y="80"/>
                </a:cxn>
                <a:cxn ang="0">
                  <a:pos x="2342" y="106"/>
                </a:cxn>
                <a:cxn ang="0">
                  <a:pos x="2570" y="138"/>
                </a:cxn>
                <a:cxn ang="0">
                  <a:pos x="2808" y="174"/>
                </a:cxn>
                <a:cxn ang="0">
                  <a:pos x="3058" y="216"/>
                </a:cxn>
                <a:cxn ang="0">
                  <a:pos x="3320" y="266"/>
                </a:cxn>
                <a:cxn ang="0">
                  <a:pos x="3594" y="320"/>
                </a:cxn>
                <a:cxn ang="0">
                  <a:pos x="3880" y="380"/>
                </a:cxn>
                <a:cxn ang="0">
                  <a:pos x="4178" y="448"/>
                </a:cxn>
                <a:cxn ang="0">
                  <a:pos x="4488" y="522"/>
                </a:cxn>
                <a:cxn ang="0">
                  <a:pos x="4810" y="604"/>
                </a:cxn>
                <a:cxn ang="0">
                  <a:pos x="5144" y="694"/>
                </a:cxn>
              </a:cxnLst>
              <a:rect l="0" t="0" r="r" b="b"/>
              <a:pathLst>
                <a:path w="5144" h="694">
                  <a:moveTo>
                    <a:pt x="0" y="70"/>
                  </a:moveTo>
                  <a:lnTo>
                    <a:pt x="0" y="70"/>
                  </a:lnTo>
                  <a:lnTo>
                    <a:pt x="18" y="66"/>
                  </a:lnTo>
                  <a:lnTo>
                    <a:pt x="72" y="56"/>
                  </a:lnTo>
                  <a:lnTo>
                    <a:pt x="164" y="42"/>
                  </a:lnTo>
                  <a:lnTo>
                    <a:pt x="224" y="34"/>
                  </a:lnTo>
                  <a:lnTo>
                    <a:pt x="294" y="26"/>
                  </a:lnTo>
                  <a:lnTo>
                    <a:pt x="372" y="20"/>
                  </a:lnTo>
                  <a:lnTo>
                    <a:pt x="462" y="14"/>
                  </a:lnTo>
                  <a:lnTo>
                    <a:pt x="560" y="8"/>
                  </a:lnTo>
                  <a:lnTo>
                    <a:pt x="670" y="4"/>
                  </a:lnTo>
                  <a:lnTo>
                    <a:pt x="790" y="2"/>
                  </a:lnTo>
                  <a:lnTo>
                    <a:pt x="920" y="0"/>
                  </a:lnTo>
                  <a:lnTo>
                    <a:pt x="1060" y="2"/>
                  </a:lnTo>
                  <a:lnTo>
                    <a:pt x="1210" y="6"/>
                  </a:lnTo>
                  <a:lnTo>
                    <a:pt x="1372" y="14"/>
                  </a:lnTo>
                  <a:lnTo>
                    <a:pt x="1544" y="24"/>
                  </a:lnTo>
                  <a:lnTo>
                    <a:pt x="1726" y="40"/>
                  </a:lnTo>
                  <a:lnTo>
                    <a:pt x="1920" y="58"/>
                  </a:lnTo>
                  <a:lnTo>
                    <a:pt x="2126" y="80"/>
                  </a:lnTo>
                  <a:lnTo>
                    <a:pt x="2342" y="106"/>
                  </a:lnTo>
                  <a:lnTo>
                    <a:pt x="2570" y="138"/>
                  </a:lnTo>
                  <a:lnTo>
                    <a:pt x="2808" y="174"/>
                  </a:lnTo>
                  <a:lnTo>
                    <a:pt x="3058" y="216"/>
                  </a:lnTo>
                  <a:lnTo>
                    <a:pt x="3320" y="266"/>
                  </a:lnTo>
                  <a:lnTo>
                    <a:pt x="3594" y="320"/>
                  </a:lnTo>
                  <a:lnTo>
                    <a:pt x="3880" y="380"/>
                  </a:lnTo>
                  <a:lnTo>
                    <a:pt x="4178" y="448"/>
                  </a:lnTo>
                  <a:lnTo>
                    <a:pt x="4488" y="522"/>
                  </a:lnTo>
                  <a:lnTo>
                    <a:pt x="4810" y="604"/>
                  </a:lnTo>
                  <a:lnTo>
                    <a:pt x="5144" y="694"/>
                  </a:lnTo>
                </a:path>
              </a:pathLst>
            </a:custGeom>
            <a:noFill/>
            <a:ln w="12">
              <a:solidFill>
                <a:srgbClr val="FFFFFF"/>
              </a:solidFill>
              <a:prstDash val="solid"/>
              <a:round/>
              <a:headEnd/>
              <a:tailEnd/>
            </a:ln>
          </p:spPr>
          <p:txBody>
            <a:bodyPr vert="horz" wrap="square" lIns="91440" tIns="45720" rIns="91440" bIns="45720" numCol="1" anchor="t" anchorCtr="0" compatLnSpc="1">
              <a:prstTxWarp prst="textNoShape">
                <a:avLst/>
              </a:prstTxWarp>
            </a:bodyPr>
            <a:lstStyle/>
            <a:p>
              <a:endParaRPr lang="en-US"/>
            </a:p>
          </p:txBody>
        </p:sp>
        <p:sp>
          <p:nvSpPr>
            <p:cNvPr id="20" name="Freeform 26"/>
            <p:cNvSpPr>
              <a:spLocks/>
            </p:cNvSpPr>
            <p:nvPr/>
          </p:nvSpPr>
          <p:spPr bwMode="hidden">
            <a:xfrm>
              <a:off x="4156075" y="4316413"/>
              <a:ext cx="4940300" cy="927100"/>
            </a:xfrm>
            <a:custGeom>
              <a:avLst/>
              <a:gdLst/>
              <a:ahLst/>
              <a:cxnLst>
                <a:cxn ang="0">
                  <a:pos x="0" y="584"/>
                </a:cxn>
                <a:cxn ang="0">
                  <a:pos x="0" y="584"/>
                </a:cxn>
                <a:cxn ang="0">
                  <a:pos x="90" y="560"/>
                </a:cxn>
                <a:cxn ang="0">
                  <a:pos x="336" y="498"/>
                </a:cxn>
                <a:cxn ang="0">
                  <a:pos x="506" y="456"/>
                </a:cxn>
                <a:cxn ang="0">
                  <a:pos x="702" y="410"/>
                </a:cxn>
                <a:cxn ang="0">
                  <a:pos x="920" y="360"/>
                </a:cxn>
                <a:cxn ang="0">
                  <a:pos x="1154" y="306"/>
                </a:cxn>
                <a:cxn ang="0">
                  <a:pos x="1402" y="254"/>
                </a:cxn>
                <a:cxn ang="0">
                  <a:pos x="1656" y="202"/>
                </a:cxn>
                <a:cxn ang="0">
                  <a:pos x="1916" y="154"/>
                </a:cxn>
                <a:cxn ang="0">
                  <a:pos x="2174" y="108"/>
                </a:cxn>
                <a:cxn ang="0">
                  <a:pos x="2302" y="88"/>
                </a:cxn>
                <a:cxn ang="0">
                  <a:pos x="2426" y="68"/>
                </a:cxn>
                <a:cxn ang="0">
                  <a:pos x="2550" y="52"/>
                </a:cxn>
                <a:cxn ang="0">
                  <a:pos x="2670" y="36"/>
                </a:cxn>
                <a:cxn ang="0">
                  <a:pos x="2788" y="24"/>
                </a:cxn>
                <a:cxn ang="0">
                  <a:pos x="2900" y="14"/>
                </a:cxn>
                <a:cxn ang="0">
                  <a:pos x="3008" y="6"/>
                </a:cxn>
                <a:cxn ang="0">
                  <a:pos x="3112" y="0"/>
                </a:cxn>
              </a:cxnLst>
              <a:rect l="0" t="0" r="r" b="b"/>
              <a:pathLst>
                <a:path w="3112" h="584">
                  <a:moveTo>
                    <a:pt x="0" y="584"/>
                  </a:moveTo>
                  <a:lnTo>
                    <a:pt x="0" y="584"/>
                  </a:lnTo>
                  <a:lnTo>
                    <a:pt x="90" y="560"/>
                  </a:lnTo>
                  <a:lnTo>
                    <a:pt x="336" y="498"/>
                  </a:lnTo>
                  <a:lnTo>
                    <a:pt x="506" y="456"/>
                  </a:lnTo>
                  <a:lnTo>
                    <a:pt x="702" y="410"/>
                  </a:lnTo>
                  <a:lnTo>
                    <a:pt x="920" y="360"/>
                  </a:lnTo>
                  <a:lnTo>
                    <a:pt x="1154" y="306"/>
                  </a:lnTo>
                  <a:lnTo>
                    <a:pt x="1402" y="254"/>
                  </a:lnTo>
                  <a:lnTo>
                    <a:pt x="1656" y="202"/>
                  </a:lnTo>
                  <a:lnTo>
                    <a:pt x="1916" y="154"/>
                  </a:lnTo>
                  <a:lnTo>
                    <a:pt x="2174" y="108"/>
                  </a:lnTo>
                  <a:lnTo>
                    <a:pt x="2302" y="88"/>
                  </a:lnTo>
                  <a:lnTo>
                    <a:pt x="2426" y="68"/>
                  </a:lnTo>
                  <a:lnTo>
                    <a:pt x="2550" y="52"/>
                  </a:lnTo>
                  <a:lnTo>
                    <a:pt x="2670" y="36"/>
                  </a:lnTo>
                  <a:lnTo>
                    <a:pt x="2788" y="24"/>
                  </a:lnTo>
                  <a:lnTo>
                    <a:pt x="2900" y="14"/>
                  </a:lnTo>
                  <a:lnTo>
                    <a:pt x="3008" y="6"/>
                  </a:lnTo>
                  <a:lnTo>
                    <a:pt x="3112" y="0"/>
                  </a:lnTo>
                </a:path>
              </a:pathLst>
            </a:custGeom>
            <a:noFill/>
            <a:ln w="12">
              <a:solidFill>
                <a:srgbClr val="FFFFFF"/>
              </a:solidFill>
              <a:prstDash val="solid"/>
              <a:round/>
              <a:headEnd/>
              <a:tailEnd/>
            </a:ln>
          </p:spPr>
          <p:txBody>
            <a:bodyPr vert="horz" wrap="square" lIns="91440" tIns="45720" rIns="91440" bIns="45720" numCol="1" anchor="t" anchorCtr="0" compatLnSpc="1">
              <a:prstTxWarp prst="textNoShape">
                <a:avLst/>
              </a:prstTxWarp>
            </a:bodyPr>
            <a:lstStyle/>
            <a:p>
              <a:endParaRPr lang="en-US"/>
            </a:p>
          </p:txBody>
        </p:sp>
        <p:sp useBgFill="1">
          <p:nvSpPr>
            <p:cNvPr id="21" name="Freeform 10"/>
            <p:cNvSpPr>
              <a:spLocks/>
            </p:cNvSpPr>
            <p:nvPr/>
          </p:nvSpPr>
          <p:spPr bwMode="hidden">
            <a:xfrm>
              <a:off x="-3905251" y="4294188"/>
              <a:ext cx="13027839" cy="1892300"/>
            </a:xfrm>
            <a:custGeom>
              <a:avLst/>
              <a:gdLst/>
              <a:ahLst/>
              <a:cxnLst>
                <a:cxn ang="0">
                  <a:pos x="8192" y="512"/>
                </a:cxn>
                <a:cxn ang="0">
                  <a:pos x="8040" y="570"/>
                </a:cxn>
                <a:cxn ang="0">
                  <a:pos x="7878" y="620"/>
                </a:cxn>
                <a:cxn ang="0">
                  <a:pos x="7706" y="666"/>
                </a:cxn>
                <a:cxn ang="0">
                  <a:pos x="7522" y="702"/>
                </a:cxn>
                <a:cxn ang="0">
                  <a:pos x="7322" y="730"/>
                </a:cxn>
                <a:cxn ang="0">
                  <a:pos x="7106" y="750"/>
                </a:cxn>
                <a:cxn ang="0">
                  <a:pos x="6872" y="762"/>
                </a:cxn>
                <a:cxn ang="0">
                  <a:pos x="6618" y="760"/>
                </a:cxn>
                <a:cxn ang="0">
                  <a:pos x="6342" y="750"/>
                </a:cxn>
                <a:cxn ang="0">
                  <a:pos x="6042" y="726"/>
                </a:cxn>
                <a:cxn ang="0">
                  <a:pos x="5716" y="690"/>
                </a:cxn>
                <a:cxn ang="0">
                  <a:pos x="5364" y="642"/>
                </a:cxn>
                <a:cxn ang="0">
                  <a:pos x="4982" y="578"/>
                </a:cxn>
                <a:cxn ang="0">
                  <a:pos x="4568" y="500"/>
                </a:cxn>
                <a:cxn ang="0">
                  <a:pos x="4122" y="406"/>
                </a:cxn>
                <a:cxn ang="0">
                  <a:pos x="3640" y="296"/>
                </a:cxn>
                <a:cxn ang="0">
                  <a:pos x="3396" y="240"/>
                </a:cxn>
                <a:cxn ang="0">
                  <a:pos x="2934" y="148"/>
                </a:cxn>
                <a:cxn ang="0">
                  <a:pos x="2512" y="82"/>
                </a:cxn>
                <a:cxn ang="0">
                  <a:pos x="2126" y="36"/>
                </a:cxn>
                <a:cxn ang="0">
                  <a:pos x="1776" y="10"/>
                </a:cxn>
                <a:cxn ang="0">
                  <a:pos x="1462" y="0"/>
                </a:cxn>
                <a:cxn ang="0">
                  <a:pos x="1182" y="4"/>
                </a:cxn>
                <a:cxn ang="0">
                  <a:pos x="934" y="20"/>
                </a:cxn>
                <a:cxn ang="0">
                  <a:pos x="716" y="44"/>
                </a:cxn>
                <a:cxn ang="0">
                  <a:pos x="530" y="74"/>
                </a:cxn>
                <a:cxn ang="0">
                  <a:pos x="374" y="108"/>
                </a:cxn>
                <a:cxn ang="0">
                  <a:pos x="248" y="144"/>
                </a:cxn>
                <a:cxn ang="0">
                  <a:pos x="148" y="176"/>
                </a:cxn>
                <a:cxn ang="0">
                  <a:pos x="48" y="216"/>
                </a:cxn>
                <a:cxn ang="0">
                  <a:pos x="0" y="240"/>
                </a:cxn>
                <a:cxn ang="0">
                  <a:pos x="8192" y="1192"/>
                </a:cxn>
                <a:cxn ang="0">
                  <a:pos x="8196" y="1186"/>
                </a:cxn>
                <a:cxn ang="0">
                  <a:pos x="8196" y="510"/>
                </a:cxn>
                <a:cxn ang="0">
                  <a:pos x="8192" y="512"/>
                </a:cxn>
              </a:cxnLst>
              <a:rect l="0" t="0" r="r" b="b"/>
              <a:pathLst>
                <a:path w="8196" h="1192">
                  <a:moveTo>
                    <a:pt x="8192" y="512"/>
                  </a:moveTo>
                  <a:lnTo>
                    <a:pt x="8192" y="512"/>
                  </a:lnTo>
                  <a:lnTo>
                    <a:pt x="8116" y="542"/>
                  </a:lnTo>
                  <a:lnTo>
                    <a:pt x="8040" y="570"/>
                  </a:lnTo>
                  <a:lnTo>
                    <a:pt x="7960" y="596"/>
                  </a:lnTo>
                  <a:lnTo>
                    <a:pt x="7878" y="620"/>
                  </a:lnTo>
                  <a:lnTo>
                    <a:pt x="7794" y="644"/>
                  </a:lnTo>
                  <a:lnTo>
                    <a:pt x="7706" y="666"/>
                  </a:lnTo>
                  <a:lnTo>
                    <a:pt x="7616" y="684"/>
                  </a:lnTo>
                  <a:lnTo>
                    <a:pt x="7522" y="702"/>
                  </a:lnTo>
                  <a:lnTo>
                    <a:pt x="7424" y="718"/>
                  </a:lnTo>
                  <a:lnTo>
                    <a:pt x="7322" y="730"/>
                  </a:lnTo>
                  <a:lnTo>
                    <a:pt x="7216" y="742"/>
                  </a:lnTo>
                  <a:lnTo>
                    <a:pt x="7106" y="750"/>
                  </a:lnTo>
                  <a:lnTo>
                    <a:pt x="6992" y="758"/>
                  </a:lnTo>
                  <a:lnTo>
                    <a:pt x="6872" y="762"/>
                  </a:lnTo>
                  <a:lnTo>
                    <a:pt x="6748" y="762"/>
                  </a:lnTo>
                  <a:lnTo>
                    <a:pt x="6618" y="760"/>
                  </a:lnTo>
                  <a:lnTo>
                    <a:pt x="6482" y="756"/>
                  </a:lnTo>
                  <a:lnTo>
                    <a:pt x="6342" y="750"/>
                  </a:lnTo>
                  <a:lnTo>
                    <a:pt x="6196" y="740"/>
                  </a:lnTo>
                  <a:lnTo>
                    <a:pt x="6042" y="726"/>
                  </a:lnTo>
                  <a:lnTo>
                    <a:pt x="5882" y="710"/>
                  </a:lnTo>
                  <a:lnTo>
                    <a:pt x="5716" y="690"/>
                  </a:lnTo>
                  <a:lnTo>
                    <a:pt x="5544" y="668"/>
                  </a:lnTo>
                  <a:lnTo>
                    <a:pt x="5364" y="642"/>
                  </a:lnTo>
                  <a:lnTo>
                    <a:pt x="5176" y="612"/>
                  </a:lnTo>
                  <a:lnTo>
                    <a:pt x="4982" y="578"/>
                  </a:lnTo>
                  <a:lnTo>
                    <a:pt x="4778" y="540"/>
                  </a:lnTo>
                  <a:lnTo>
                    <a:pt x="4568" y="500"/>
                  </a:lnTo>
                  <a:lnTo>
                    <a:pt x="4348" y="454"/>
                  </a:lnTo>
                  <a:lnTo>
                    <a:pt x="4122" y="406"/>
                  </a:lnTo>
                  <a:lnTo>
                    <a:pt x="3886" y="354"/>
                  </a:lnTo>
                  <a:lnTo>
                    <a:pt x="3640" y="296"/>
                  </a:lnTo>
                  <a:lnTo>
                    <a:pt x="3640" y="296"/>
                  </a:lnTo>
                  <a:lnTo>
                    <a:pt x="3396" y="240"/>
                  </a:lnTo>
                  <a:lnTo>
                    <a:pt x="3160" y="192"/>
                  </a:lnTo>
                  <a:lnTo>
                    <a:pt x="2934" y="148"/>
                  </a:lnTo>
                  <a:lnTo>
                    <a:pt x="2718" y="112"/>
                  </a:lnTo>
                  <a:lnTo>
                    <a:pt x="2512" y="82"/>
                  </a:lnTo>
                  <a:lnTo>
                    <a:pt x="2314" y="56"/>
                  </a:lnTo>
                  <a:lnTo>
                    <a:pt x="2126" y="36"/>
                  </a:lnTo>
                  <a:lnTo>
                    <a:pt x="1948" y="20"/>
                  </a:lnTo>
                  <a:lnTo>
                    <a:pt x="1776" y="10"/>
                  </a:lnTo>
                  <a:lnTo>
                    <a:pt x="1616" y="2"/>
                  </a:lnTo>
                  <a:lnTo>
                    <a:pt x="1462" y="0"/>
                  </a:lnTo>
                  <a:lnTo>
                    <a:pt x="1318" y="0"/>
                  </a:lnTo>
                  <a:lnTo>
                    <a:pt x="1182" y="4"/>
                  </a:lnTo>
                  <a:lnTo>
                    <a:pt x="1054" y="10"/>
                  </a:lnTo>
                  <a:lnTo>
                    <a:pt x="934" y="20"/>
                  </a:lnTo>
                  <a:lnTo>
                    <a:pt x="822" y="30"/>
                  </a:lnTo>
                  <a:lnTo>
                    <a:pt x="716" y="44"/>
                  </a:lnTo>
                  <a:lnTo>
                    <a:pt x="620" y="58"/>
                  </a:lnTo>
                  <a:lnTo>
                    <a:pt x="530" y="74"/>
                  </a:lnTo>
                  <a:lnTo>
                    <a:pt x="450" y="92"/>
                  </a:lnTo>
                  <a:lnTo>
                    <a:pt x="374" y="108"/>
                  </a:lnTo>
                  <a:lnTo>
                    <a:pt x="308" y="126"/>
                  </a:lnTo>
                  <a:lnTo>
                    <a:pt x="248" y="144"/>
                  </a:lnTo>
                  <a:lnTo>
                    <a:pt x="194" y="160"/>
                  </a:lnTo>
                  <a:lnTo>
                    <a:pt x="148" y="176"/>
                  </a:lnTo>
                  <a:lnTo>
                    <a:pt x="108" y="192"/>
                  </a:lnTo>
                  <a:lnTo>
                    <a:pt x="48" y="216"/>
                  </a:lnTo>
                  <a:lnTo>
                    <a:pt x="12" y="234"/>
                  </a:lnTo>
                  <a:lnTo>
                    <a:pt x="0" y="240"/>
                  </a:lnTo>
                  <a:lnTo>
                    <a:pt x="0" y="1192"/>
                  </a:lnTo>
                  <a:lnTo>
                    <a:pt x="8192" y="1192"/>
                  </a:lnTo>
                  <a:lnTo>
                    <a:pt x="8192" y="1192"/>
                  </a:lnTo>
                  <a:lnTo>
                    <a:pt x="8196" y="1186"/>
                  </a:lnTo>
                  <a:lnTo>
                    <a:pt x="8196" y="1186"/>
                  </a:lnTo>
                  <a:lnTo>
                    <a:pt x="8196" y="510"/>
                  </a:lnTo>
                  <a:lnTo>
                    <a:pt x="8196" y="510"/>
                  </a:lnTo>
                  <a:lnTo>
                    <a:pt x="8192" y="512"/>
                  </a:lnTo>
                  <a:lnTo>
                    <a:pt x="8192" y="512"/>
                  </a:lnTo>
                  <a:close/>
                </a:path>
              </a:pathLst>
            </a:custGeom>
            <a:ln w="9525">
              <a:noFill/>
              <a:round/>
              <a:headEnd/>
              <a:tailEnd/>
            </a:ln>
          </p:spPr>
          <p:txBody>
            <a:bodyPr vert="horz" wrap="square" lIns="91440" tIns="45720" rIns="91440" bIns="45720" numCol="1" anchor="t" anchorCtr="0" compatLnSpc="1">
              <a:prstTxWarp prst="textNoShape">
                <a:avLst/>
              </a:prstTxWarp>
            </a:bodyPr>
            <a:lstStyle/>
            <a:p>
              <a:endParaRPr lang="en-US"/>
            </a:p>
          </p:txBody>
        </p:sp>
      </p:grpSp>
      <p:sp>
        <p:nvSpPr>
          <p:cNvPr id="2" name="Title Placeholder 1"/>
          <p:cNvSpPr>
            <a:spLocks noGrp="1"/>
          </p:cNvSpPr>
          <p:nvPr>
            <p:ph type="title"/>
          </p:nvPr>
        </p:nvSpPr>
        <p:spPr>
          <a:xfrm>
            <a:off x="457200" y="338328"/>
            <a:ext cx="8229600" cy="1252728"/>
          </a:xfrm>
          <a:prstGeom prst="rect">
            <a:avLst/>
          </a:prstGeom>
        </p:spPr>
        <p:txBody>
          <a:bodyPr vert="horz" lIns="91440" tIns="45720" rIns="91440" bIns="45720" rtlCol="0" anchor="ctr">
            <a:normAutofit/>
          </a:bodyPr>
          <a:lstStyle/>
          <a:p>
            <a:r>
              <a:rPr lang="en-US" smtClean="0"/>
              <a:t>Click to edit Master title style</a:t>
            </a:r>
            <a:endParaRPr lang="en-US" dirty="0"/>
          </a:p>
        </p:txBody>
      </p:sp>
      <p:sp>
        <p:nvSpPr>
          <p:cNvPr id="4" name="Date Placeholder 3"/>
          <p:cNvSpPr>
            <a:spLocks noGrp="1"/>
          </p:cNvSpPr>
          <p:nvPr>
            <p:ph type="dt" sz="half" idx="2"/>
          </p:nvPr>
        </p:nvSpPr>
        <p:spPr>
          <a:xfrm>
            <a:off x="5163672" y="6250164"/>
            <a:ext cx="3786690" cy="365125"/>
          </a:xfrm>
          <a:prstGeom prst="rect">
            <a:avLst/>
          </a:prstGeom>
        </p:spPr>
        <p:txBody>
          <a:bodyPr vert="horz" lIns="91440" tIns="45720" rIns="91440" bIns="45720" rtlCol="0" anchor="ctr"/>
          <a:lstStyle>
            <a:lvl1pPr algn="r">
              <a:defRPr sz="1000">
                <a:solidFill>
                  <a:schemeClr val="tx2"/>
                </a:solidFill>
              </a:defRPr>
            </a:lvl1pPr>
          </a:lstStyle>
          <a:p>
            <a:fld id="{EDD6257C-EB16-473B-890B-EFEB3A2699E5}" type="datetimeFigureOut">
              <a:rPr lang="fa-IR" smtClean="0"/>
              <a:t>09/10/1441</a:t>
            </a:fld>
            <a:endParaRPr lang="fa-IR"/>
          </a:p>
        </p:txBody>
      </p:sp>
      <p:sp>
        <p:nvSpPr>
          <p:cNvPr id="5" name="Footer Placeholder 4"/>
          <p:cNvSpPr>
            <a:spLocks noGrp="1"/>
          </p:cNvSpPr>
          <p:nvPr>
            <p:ph type="ftr" sz="quarter" idx="3"/>
          </p:nvPr>
        </p:nvSpPr>
        <p:spPr>
          <a:xfrm>
            <a:off x="193638" y="6250164"/>
            <a:ext cx="3786691" cy="365125"/>
          </a:xfrm>
          <a:prstGeom prst="rect">
            <a:avLst/>
          </a:prstGeom>
        </p:spPr>
        <p:txBody>
          <a:bodyPr vert="horz" lIns="91440" tIns="45720" rIns="91440" bIns="45720" rtlCol="0" anchor="ctr"/>
          <a:lstStyle>
            <a:lvl1pPr algn="l">
              <a:defRPr sz="1000">
                <a:solidFill>
                  <a:schemeClr val="tx2"/>
                </a:solidFill>
              </a:defRPr>
            </a:lvl1pPr>
          </a:lstStyle>
          <a:p>
            <a:endParaRPr lang="fa-IR"/>
          </a:p>
        </p:txBody>
      </p:sp>
      <p:sp>
        <p:nvSpPr>
          <p:cNvPr id="6" name="Slide Number Placeholder 5"/>
          <p:cNvSpPr>
            <a:spLocks noGrp="1"/>
          </p:cNvSpPr>
          <p:nvPr>
            <p:ph type="sldNum" sz="quarter" idx="4"/>
          </p:nvPr>
        </p:nvSpPr>
        <p:spPr>
          <a:xfrm>
            <a:off x="3991088" y="6250163"/>
            <a:ext cx="1161826" cy="365125"/>
          </a:xfrm>
          <a:prstGeom prst="rect">
            <a:avLst/>
          </a:prstGeom>
        </p:spPr>
        <p:txBody>
          <a:bodyPr vert="horz" lIns="91440" tIns="45720" rIns="91440" bIns="45720" rtlCol="0" anchor="ctr"/>
          <a:lstStyle>
            <a:lvl1pPr algn="ctr">
              <a:defRPr sz="1000">
                <a:solidFill>
                  <a:schemeClr val="tx2"/>
                </a:solidFill>
              </a:defRPr>
            </a:lvl1pPr>
          </a:lstStyle>
          <a:p>
            <a:fld id="{EC45C40D-8FA6-40D7-8350-16D1240F3C7C}" type="slidenum">
              <a:rPr lang="fa-IR" smtClean="0"/>
              <a:t>‹#›</a:t>
            </a:fld>
            <a:endParaRPr lang="fa-IR"/>
          </a:p>
        </p:txBody>
      </p:sp>
      <p:sp>
        <p:nvSpPr>
          <p:cNvPr id="3" name="Text Placeholder 2"/>
          <p:cNvSpPr>
            <a:spLocks noGrp="1"/>
          </p:cNvSpPr>
          <p:nvPr>
            <p:ph type="body" idx="1"/>
          </p:nvPr>
        </p:nvSpPr>
        <p:spPr>
          <a:xfrm>
            <a:off x="872067" y="2675467"/>
            <a:ext cx="7408333" cy="3450696"/>
          </a:xfrm>
          <a:prstGeom prst="rect">
            <a:avLst/>
          </a:prstGeom>
        </p:spPr>
        <p:txBody>
          <a:bodyPr vert="horz" lIns="91440" tIns="45720" rIns="91440" bIns="45720" rtlCol="0">
            <a:normAutofit/>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dirty="0"/>
          </a:p>
        </p:txBody>
      </p:sp>
    </p:spTree>
  </p:cSld>
  <p:clrMap bg1="lt1" tx1="dk1" bg2="lt2" tx2="dk2" accent1="accent1" accent2="accent2" accent3="accent3" accent4="accent4" accent5="accent5" accent6="accent6" hlink="hlink" folHlink="folHlink"/>
  <p:sldLayoutIdLst>
    <p:sldLayoutId id="2147483685" r:id="rId1"/>
    <p:sldLayoutId id="2147483686" r:id="rId2"/>
    <p:sldLayoutId id="2147483687" r:id="rId3"/>
    <p:sldLayoutId id="2147483688" r:id="rId4"/>
    <p:sldLayoutId id="2147483689" r:id="rId5"/>
    <p:sldLayoutId id="2147483690" r:id="rId6"/>
    <p:sldLayoutId id="2147483691" r:id="rId7"/>
    <p:sldLayoutId id="2147483692" r:id="rId8"/>
    <p:sldLayoutId id="2147483693" r:id="rId9"/>
    <p:sldLayoutId id="2147483694" r:id="rId10"/>
    <p:sldLayoutId id="2147483695" r:id="rId11"/>
  </p:sldLayoutIdLst>
  <p:txStyles>
    <p:titleStyle>
      <a:lvl1pPr algn="ctr" defTabSz="914400" rtl="1" eaLnBrk="1" latinLnBrk="0" hangingPunct="1">
        <a:spcBef>
          <a:spcPct val="0"/>
        </a:spcBef>
        <a:buNone/>
        <a:defRPr sz="4400" kern="1200">
          <a:solidFill>
            <a:srgbClr val="FFFFFF"/>
          </a:solidFill>
          <a:latin typeface="+mj-lt"/>
          <a:ea typeface="+mj-ea"/>
          <a:cs typeface="+mj-cs"/>
        </a:defRPr>
      </a:lvl1pPr>
      <a:lvl2pPr rtl="1" eaLnBrk="1" hangingPunct="1">
        <a:defRPr>
          <a:solidFill>
            <a:schemeClr val="tx2"/>
          </a:solidFill>
        </a:defRPr>
      </a:lvl2pPr>
      <a:lvl3pPr rtl="1" eaLnBrk="1" hangingPunct="1">
        <a:defRPr>
          <a:solidFill>
            <a:schemeClr val="tx2"/>
          </a:solidFill>
        </a:defRPr>
      </a:lvl3pPr>
      <a:lvl4pPr rtl="1" eaLnBrk="1" hangingPunct="1">
        <a:defRPr>
          <a:solidFill>
            <a:schemeClr val="tx2"/>
          </a:solidFill>
        </a:defRPr>
      </a:lvl4pPr>
      <a:lvl5pPr rtl="1" eaLnBrk="1" hangingPunct="1">
        <a:defRPr>
          <a:solidFill>
            <a:schemeClr val="tx2"/>
          </a:solidFill>
        </a:defRPr>
      </a:lvl5pPr>
      <a:lvl6pPr rtl="1" eaLnBrk="1" hangingPunct="1">
        <a:defRPr>
          <a:solidFill>
            <a:schemeClr val="tx2"/>
          </a:solidFill>
        </a:defRPr>
      </a:lvl6pPr>
      <a:lvl7pPr rtl="1" eaLnBrk="1" hangingPunct="1">
        <a:defRPr>
          <a:solidFill>
            <a:schemeClr val="tx2"/>
          </a:solidFill>
        </a:defRPr>
      </a:lvl7pPr>
      <a:lvl8pPr rtl="1" eaLnBrk="1" hangingPunct="1">
        <a:defRPr>
          <a:solidFill>
            <a:schemeClr val="tx2"/>
          </a:solidFill>
        </a:defRPr>
      </a:lvl8pPr>
      <a:lvl9pPr rtl="1" eaLnBrk="1" hangingPunct="1">
        <a:defRPr>
          <a:solidFill>
            <a:schemeClr val="tx2"/>
          </a:solidFill>
        </a:defRPr>
      </a:lvl9pPr>
    </p:titleStyle>
    <p:bodyStyle>
      <a:lvl1pPr marL="274320" indent="-274320" algn="r" defTabSz="914400" rtl="1" eaLnBrk="1" latinLnBrk="0" hangingPunct="1">
        <a:spcBef>
          <a:spcPct val="20000"/>
        </a:spcBef>
        <a:buClr>
          <a:schemeClr val="accent1"/>
        </a:buClr>
        <a:buSzPct val="100000"/>
        <a:buFont typeface="Symbol" pitchFamily="18" charset="2"/>
        <a:buChar char=""/>
        <a:defRPr sz="2400" kern="1200">
          <a:solidFill>
            <a:schemeClr val="tx2"/>
          </a:solidFill>
          <a:latin typeface="+mn-lt"/>
          <a:ea typeface="+mn-ea"/>
          <a:cs typeface="+mn-cs"/>
        </a:defRPr>
      </a:lvl1pPr>
      <a:lvl2pPr marL="576263" indent="-274320" algn="r" defTabSz="914400" rtl="1" eaLnBrk="1" latinLnBrk="0" hangingPunct="1">
        <a:spcBef>
          <a:spcPct val="20000"/>
        </a:spcBef>
        <a:buClr>
          <a:schemeClr val="accent1"/>
        </a:buClr>
        <a:buSzPct val="100000"/>
        <a:buFont typeface="Symbol" pitchFamily="18" charset="2"/>
        <a:buChar char=""/>
        <a:defRPr sz="2200" kern="1200">
          <a:solidFill>
            <a:schemeClr val="tx2"/>
          </a:solidFill>
          <a:latin typeface="+mn-lt"/>
          <a:ea typeface="+mn-ea"/>
          <a:cs typeface="+mn-cs"/>
        </a:defRPr>
      </a:lvl2pPr>
      <a:lvl3pPr marL="855663" indent="-228600" algn="r" defTabSz="914400" rtl="1" eaLnBrk="1" latinLnBrk="0" hangingPunct="1">
        <a:spcBef>
          <a:spcPct val="20000"/>
        </a:spcBef>
        <a:buClr>
          <a:schemeClr val="accent1"/>
        </a:buClr>
        <a:buSzPct val="100000"/>
        <a:buFont typeface="Symbol" pitchFamily="18" charset="2"/>
        <a:buChar char=""/>
        <a:defRPr sz="2000" kern="1200">
          <a:solidFill>
            <a:schemeClr val="tx2"/>
          </a:solidFill>
          <a:latin typeface="+mn-lt"/>
          <a:ea typeface="+mn-ea"/>
          <a:cs typeface="+mn-cs"/>
        </a:defRPr>
      </a:lvl3pPr>
      <a:lvl4pPr marL="1143000" indent="-228600" algn="r" defTabSz="914400" rtl="1" eaLnBrk="1" latinLnBrk="0" hangingPunct="1">
        <a:spcBef>
          <a:spcPct val="20000"/>
        </a:spcBef>
        <a:buClr>
          <a:schemeClr val="accent1"/>
        </a:buClr>
        <a:buSzPct val="100000"/>
        <a:buFont typeface="Symbol" pitchFamily="18" charset="2"/>
        <a:buChar char=""/>
        <a:defRPr sz="1800" kern="1200">
          <a:solidFill>
            <a:schemeClr val="tx2"/>
          </a:solidFill>
          <a:latin typeface="+mn-lt"/>
          <a:ea typeface="+mn-ea"/>
          <a:cs typeface="+mn-cs"/>
        </a:defRPr>
      </a:lvl4pPr>
      <a:lvl5pPr marL="1463040" indent="-228600" algn="r" defTabSz="914400" rtl="1" eaLnBrk="1" latinLnBrk="0" hangingPunct="1">
        <a:spcBef>
          <a:spcPct val="20000"/>
        </a:spcBef>
        <a:buClr>
          <a:schemeClr val="accent1"/>
        </a:buClr>
        <a:buSzPct val="100000"/>
        <a:buFont typeface="Symbol" pitchFamily="18" charset="2"/>
        <a:buChar char=""/>
        <a:defRPr sz="1600" kern="1200">
          <a:solidFill>
            <a:schemeClr val="tx2"/>
          </a:solidFill>
          <a:latin typeface="+mn-lt"/>
          <a:ea typeface="+mn-ea"/>
          <a:cs typeface="+mn-cs"/>
        </a:defRPr>
      </a:lvl5pPr>
      <a:lvl6pPr marL="1783080" indent="-228600" algn="r" defTabSz="914400" rtl="1" eaLnBrk="1" latinLnBrk="0" hangingPunct="1">
        <a:spcBef>
          <a:spcPts val="384"/>
        </a:spcBef>
        <a:buClr>
          <a:schemeClr val="accent1"/>
        </a:buClr>
        <a:buFont typeface="Symbol" pitchFamily="18" charset="2"/>
        <a:buChar char="*"/>
        <a:defRPr sz="1400" kern="1200">
          <a:solidFill>
            <a:schemeClr val="tx2"/>
          </a:solidFill>
          <a:latin typeface="+mn-lt"/>
          <a:ea typeface="+mn-ea"/>
          <a:cs typeface="+mn-cs"/>
        </a:defRPr>
      </a:lvl6pPr>
      <a:lvl7pPr marL="2103120" indent="-228600" algn="r" defTabSz="914400" rtl="1" eaLnBrk="1" latinLnBrk="0" hangingPunct="1">
        <a:spcBef>
          <a:spcPts val="384"/>
        </a:spcBef>
        <a:buClr>
          <a:schemeClr val="accent1"/>
        </a:buClr>
        <a:buFont typeface="Symbol" pitchFamily="18" charset="2"/>
        <a:buChar char="*"/>
        <a:defRPr sz="1400" kern="1200">
          <a:solidFill>
            <a:schemeClr val="tx2"/>
          </a:solidFill>
          <a:latin typeface="+mn-lt"/>
          <a:ea typeface="+mn-ea"/>
          <a:cs typeface="+mn-cs"/>
        </a:defRPr>
      </a:lvl7pPr>
      <a:lvl8pPr marL="2423160" indent="-228600" algn="r" defTabSz="914400" rtl="1" eaLnBrk="1" latinLnBrk="0" hangingPunct="1">
        <a:spcBef>
          <a:spcPts val="384"/>
        </a:spcBef>
        <a:buClr>
          <a:schemeClr val="accent1"/>
        </a:buClr>
        <a:buFont typeface="Symbol" pitchFamily="18" charset="2"/>
        <a:buChar char="*"/>
        <a:defRPr sz="1400" kern="1200">
          <a:solidFill>
            <a:schemeClr val="tx2"/>
          </a:solidFill>
          <a:latin typeface="+mn-lt"/>
          <a:ea typeface="+mn-ea"/>
          <a:cs typeface="+mn-cs"/>
        </a:defRPr>
      </a:lvl8pPr>
      <a:lvl9pPr marL="2743200" indent="-228600" algn="r" defTabSz="914400" rtl="1" eaLnBrk="1" latinLnBrk="0" hangingPunct="1">
        <a:spcBef>
          <a:spcPts val="384"/>
        </a:spcBef>
        <a:buClr>
          <a:schemeClr val="accent1"/>
        </a:buClr>
        <a:buFont typeface="Symbol" pitchFamily="18" charset="2"/>
        <a:buChar char="*"/>
        <a:defRPr sz="1400" kern="1200">
          <a:solidFill>
            <a:schemeClr val="tx2"/>
          </a:solidFill>
          <a:latin typeface="+mn-lt"/>
          <a:ea typeface="+mn-ea"/>
          <a:cs typeface="+mn-cs"/>
        </a:defRPr>
      </a:lvl9pPr>
    </p:bodyStyle>
    <p:otherStyle>
      <a:defPPr>
        <a:defRPr lang="en-US"/>
      </a:defPPr>
      <a:lvl1pPr marL="0" algn="r" defTabSz="914400" rtl="1" eaLnBrk="1" latinLnBrk="0" hangingPunct="1">
        <a:defRPr sz="1800" kern="1200">
          <a:solidFill>
            <a:schemeClr val="tx1"/>
          </a:solidFill>
          <a:latin typeface="+mn-lt"/>
          <a:ea typeface="+mn-ea"/>
          <a:cs typeface="+mn-cs"/>
        </a:defRPr>
      </a:lvl1pPr>
      <a:lvl2pPr marL="457200" algn="r" defTabSz="914400" rtl="1" eaLnBrk="1" latinLnBrk="0" hangingPunct="1">
        <a:defRPr sz="1800" kern="1200">
          <a:solidFill>
            <a:schemeClr val="tx1"/>
          </a:solidFill>
          <a:latin typeface="+mn-lt"/>
          <a:ea typeface="+mn-ea"/>
          <a:cs typeface="+mn-cs"/>
        </a:defRPr>
      </a:lvl2pPr>
      <a:lvl3pPr marL="914400" algn="r" defTabSz="914400" rtl="1" eaLnBrk="1" latinLnBrk="0" hangingPunct="1">
        <a:defRPr sz="1800" kern="1200">
          <a:solidFill>
            <a:schemeClr val="tx1"/>
          </a:solidFill>
          <a:latin typeface="+mn-lt"/>
          <a:ea typeface="+mn-ea"/>
          <a:cs typeface="+mn-cs"/>
        </a:defRPr>
      </a:lvl3pPr>
      <a:lvl4pPr marL="1371600" algn="r" defTabSz="914400" rtl="1" eaLnBrk="1" latinLnBrk="0" hangingPunct="1">
        <a:defRPr sz="1800" kern="1200">
          <a:solidFill>
            <a:schemeClr val="tx1"/>
          </a:solidFill>
          <a:latin typeface="+mn-lt"/>
          <a:ea typeface="+mn-ea"/>
          <a:cs typeface="+mn-cs"/>
        </a:defRPr>
      </a:lvl4pPr>
      <a:lvl5pPr marL="1828800" algn="r" defTabSz="914400" rtl="1" eaLnBrk="1" latinLnBrk="0" hangingPunct="1">
        <a:defRPr sz="1800" kern="1200">
          <a:solidFill>
            <a:schemeClr val="tx1"/>
          </a:solidFill>
          <a:latin typeface="+mn-lt"/>
          <a:ea typeface="+mn-ea"/>
          <a:cs typeface="+mn-cs"/>
        </a:defRPr>
      </a:lvl5pPr>
      <a:lvl6pPr marL="2286000" algn="r" defTabSz="914400" rtl="1" eaLnBrk="1" latinLnBrk="0" hangingPunct="1">
        <a:defRPr sz="1800" kern="1200">
          <a:solidFill>
            <a:schemeClr val="tx1"/>
          </a:solidFill>
          <a:latin typeface="+mn-lt"/>
          <a:ea typeface="+mn-ea"/>
          <a:cs typeface="+mn-cs"/>
        </a:defRPr>
      </a:lvl6pPr>
      <a:lvl7pPr marL="2743200" algn="r" defTabSz="914400" rtl="1" eaLnBrk="1" latinLnBrk="0" hangingPunct="1">
        <a:defRPr sz="1800" kern="1200">
          <a:solidFill>
            <a:schemeClr val="tx1"/>
          </a:solidFill>
          <a:latin typeface="+mn-lt"/>
          <a:ea typeface="+mn-ea"/>
          <a:cs typeface="+mn-cs"/>
        </a:defRPr>
      </a:lvl7pPr>
      <a:lvl8pPr marL="3200400" algn="r" defTabSz="914400" rtl="1" eaLnBrk="1" latinLnBrk="0" hangingPunct="1">
        <a:defRPr sz="1800" kern="1200">
          <a:solidFill>
            <a:schemeClr val="tx1"/>
          </a:solidFill>
          <a:latin typeface="+mn-lt"/>
          <a:ea typeface="+mn-ea"/>
          <a:cs typeface="+mn-cs"/>
        </a:defRPr>
      </a:lvl8pPr>
      <a:lvl9pPr marL="3657600" algn="r" defTabSz="914400" rtl="1"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1" Type="http://schemas.openxmlformats.org/officeDocument/2006/relationships/slideLayout" Target="../slideLayouts/slideLayout6.xml"/></Relationships>
</file>

<file path=ppt/slides/_rels/slide2.xml.rels><?xml version="1.0" encoding="UTF-8" standalone="yes"?>
<Relationships xmlns="http://schemas.openxmlformats.org/package/2006/relationships"><Relationship Id="rId1" Type="http://schemas.openxmlformats.org/officeDocument/2006/relationships/slideLayout" Target="../slideLayouts/slideLayout6.xml"/></Relationships>
</file>

<file path=ppt/slides/_rels/slide3.xml.rels><?xml version="1.0" encoding="UTF-8" standalone="yes"?>
<Relationships xmlns="http://schemas.openxmlformats.org/package/2006/relationships"><Relationship Id="rId1" Type="http://schemas.openxmlformats.org/officeDocument/2006/relationships/slideLayout" Target="../slideLayouts/slideLayout6.xml"/></Relationships>
</file>

<file path=ppt/slides/_rels/slide4.xml.rels><?xml version="1.0" encoding="UTF-8" standalone="yes"?>
<Relationships xmlns="http://schemas.openxmlformats.org/package/2006/relationships"><Relationship Id="rId1" Type="http://schemas.openxmlformats.org/officeDocument/2006/relationships/slideLayout" Target="../slideLayouts/slideLayout6.xml"/></Relationships>
</file>

<file path=ppt/slides/_rels/slide5.xml.rels><?xml version="1.0" encoding="UTF-8" standalone="yes"?>
<Relationships xmlns="http://schemas.openxmlformats.org/package/2006/relationships"><Relationship Id="rId1" Type="http://schemas.openxmlformats.org/officeDocument/2006/relationships/slideLayout" Target="../slideLayouts/slideLayout6.xml"/></Relationships>
</file>

<file path=ppt/slides/_rels/slide6.xml.rels><?xml version="1.0" encoding="UTF-8" standalone="yes"?>
<Relationships xmlns="http://schemas.openxmlformats.org/package/2006/relationships"><Relationship Id="rId1" Type="http://schemas.openxmlformats.org/officeDocument/2006/relationships/slideLayout" Target="../slideLayouts/slideLayout6.xml"/></Relationships>
</file>

<file path=ppt/slides/_rels/slide7.xml.rels><?xml version="1.0" encoding="UTF-8" standalone="yes"?>
<Relationships xmlns="http://schemas.openxmlformats.org/package/2006/relationships"><Relationship Id="rId1" Type="http://schemas.openxmlformats.org/officeDocument/2006/relationships/slideLayout" Target="../slideLayouts/slideLayout6.xml"/></Relationships>
</file>

<file path=ppt/slides/_rels/slide8.xml.rels><?xml version="1.0" encoding="UTF-8" standalone="yes"?>
<Relationships xmlns="http://schemas.openxmlformats.org/package/2006/relationships"><Relationship Id="rId1" Type="http://schemas.openxmlformats.org/officeDocument/2006/relationships/slideLayout" Target="../slideLayouts/slideLayout6.xml"/></Relationships>
</file>

<file path=ppt/slides/_rels/slide9.xml.rels><?xml version="1.0" encoding="UTF-8" standalone="yes"?>
<Relationships xmlns="http://schemas.openxmlformats.org/package/2006/relationships"><Relationship Id="rId1" Type="http://schemas.openxmlformats.org/officeDocument/2006/relationships/slideLayout" Target="../slideLayouts/slideLayout6.xml"/></Relationships>
</file>

<file path=ppt/slides/_rels/slide10.xml.rels><?xml version="1.0" encoding="UTF-8" standalone="yes"?>
<Relationships xmlns="http://schemas.openxmlformats.org/package/2006/relationships"><Relationship Id="rId1" Type="http://schemas.openxmlformats.org/officeDocument/2006/relationships/slideLayout" Target="../slideLayouts/slideLayout6.xml"/></Relationships>
</file>

<file path=ppt/slides/_rels/slide11.xml.rels><?xml version="1.0" encoding="UTF-8" standalone="yes"?>
<Relationships xmlns="http://schemas.openxmlformats.org/package/2006/relationships"><Relationship Id="rId1" Type="http://schemas.openxmlformats.org/officeDocument/2006/relationships/slideLayout" Target="../slideLayouts/slideLayout6.xml"/></Relationships>
</file>

<file path=ppt/slides/_rels/slide12.xml.rels><?xml version="1.0" encoding="UTF-8" standalone="yes"?>
<Relationships xmlns="http://schemas.openxmlformats.org/package/2006/relationships"><Relationship Id="rId1" Type="http://schemas.openxmlformats.org/officeDocument/2006/relationships/slideLayout" Target="../slideLayouts/slideLayout6.xml"/></Relationships>
</file>

<file path=ppt/slides/_rels/slide13.xml.rels><?xml version="1.0" encoding="UTF-8" standalone="yes"?>
<Relationships xmlns="http://schemas.openxmlformats.org/package/2006/relationships"><Relationship Id="rId1" Type="http://schemas.openxmlformats.org/officeDocument/2006/relationships/slideLayout" Target="../slideLayouts/slideLayout6.xml"/></Relationships>
</file>

<file path=ppt/slides/_rels/slide14.xml.rels><?xml version="1.0" encoding="UTF-8" standalone="yes"?>
<Relationships xmlns="http://schemas.openxmlformats.org/package/2006/relationships"><Relationship Id="rId1" Type="http://schemas.openxmlformats.org/officeDocument/2006/relationships/slideLayout" Target="../slideLayouts/slideLayout6.xml"/></Relationships>
</file>

<file path=ppt/slides/_rels/slide15.xml.rels><?xml version="1.0" encoding="UTF-8" standalone="yes"?>
<Relationships xmlns="http://schemas.openxmlformats.org/package/2006/relationships"><Relationship Id="rId1" Type="http://schemas.openxmlformats.org/officeDocument/2006/relationships/slideLayout" Target="../slideLayouts/slideLayout6.xml"/></Relationships>
</file>

<file path=ppt/slides/_rels/slide16.xml.rels><?xml version="1.0" encoding="UTF-8" standalone="yes"?>
<Relationships xmlns="http://schemas.openxmlformats.org/package/2006/relationships"><Relationship Id="rId1" Type="http://schemas.openxmlformats.org/officeDocument/2006/relationships/slideLayout" Target="../slideLayouts/slideLayout6.xml"/></Relationships>
</file>

<file path=ppt/slides/_rels/slide17.xml.rels><?xml version="1.0" encoding="UTF-8" standalone="yes"?>
<Relationships xmlns="http://schemas.openxmlformats.org/package/2006/relationships"><Relationship Id="rId1" Type="http://schemas.openxmlformats.org/officeDocument/2006/relationships/slideLayout" Target="../slideLayouts/slideLayout6.xml"/></Relationships>
</file>

<file path=ppt/slides/_rels/slide18.xml.rels><?xml version="1.0" encoding="UTF-8" standalone="yes"?>
<Relationships xmlns="http://schemas.openxmlformats.org/package/2006/relationships"><Relationship Id="rId1" Type="http://schemas.openxmlformats.org/officeDocument/2006/relationships/slideLayout" Target="../slideLayouts/slideLayout6.xml"/></Relationships>
</file>

<file path=ppt/slides/_rels/slide19.xml.rels><?xml version="1.0" encoding="UTF-8" standalone="yes"?>
<Relationships xmlns="http://schemas.openxmlformats.org/package/2006/relationships"><Relationship Id="rId1" Type="http://schemas.openxmlformats.org/officeDocument/2006/relationships/slideLayout" Target="../slideLayouts/slideLayout6.xml"/></Relationships>
</file>

<file path=ppt/slides/_rels/slide20.xml.rels><?xml version="1.0" encoding="UTF-8" standalone="yes"?>
<Relationships xmlns="http://schemas.openxmlformats.org/package/2006/relationships"><Relationship Id="rId1" Type="http://schemas.openxmlformats.org/officeDocument/2006/relationships/slideLayout" Target="../slideLayouts/slideLayout6.xml"/></Relationships>
</file>

<file path=ppt/slides/_rels/slide21.xml.rels><?xml version="1.0" encoding="UTF-8" standalone="yes"?>
<Relationships xmlns="http://schemas.openxmlformats.org/package/2006/relationships"><Relationship Id="rId1" Type="http://schemas.openxmlformats.org/officeDocument/2006/relationships/slideLayout" Target="../slideLayouts/slideLayout6.xml"/></Relationships>
</file>

<file path=ppt/slides/_rels/slide22.xml.rels><?xml version="1.0" encoding="UTF-8" standalone="yes"?>
<Relationships xmlns="http://schemas.openxmlformats.org/package/2006/relationships"><Relationship Id="rId1" Type="http://schemas.openxmlformats.org/officeDocument/2006/relationships/slideLayout" Target="../slideLayouts/slideLayout6.xml"/></Relationships>
</file>

<file path=ppt/slides/_rels/slide23.xml.rels><?xml version="1.0" encoding="UTF-8" standalone="yes"?>
<Relationships xmlns="http://schemas.openxmlformats.org/package/2006/relationships"><Relationship Id="rId1" Type="http://schemas.openxmlformats.org/officeDocument/2006/relationships/slideLayout" Target="../slideLayouts/slideLayout6.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2133600" y="2819400"/>
            <a:ext cx="5181600" cy="1219200"/>
          </a:xfrm>
        </p:spPr>
        <p:txBody>
          <a:bodyPr>
            <a:normAutofit/>
          </a:bodyPr>
          <a:lstStyle/>
          <a:p>
            <a:r>
              <a:rPr lang="fa-IR" sz="5400" b="1" dirty="0" smtClean="0">
                <a:solidFill>
                  <a:schemeClr val="tx1"/>
                </a:solidFill>
                <a:latin typeface="_PDMS_Saleem_QuranFont" pitchFamily="2" charset="-78"/>
                <a:cs typeface="_PDMS_Saleem_QuranFont" pitchFamily="2" charset="-78"/>
              </a:rPr>
              <a:t>بسم الله الرحمن الرحیم</a:t>
            </a:r>
            <a:endParaRPr lang="fa-IR" sz="5400" b="1" dirty="0">
              <a:solidFill>
                <a:schemeClr val="tx1"/>
              </a:solidFill>
              <a:latin typeface="_PDMS_Saleem_QuranFont" pitchFamily="2" charset="-78"/>
              <a:cs typeface="_PDMS_Saleem_QuranFont" pitchFamily="2" charset="-78"/>
            </a:endParaRPr>
          </a:p>
        </p:txBody>
      </p:sp>
    </p:spTree>
    <p:extLst>
      <p:ext uri="{BB962C8B-B14F-4D97-AF65-F5344CB8AC3E}">
        <p14:creationId xmlns:p14="http://schemas.microsoft.com/office/powerpoint/2010/main" val="2514370527"/>
      </p:ext>
    </p:extLst>
  </p:cSld>
  <p:clrMapOvr>
    <a:masterClrMapping/>
  </p:clrMapOvr>
  <p:timing>
    <p:tnLst>
      <p:par>
        <p:cTn id="1" dur="indefinite" restart="never" nodeType="tmRoot"/>
      </p:par>
    </p:tnLst>
  </p:timing>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524000" y="762000"/>
            <a:ext cx="6477000" cy="5562600"/>
          </a:xfrm>
        </p:spPr>
        <p:txBody>
          <a:bodyPr>
            <a:noAutofit/>
          </a:bodyPr>
          <a:lstStyle/>
          <a:p>
            <a:r>
              <a:rPr lang="fa-IR" sz="2800" b="1" dirty="0" smtClean="0">
                <a:solidFill>
                  <a:schemeClr val="tx1"/>
                </a:solidFill>
                <a:latin typeface="_PDMS_Saleem_QuranFont" pitchFamily="2" charset="-78"/>
                <a:cs typeface="_PDMS_Saleem_QuranFont" pitchFamily="2" charset="-78"/>
              </a:rPr>
              <a:t>موضوع:</a:t>
            </a:r>
            <a:br>
              <a:rPr lang="fa-IR" sz="2800" b="1" dirty="0" smtClean="0">
                <a:solidFill>
                  <a:schemeClr val="tx1"/>
                </a:solidFill>
                <a:latin typeface="_PDMS_Saleem_QuranFont" pitchFamily="2" charset="-78"/>
                <a:cs typeface="_PDMS_Saleem_QuranFont" pitchFamily="2" charset="-78"/>
              </a:rPr>
            </a:br>
            <a:r>
              <a:rPr lang="fa-IR" sz="2800" b="1" dirty="0" smtClean="0">
                <a:solidFill>
                  <a:schemeClr val="tx1"/>
                </a:solidFill>
                <a:latin typeface="_PDMS_Saleem_QuranFont" pitchFamily="2" charset="-78"/>
                <a:cs typeface="_PDMS_Saleem_QuranFont" pitchFamily="2" charset="-78"/>
              </a:rPr>
              <a:t>اهمیت مهندسی ارزش در پروژه های تجهیز و نوسازی اراضی شالی زاری:مطالعه موردی شهرستان آمل استان مازندران</a:t>
            </a:r>
            <a:r>
              <a:rPr lang="fa-IR" sz="2800" dirty="0" smtClean="0">
                <a:solidFill>
                  <a:schemeClr val="tx1"/>
                </a:solidFill>
                <a:latin typeface="_PDMS_Saleem_QuranFont" pitchFamily="2" charset="-78"/>
                <a:cs typeface="_PDMS_Saleem_QuranFont" pitchFamily="2" charset="-78"/>
              </a:rPr>
              <a:t/>
            </a:r>
            <a:br>
              <a:rPr lang="fa-IR" sz="2800" dirty="0" smtClean="0">
                <a:solidFill>
                  <a:schemeClr val="tx1"/>
                </a:solidFill>
                <a:latin typeface="_PDMS_Saleem_QuranFont" pitchFamily="2" charset="-78"/>
                <a:cs typeface="_PDMS_Saleem_QuranFont" pitchFamily="2" charset="-78"/>
              </a:rPr>
            </a:br>
            <a:r>
              <a:rPr lang="fa-IR" sz="2800" dirty="0" smtClean="0">
                <a:solidFill>
                  <a:schemeClr val="tx1"/>
                </a:solidFill>
                <a:latin typeface="_PDMS_Saleem_QuranFont" pitchFamily="2" charset="-78"/>
                <a:cs typeface="_PDMS_Saleem_QuranFont" pitchFamily="2" charset="-78"/>
              </a:rPr>
              <a:t/>
            </a:r>
            <a:br>
              <a:rPr lang="fa-IR" sz="2800" dirty="0" smtClean="0">
                <a:solidFill>
                  <a:schemeClr val="tx1"/>
                </a:solidFill>
                <a:latin typeface="_PDMS_Saleem_QuranFont" pitchFamily="2" charset="-78"/>
                <a:cs typeface="_PDMS_Saleem_QuranFont" pitchFamily="2" charset="-78"/>
              </a:rPr>
            </a:br>
            <a:r>
              <a:rPr lang="fa-IR" sz="2800" dirty="0" smtClean="0">
                <a:solidFill>
                  <a:schemeClr val="tx1"/>
                </a:solidFill>
                <a:latin typeface="_PDMS_Saleem_QuranFont" pitchFamily="2" charset="-78"/>
                <a:cs typeface="_PDMS_Saleem_QuranFont" pitchFamily="2" charset="-78"/>
              </a:rPr>
              <a:t/>
            </a:r>
            <a:br>
              <a:rPr lang="fa-IR" sz="2800" dirty="0" smtClean="0">
                <a:solidFill>
                  <a:schemeClr val="tx1"/>
                </a:solidFill>
                <a:latin typeface="_PDMS_Saleem_QuranFont" pitchFamily="2" charset="-78"/>
                <a:cs typeface="_PDMS_Saleem_QuranFont" pitchFamily="2" charset="-78"/>
              </a:rPr>
            </a:br>
            <a:r>
              <a:rPr lang="fa-IR" sz="2800" dirty="0" smtClean="0">
                <a:solidFill>
                  <a:schemeClr val="tx1"/>
                </a:solidFill>
                <a:latin typeface="_PDMS_Saleem_QuranFont" pitchFamily="2" charset="-78"/>
                <a:cs typeface="_PDMS_Saleem_QuranFont" pitchFamily="2" charset="-78"/>
              </a:rPr>
              <a:t/>
            </a:r>
            <a:br>
              <a:rPr lang="fa-IR" sz="2800" dirty="0" smtClean="0">
                <a:solidFill>
                  <a:schemeClr val="tx1"/>
                </a:solidFill>
                <a:latin typeface="_PDMS_Saleem_QuranFont" pitchFamily="2" charset="-78"/>
                <a:cs typeface="_PDMS_Saleem_QuranFont" pitchFamily="2" charset="-78"/>
              </a:rPr>
            </a:br>
            <a:r>
              <a:rPr lang="fa-IR" sz="2400" b="1" dirty="0" smtClean="0">
                <a:solidFill>
                  <a:schemeClr val="tx1"/>
                </a:solidFill>
                <a:latin typeface="_PDMS_Saleem_QuranFont" pitchFamily="2" charset="-78"/>
                <a:cs typeface="_PDMS_Saleem_QuranFont" pitchFamily="2" charset="-78"/>
              </a:rPr>
              <a:t/>
            </a:r>
            <a:br>
              <a:rPr lang="fa-IR" sz="2400" b="1" dirty="0" smtClean="0">
                <a:solidFill>
                  <a:schemeClr val="tx1"/>
                </a:solidFill>
                <a:latin typeface="_PDMS_Saleem_QuranFont" pitchFamily="2" charset="-78"/>
                <a:cs typeface="_PDMS_Saleem_QuranFont" pitchFamily="2" charset="-78"/>
              </a:rPr>
            </a:br>
            <a:r>
              <a:rPr lang="fa-IR" sz="2800" dirty="0" smtClean="0">
                <a:solidFill>
                  <a:schemeClr val="tx1"/>
                </a:solidFill>
                <a:latin typeface="_PDMS_Saleem_QuranFont" pitchFamily="2" charset="-78"/>
                <a:cs typeface="_PDMS_Saleem_QuranFont" pitchFamily="2" charset="-78"/>
              </a:rPr>
              <a:t/>
            </a:r>
            <a:br>
              <a:rPr lang="fa-IR" sz="2800" dirty="0" smtClean="0">
                <a:solidFill>
                  <a:schemeClr val="tx1"/>
                </a:solidFill>
                <a:latin typeface="_PDMS_Saleem_QuranFont" pitchFamily="2" charset="-78"/>
                <a:cs typeface="_PDMS_Saleem_QuranFont" pitchFamily="2" charset="-78"/>
              </a:rPr>
            </a:br>
            <a:r>
              <a:rPr lang="fa-IR" sz="2800" dirty="0" smtClean="0">
                <a:solidFill>
                  <a:schemeClr val="tx1"/>
                </a:solidFill>
                <a:latin typeface="_PDMS_Saleem_QuranFont" pitchFamily="2" charset="-78"/>
                <a:cs typeface="_PDMS_Saleem_QuranFont" pitchFamily="2" charset="-78"/>
              </a:rPr>
              <a:t/>
            </a:r>
            <a:br>
              <a:rPr lang="fa-IR" sz="2800" dirty="0" smtClean="0">
                <a:solidFill>
                  <a:schemeClr val="tx1"/>
                </a:solidFill>
                <a:latin typeface="_PDMS_Saleem_QuranFont" pitchFamily="2" charset="-78"/>
                <a:cs typeface="_PDMS_Saleem_QuranFont" pitchFamily="2" charset="-78"/>
              </a:rPr>
            </a:br>
            <a:r>
              <a:rPr lang="fa-IR" sz="2800" dirty="0" smtClean="0">
                <a:solidFill>
                  <a:schemeClr val="tx1"/>
                </a:solidFill>
                <a:latin typeface="_PDMS_Saleem_QuranFont" pitchFamily="2" charset="-78"/>
                <a:cs typeface="_PDMS_Saleem_QuranFont" pitchFamily="2" charset="-78"/>
              </a:rPr>
              <a:t/>
            </a:r>
            <a:br>
              <a:rPr lang="fa-IR" sz="2800" dirty="0" smtClean="0">
                <a:solidFill>
                  <a:schemeClr val="tx1"/>
                </a:solidFill>
                <a:latin typeface="_PDMS_Saleem_QuranFont" pitchFamily="2" charset="-78"/>
                <a:cs typeface="_PDMS_Saleem_QuranFont" pitchFamily="2" charset="-78"/>
              </a:rPr>
            </a:br>
            <a:r>
              <a:rPr lang="fa-IR" sz="2000" b="1" dirty="0" smtClean="0">
                <a:solidFill>
                  <a:schemeClr val="tx1"/>
                </a:solidFill>
                <a:latin typeface="_PDMS_Saleem_QuranFont" pitchFamily="2" charset="-78"/>
                <a:cs typeface="_PDMS_Saleem_QuranFont" pitchFamily="2" charset="-78"/>
              </a:rPr>
              <a:t/>
            </a:r>
            <a:br>
              <a:rPr lang="fa-IR" sz="2000" b="1" dirty="0" smtClean="0">
                <a:solidFill>
                  <a:schemeClr val="tx1"/>
                </a:solidFill>
                <a:latin typeface="_PDMS_Saleem_QuranFont" pitchFamily="2" charset="-78"/>
                <a:cs typeface="_PDMS_Saleem_QuranFont" pitchFamily="2" charset="-78"/>
              </a:rPr>
            </a:br>
            <a:endParaRPr lang="fa-IR" sz="2800" b="1" dirty="0">
              <a:solidFill>
                <a:schemeClr val="tx1"/>
              </a:solidFill>
              <a:latin typeface="_PDMS_Saleem_QuranFont" pitchFamily="2" charset="-78"/>
              <a:cs typeface="_PDMS_Saleem_QuranFont" pitchFamily="2" charset="-78"/>
            </a:endParaRPr>
          </a:p>
        </p:txBody>
      </p:sp>
    </p:spTree>
    <p:extLst>
      <p:ext uri="{BB962C8B-B14F-4D97-AF65-F5344CB8AC3E}">
        <p14:creationId xmlns:p14="http://schemas.microsoft.com/office/powerpoint/2010/main" val="3940589790"/>
      </p:ext>
    </p:extLst>
  </p:cSld>
  <p:clrMapOvr>
    <a:masterClrMapping/>
  </p:clrMapOvr>
  <p:timing>
    <p:tnLst>
      <p:par>
        <p:cTn id="1" dur="indefinite" restart="never" nodeType="tmRoot"/>
      </p:par>
    </p:tnLst>
  </p:timing>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457200" y="338328"/>
            <a:ext cx="8229600" cy="5986272"/>
          </a:xfrm>
        </p:spPr>
        <p:txBody>
          <a:bodyPr>
            <a:normAutofit/>
          </a:bodyPr>
          <a:lstStyle/>
          <a:p>
            <a:r>
              <a:rPr lang="fa-IR" dirty="0" smtClean="0">
                <a:solidFill>
                  <a:schemeClr val="tx1"/>
                </a:solidFill>
                <a:latin typeface="_PDMS_Saleem_QuranFont" pitchFamily="2" charset="-78"/>
                <a:cs typeface="_PDMS_Saleem_QuranFont" pitchFamily="2" charset="-78"/>
              </a:rPr>
              <a:t>هدف :</a:t>
            </a:r>
            <a:br>
              <a:rPr lang="fa-IR" dirty="0" smtClean="0">
                <a:solidFill>
                  <a:schemeClr val="tx1"/>
                </a:solidFill>
                <a:latin typeface="_PDMS_Saleem_QuranFont" pitchFamily="2" charset="-78"/>
                <a:cs typeface="_PDMS_Saleem_QuranFont" pitchFamily="2" charset="-78"/>
              </a:rPr>
            </a:br>
            <a:r>
              <a:rPr lang="fa-IR" dirty="0" smtClean="0">
                <a:solidFill>
                  <a:schemeClr val="tx1"/>
                </a:solidFill>
                <a:latin typeface="_PDMS_Saleem_QuranFont" pitchFamily="2" charset="-78"/>
                <a:cs typeface="_PDMS_Saleem_QuranFont" pitchFamily="2" charset="-78"/>
              </a:rPr>
              <a:t>توسعه مکانیزاسیون و افزایش تولیدات کشاورزی از طریق بهبود سیستم کاربری با حفظ شرایط زیست محیطی</a:t>
            </a:r>
            <a:endParaRPr lang="fa-IR" dirty="0">
              <a:solidFill>
                <a:schemeClr val="tx1"/>
              </a:solidFill>
              <a:latin typeface="_PDMS_Saleem_QuranFont" pitchFamily="2" charset="-78"/>
              <a:cs typeface="_PDMS_Saleem_QuranFont" pitchFamily="2" charset="-78"/>
            </a:endParaRPr>
          </a:p>
        </p:txBody>
      </p:sp>
    </p:spTree>
    <p:extLst>
      <p:ext uri="{BB962C8B-B14F-4D97-AF65-F5344CB8AC3E}">
        <p14:creationId xmlns:p14="http://schemas.microsoft.com/office/powerpoint/2010/main" val="2826587744"/>
      </p:ext>
    </p:extLst>
  </p:cSld>
  <p:clrMapOvr>
    <a:masterClrMapping/>
  </p:clrMapOvr>
  <p:timing>
    <p:tnLst>
      <p:par>
        <p:cTn id="1" dur="indefinite" restart="never" nodeType="tmRoot"/>
      </p:par>
    </p:tnLst>
  </p:timing>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457200" y="338328"/>
            <a:ext cx="8229600" cy="6214872"/>
          </a:xfrm>
        </p:spPr>
        <p:txBody>
          <a:bodyPr/>
          <a:lstStyle/>
          <a:p>
            <a:r>
              <a:rPr lang="fa-IR" b="1" dirty="0" smtClean="0">
                <a:solidFill>
                  <a:schemeClr val="tx1"/>
                </a:solidFill>
                <a:latin typeface="_PDMS_Saleem_QuranFont" pitchFamily="2" charset="-78"/>
                <a:cs typeface="_PDMS_Saleem_QuranFont" pitchFamily="2" charset="-78"/>
              </a:rPr>
              <a:t>مزایای وجود مهندسی ارزش:</a:t>
            </a:r>
            <a:br>
              <a:rPr lang="fa-IR" b="1" dirty="0" smtClean="0">
                <a:solidFill>
                  <a:schemeClr val="tx1"/>
                </a:solidFill>
                <a:latin typeface="_PDMS_Saleem_QuranFont" pitchFamily="2" charset="-78"/>
                <a:cs typeface="_PDMS_Saleem_QuranFont" pitchFamily="2" charset="-78"/>
              </a:rPr>
            </a:br>
            <a:r>
              <a:rPr lang="fa-IR" sz="4800" b="1" dirty="0" smtClean="0">
                <a:solidFill>
                  <a:schemeClr val="tx1"/>
                </a:solidFill>
                <a:latin typeface="_PDMS_Saleem_QuranFont" pitchFamily="2" charset="-78"/>
                <a:cs typeface="_PDMS_Saleem_QuranFont" pitchFamily="2" charset="-78"/>
              </a:rPr>
              <a:t/>
            </a:r>
            <a:br>
              <a:rPr lang="fa-IR" sz="4800" b="1" dirty="0" smtClean="0">
                <a:solidFill>
                  <a:schemeClr val="tx1"/>
                </a:solidFill>
                <a:latin typeface="_PDMS_Saleem_QuranFont" pitchFamily="2" charset="-78"/>
                <a:cs typeface="_PDMS_Saleem_QuranFont" pitchFamily="2" charset="-78"/>
              </a:rPr>
            </a:br>
            <a:r>
              <a:rPr lang="fa-IR" sz="3200" dirty="0" smtClean="0">
                <a:solidFill>
                  <a:schemeClr val="tx1"/>
                </a:solidFill>
                <a:cs typeface="B Nazanin" pitchFamily="2" charset="-78"/>
              </a:rPr>
              <a:t>پایین اوردن هزینه های جاری</a:t>
            </a:r>
            <a:br>
              <a:rPr lang="fa-IR" sz="3200" dirty="0" smtClean="0">
                <a:solidFill>
                  <a:schemeClr val="tx1"/>
                </a:solidFill>
                <a:cs typeface="B Nazanin" pitchFamily="2" charset="-78"/>
              </a:rPr>
            </a:br>
            <a:r>
              <a:rPr lang="fa-IR" sz="3200" dirty="0" smtClean="0">
                <a:solidFill>
                  <a:schemeClr val="tx1"/>
                </a:solidFill>
                <a:cs typeface="B Nazanin" pitchFamily="2" charset="-78"/>
              </a:rPr>
              <a:t>صرفه جویی در منابع</a:t>
            </a:r>
            <a:br>
              <a:rPr lang="fa-IR" sz="3200" dirty="0" smtClean="0">
                <a:solidFill>
                  <a:schemeClr val="tx1"/>
                </a:solidFill>
                <a:cs typeface="B Nazanin" pitchFamily="2" charset="-78"/>
              </a:rPr>
            </a:br>
            <a:r>
              <a:rPr lang="fa-IR" sz="3200" dirty="0" smtClean="0">
                <a:solidFill>
                  <a:schemeClr val="tx1"/>
                </a:solidFill>
                <a:cs typeface="B Nazanin" pitchFamily="2" charset="-78"/>
              </a:rPr>
              <a:t>کاهش تنش های اجتماعی </a:t>
            </a:r>
            <a:endParaRPr lang="fa-IR" sz="3200" dirty="0">
              <a:solidFill>
                <a:schemeClr val="tx1"/>
              </a:solidFill>
              <a:cs typeface="B Nazanin" pitchFamily="2" charset="-78"/>
            </a:endParaRPr>
          </a:p>
        </p:txBody>
      </p:sp>
    </p:spTree>
    <p:extLst>
      <p:ext uri="{BB962C8B-B14F-4D97-AF65-F5344CB8AC3E}">
        <p14:creationId xmlns:p14="http://schemas.microsoft.com/office/powerpoint/2010/main" val="4044210815"/>
      </p:ext>
    </p:extLst>
  </p:cSld>
  <p:clrMapOvr>
    <a:masterClrMapping/>
  </p:clrMapOvr>
  <p:timing>
    <p:tnLst>
      <p:par>
        <p:cTn id="1" dur="indefinite" restart="never" nodeType="tmRoot"/>
      </p:par>
    </p:tnLst>
  </p:timing>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457200" y="338328"/>
            <a:ext cx="8229600" cy="5910072"/>
          </a:xfrm>
        </p:spPr>
        <p:txBody>
          <a:bodyPr>
            <a:normAutofit/>
          </a:bodyPr>
          <a:lstStyle/>
          <a:p>
            <a:pPr>
              <a:lnSpc>
                <a:spcPct val="200000"/>
              </a:lnSpc>
            </a:pPr>
            <a:r>
              <a:rPr lang="fa-IR" sz="2400" dirty="0" smtClean="0">
                <a:solidFill>
                  <a:schemeClr val="tx1"/>
                </a:solidFill>
                <a:cs typeface="B Nazanin" pitchFamily="2" charset="-78"/>
              </a:rPr>
              <a:t>در ابتدا تیم مهندسی ارزش بهای هر نوع محصول را تعیین کرده و با استفاده از خلاقیت ذهن گزینه هایی پیشنهاد میدهند و با کمترین هزینه ان را عملی میکنند.</a:t>
            </a:r>
            <a:br>
              <a:rPr lang="fa-IR" sz="2400" dirty="0" smtClean="0">
                <a:solidFill>
                  <a:schemeClr val="tx1"/>
                </a:solidFill>
                <a:cs typeface="B Nazanin" pitchFamily="2" charset="-78"/>
              </a:rPr>
            </a:br>
            <a:r>
              <a:rPr lang="fa-IR" sz="2400" dirty="0" smtClean="0">
                <a:solidFill>
                  <a:schemeClr val="tx1"/>
                </a:solidFill>
                <a:cs typeface="B Nazanin" pitchFamily="2" charset="-78"/>
              </a:rPr>
              <a:t>ازانجایی که ممکن است به دلیل کمبودمنابع بودجه، فاصله ی بین تحقیق و اجرا بوجود اید و در اجرایی کردن طرح ها ممکن است نارسایایی هایی وجود داشته باشد،که نتوان ان طرح را اجرایی کرد به همین دلیل دستگاه نظارت با بهره گیری از دانش مهندسی ارزش تیمی شامل متخصصین فنی را جهت بازنگری و تحلیل اجزاء کار بسیج کند تا اجرای طرح با کمترین هزینه اتفاق افتد.</a:t>
            </a:r>
            <a:endParaRPr lang="fa-IR" sz="2400" dirty="0">
              <a:solidFill>
                <a:schemeClr val="tx1"/>
              </a:solidFill>
              <a:cs typeface="B Nazanin" pitchFamily="2" charset="-78"/>
            </a:endParaRPr>
          </a:p>
        </p:txBody>
      </p:sp>
    </p:spTree>
    <p:extLst>
      <p:ext uri="{BB962C8B-B14F-4D97-AF65-F5344CB8AC3E}">
        <p14:creationId xmlns:p14="http://schemas.microsoft.com/office/powerpoint/2010/main" val="701060581"/>
      </p:ext>
    </p:extLst>
  </p:cSld>
  <p:clrMapOvr>
    <a:masterClrMapping/>
  </p:clrMapOvr>
  <p:timing>
    <p:tnLst>
      <p:par>
        <p:cTn id="1" dur="indefinite" restart="never" nodeType="tmRoot"/>
      </p:par>
    </p:tnLst>
  </p:timing>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457200" y="338328"/>
            <a:ext cx="8229600" cy="5910072"/>
          </a:xfrm>
        </p:spPr>
        <p:txBody>
          <a:bodyPr>
            <a:normAutofit/>
          </a:bodyPr>
          <a:lstStyle/>
          <a:p>
            <a:pPr>
              <a:lnSpc>
                <a:spcPct val="200000"/>
              </a:lnSpc>
            </a:pPr>
            <a:r>
              <a:rPr lang="fa-IR" sz="4000" dirty="0" smtClean="0">
                <a:solidFill>
                  <a:schemeClr val="tx1"/>
                </a:solidFill>
                <a:cs typeface="B Nazanin" pitchFamily="2" charset="-78"/>
              </a:rPr>
              <a:t>طرح تجهیز اراضی استان مازندران از طرح حوضه ابریز هراز که توسط وزارت کشاورزی ایران و اژانس بین المللی ژاپن به انجام رسیده ، الگو گرفته است.</a:t>
            </a:r>
            <a:endParaRPr lang="fa-IR" sz="4000" dirty="0">
              <a:solidFill>
                <a:schemeClr val="tx1"/>
              </a:solidFill>
              <a:cs typeface="B Nazanin" pitchFamily="2" charset="-78"/>
            </a:endParaRPr>
          </a:p>
        </p:txBody>
      </p:sp>
    </p:spTree>
    <p:extLst>
      <p:ext uri="{BB962C8B-B14F-4D97-AF65-F5344CB8AC3E}">
        <p14:creationId xmlns:p14="http://schemas.microsoft.com/office/powerpoint/2010/main" val="804693092"/>
      </p:ext>
    </p:extLst>
  </p:cSld>
  <p:clrMapOvr>
    <a:masterClrMapping/>
  </p:clrMapOvr>
  <p:timing>
    <p:tnLst>
      <p:par>
        <p:cTn id="1" dur="indefinite" restart="never" nodeType="tmRoot"/>
      </p:par>
    </p:tnLst>
  </p:timing>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457200" y="338328"/>
            <a:ext cx="8229600" cy="6138672"/>
          </a:xfrm>
        </p:spPr>
        <p:txBody>
          <a:bodyPr>
            <a:normAutofit/>
          </a:bodyPr>
          <a:lstStyle/>
          <a:p>
            <a:pPr>
              <a:lnSpc>
                <a:spcPct val="150000"/>
              </a:lnSpc>
            </a:pPr>
            <a:r>
              <a:rPr lang="fa-IR" dirty="0" smtClean="0">
                <a:solidFill>
                  <a:schemeClr val="tx1"/>
                </a:solidFill>
                <a:latin typeface="_PDMS_Saleem_QuranFont" pitchFamily="2" charset="-78"/>
                <a:cs typeface="_PDMS_Saleem_QuranFont" pitchFamily="2" charset="-78"/>
              </a:rPr>
              <a:t>تجهیز و نوسازی اراضی، شامل اجزاء زیر است:</a:t>
            </a:r>
            <a:r>
              <a:rPr lang="fa-IR" dirty="0" smtClean="0">
                <a:solidFill>
                  <a:schemeClr val="tx1"/>
                </a:solidFill>
                <a:cs typeface="B Nazanin" pitchFamily="2" charset="-78"/>
              </a:rPr>
              <a:t/>
            </a:r>
            <a:br>
              <a:rPr lang="fa-IR" dirty="0" smtClean="0">
                <a:solidFill>
                  <a:schemeClr val="tx1"/>
                </a:solidFill>
                <a:cs typeface="B Nazanin" pitchFamily="2" charset="-78"/>
              </a:rPr>
            </a:br>
            <a:r>
              <a:rPr lang="fa-IR" sz="3200" dirty="0" smtClean="0">
                <a:solidFill>
                  <a:schemeClr val="tx1"/>
                </a:solidFill>
                <a:cs typeface="B Nazanin" pitchFamily="2" charset="-78"/>
              </a:rPr>
              <a:t>احداث سامانه های ابیاری و زهکشی و سازه ها یا بنا های ابی مربوط به ان </a:t>
            </a:r>
            <a:br>
              <a:rPr lang="fa-IR" sz="3200" dirty="0" smtClean="0">
                <a:solidFill>
                  <a:schemeClr val="tx1"/>
                </a:solidFill>
                <a:cs typeface="B Nazanin" pitchFamily="2" charset="-78"/>
              </a:rPr>
            </a:br>
            <a:r>
              <a:rPr lang="fa-IR" sz="3200" dirty="0" smtClean="0">
                <a:solidFill>
                  <a:schemeClr val="tx1"/>
                </a:solidFill>
                <a:cs typeface="B Nazanin" pitchFamily="2" charset="-78"/>
              </a:rPr>
              <a:t>ارایش مناسب هندسی</a:t>
            </a:r>
            <a:br>
              <a:rPr lang="fa-IR" sz="3200" dirty="0" smtClean="0">
                <a:solidFill>
                  <a:schemeClr val="tx1"/>
                </a:solidFill>
                <a:cs typeface="B Nazanin" pitchFamily="2" charset="-78"/>
              </a:rPr>
            </a:br>
            <a:r>
              <a:rPr lang="fa-IR" sz="3200" dirty="0" smtClean="0">
                <a:solidFill>
                  <a:schemeClr val="tx1"/>
                </a:solidFill>
                <a:cs typeface="B Nazanin" pitchFamily="2" charset="-78"/>
              </a:rPr>
              <a:t>قطعه بندی و تصطیح اراضی</a:t>
            </a:r>
            <a:br>
              <a:rPr lang="fa-IR" sz="3200" dirty="0" smtClean="0">
                <a:solidFill>
                  <a:schemeClr val="tx1"/>
                </a:solidFill>
                <a:cs typeface="B Nazanin" pitchFamily="2" charset="-78"/>
              </a:rPr>
            </a:br>
            <a:r>
              <a:rPr lang="fa-IR" sz="3200" dirty="0" smtClean="0">
                <a:solidFill>
                  <a:schemeClr val="tx1"/>
                </a:solidFill>
                <a:cs typeface="B Nazanin" pitchFamily="2" charset="-78"/>
              </a:rPr>
              <a:t>احداث جاده های دسترسی</a:t>
            </a:r>
            <a:br>
              <a:rPr lang="fa-IR" sz="3200" dirty="0" smtClean="0">
                <a:solidFill>
                  <a:schemeClr val="tx1"/>
                </a:solidFill>
                <a:cs typeface="B Nazanin" pitchFamily="2" charset="-78"/>
              </a:rPr>
            </a:br>
            <a:r>
              <a:rPr lang="fa-IR" sz="3200" dirty="0" smtClean="0">
                <a:solidFill>
                  <a:schemeClr val="tx1"/>
                </a:solidFill>
                <a:cs typeface="B Nazanin" pitchFamily="2" charset="-78"/>
              </a:rPr>
              <a:t>تجمیع و یکپارچه سازی اراضی</a:t>
            </a:r>
            <a:endParaRPr lang="fa-IR" dirty="0">
              <a:solidFill>
                <a:schemeClr val="tx1"/>
              </a:solidFill>
              <a:cs typeface="B Nazanin" pitchFamily="2" charset="-78"/>
            </a:endParaRPr>
          </a:p>
        </p:txBody>
      </p:sp>
    </p:spTree>
    <p:extLst>
      <p:ext uri="{BB962C8B-B14F-4D97-AF65-F5344CB8AC3E}">
        <p14:creationId xmlns:p14="http://schemas.microsoft.com/office/powerpoint/2010/main" val="532627430"/>
      </p:ext>
    </p:extLst>
  </p:cSld>
  <p:clrMapOvr>
    <a:masterClrMapping/>
  </p:clrMapOvr>
  <p:timing>
    <p:tnLst>
      <p:par>
        <p:cTn id="1" dur="indefinite" restart="never" nodeType="tmRoot"/>
      </p:par>
    </p:tnLst>
  </p:timing>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457200" y="338328"/>
            <a:ext cx="8229600" cy="5986272"/>
          </a:xfrm>
        </p:spPr>
        <p:txBody>
          <a:bodyPr>
            <a:normAutofit fontScale="90000"/>
          </a:bodyPr>
          <a:lstStyle/>
          <a:p>
            <a:pPr>
              <a:lnSpc>
                <a:spcPct val="200000"/>
              </a:lnSpc>
            </a:pPr>
            <a:r>
              <a:rPr lang="fa-IR" b="1" dirty="0" smtClean="0">
                <a:solidFill>
                  <a:schemeClr val="tx1"/>
                </a:solidFill>
                <a:latin typeface="_PDMS_Saleem_QuranFont" pitchFamily="2" charset="-78"/>
                <a:cs typeface="_PDMS_Saleem_QuranFont" pitchFamily="2" charset="-78"/>
              </a:rPr>
              <a:t>محدودیت ها:</a:t>
            </a:r>
            <a:r>
              <a:rPr lang="fa-IR" dirty="0" smtClean="0">
                <a:solidFill>
                  <a:schemeClr val="tx1"/>
                </a:solidFill>
                <a:cs typeface="B Nazanin" pitchFamily="2" charset="-78"/>
              </a:rPr>
              <a:t/>
            </a:r>
            <a:br>
              <a:rPr lang="fa-IR" dirty="0" smtClean="0">
                <a:solidFill>
                  <a:schemeClr val="tx1"/>
                </a:solidFill>
                <a:cs typeface="B Nazanin" pitchFamily="2" charset="-78"/>
              </a:rPr>
            </a:br>
            <a:r>
              <a:rPr lang="fa-IR" dirty="0" smtClean="0">
                <a:solidFill>
                  <a:schemeClr val="tx1"/>
                </a:solidFill>
                <a:cs typeface="B Nazanin" pitchFamily="2" charset="-78"/>
              </a:rPr>
              <a:t>1-</a:t>
            </a:r>
            <a:r>
              <a:rPr lang="fa-IR" sz="3600" dirty="0" smtClean="0">
                <a:solidFill>
                  <a:schemeClr val="tx1"/>
                </a:solidFill>
                <a:cs typeface="B Nazanin" pitchFamily="2" charset="-78"/>
              </a:rPr>
              <a:t>عدم استقبال تمام زارعین ازین طرح</a:t>
            </a:r>
            <a:br>
              <a:rPr lang="fa-IR" sz="3600" dirty="0" smtClean="0">
                <a:solidFill>
                  <a:schemeClr val="tx1"/>
                </a:solidFill>
                <a:cs typeface="B Nazanin" pitchFamily="2" charset="-78"/>
              </a:rPr>
            </a:br>
            <a:r>
              <a:rPr lang="fa-IR" sz="3600" dirty="0" smtClean="0">
                <a:solidFill>
                  <a:schemeClr val="tx1"/>
                </a:solidFill>
                <a:cs typeface="B Nazanin" pitchFamily="2" charset="-78"/>
              </a:rPr>
              <a:t>2-عدم برخورد حوضه ای و نگاه صرفا جغرافیایی در تخصیص سهم اجرایی پروژه</a:t>
            </a:r>
            <a:br>
              <a:rPr lang="fa-IR" sz="3600" dirty="0" smtClean="0">
                <a:solidFill>
                  <a:schemeClr val="tx1"/>
                </a:solidFill>
                <a:cs typeface="B Nazanin" pitchFamily="2" charset="-78"/>
              </a:rPr>
            </a:br>
            <a:endParaRPr lang="fa-IR" sz="3600" dirty="0">
              <a:solidFill>
                <a:schemeClr val="tx1"/>
              </a:solidFill>
              <a:cs typeface="B Nazanin" pitchFamily="2" charset="-78"/>
            </a:endParaRPr>
          </a:p>
        </p:txBody>
      </p:sp>
    </p:spTree>
    <p:extLst>
      <p:ext uri="{BB962C8B-B14F-4D97-AF65-F5344CB8AC3E}">
        <p14:creationId xmlns:p14="http://schemas.microsoft.com/office/powerpoint/2010/main" val="2471828717"/>
      </p:ext>
    </p:extLst>
  </p:cSld>
  <p:clrMapOvr>
    <a:masterClrMapping/>
  </p:clrMapOvr>
  <p:timing>
    <p:tnLst>
      <p:par>
        <p:cTn id="1" dur="indefinite" restart="never" nodeType="tmRoot"/>
      </p:par>
    </p:tnLst>
  </p:timing>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457200" y="338328"/>
            <a:ext cx="8229600" cy="5986272"/>
          </a:xfrm>
        </p:spPr>
        <p:txBody>
          <a:bodyPr>
            <a:normAutofit/>
          </a:bodyPr>
          <a:lstStyle/>
          <a:p>
            <a:pPr algn="r">
              <a:lnSpc>
                <a:spcPct val="200000"/>
              </a:lnSpc>
            </a:pPr>
            <a:r>
              <a:rPr lang="fa-IR" sz="3200" dirty="0" smtClean="0">
                <a:solidFill>
                  <a:schemeClr val="tx1"/>
                </a:solidFill>
                <a:cs typeface="B Nazanin" pitchFamily="2" charset="-78"/>
              </a:rPr>
              <a:t>با استفاده از مهندسی ارزش در اجرای سیفون با استفاده ازسه رشته لوله فاضلابی، استفاده از لوله های خرطومی در کف کانال و در زیر پوشش کانال به عنوان زهکش زیر زمینی و نظایر ان داده شد که باعث صرفه جویی های قابل ملاحظه در زمان گردیده است.</a:t>
            </a:r>
            <a:endParaRPr lang="fa-IR" sz="3200" dirty="0">
              <a:solidFill>
                <a:schemeClr val="tx1"/>
              </a:solidFill>
              <a:cs typeface="B Nazanin" pitchFamily="2" charset="-78"/>
            </a:endParaRPr>
          </a:p>
        </p:txBody>
      </p:sp>
    </p:spTree>
    <p:extLst>
      <p:ext uri="{BB962C8B-B14F-4D97-AF65-F5344CB8AC3E}">
        <p14:creationId xmlns:p14="http://schemas.microsoft.com/office/powerpoint/2010/main" val="736322702"/>
      </p:ext>
    </p:extLst>
  </p:cSld>
  <p:clrMapOvr>
    <a:masterClrMapping/>
  </p:clrMapOvr>
  <p:timing>
    <p:tnLst>
      <p:par>
        <p:cTn id="1" dur="indefinite" restart="never" nodeType="tmRoot"/>
      </p:par>
    </p:tnLst>
  </p:timing>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457200" y="338328"/>
            <a:ext cx="8229600" cy="6062472"/>
          </a:xfrm>
        </p:spPr>
        <p:txBody>
          <a:bodyPr>
            <a:normAutofit fontScale="90000"/>
          </a:bodyPr>
          <a:lstStyle/>
          <a:p>
            <a:pPr>
              <a:lnSpc>
                <a:spcPct val="200000"/>
              </a:lnSpc>
            </a:pPr>
            <a:r>
              <a:rPr lang="fa-IR" sz="4000" b="1" dirty="0" smtClean="0">
                <a:solidFill>
                  <a:schemeClr val="tx1"/>
                </a:solidFill>
                <a:latin typeface="_PDMS_Saleem_QuranFont" pitchFamily="2" charset="-78"/>
                <a:cs typeface="_PDMS_Saleem_QuranFont" pitchFamily="2" charset="-78"/>
              </a:rPr>
              <a:t>نمونه هایی از مهندسی ارزش درکشور:</a:t>
            </a:r>
            <a:br>
              <a:rPr lang="fa-IR" sz="4000" b="1" dirty="0" smtClean="0">
                <a:solidFill>
                  <a:schemeClr val="tx1"/>
                </a:solidFill>
                <a:latin typeface="_PDMS_Saleem_QuranFont" pitchFamily="2" charset="-78"/>
                <a:cs typeface="_PDMS_Saleem_QuranFont" pitchFamily="2" charset="-78"/>
              </a:rPr>
            </a:br>
            <a:r>
              <a:rPr lang="fa-IR" sz="4000" dirty="0" smtClean="0">
                <a:solidFill>
                  <a:schemeClr val="tx1"/>
                </a:solidFill>
                <a:latin typeface="_PDMS_Saleem_QuranFont" pitchFamily="2" charset="-78"/>
                <a:cs typeface="_PDMS_Saleem_QuranFont" pitchFamily="2" charset="-78"/>
              </a:rPr>
              <a:t/>
            </a:r>
            <a:br>
              <a:rPr lang="fa-IR" sz="4000" dirty="0" smtClean="0">
                <a:solidFill>
                  <a:schemeClr val="tx1"/>
                </a:solidFill>
                <a:latin typeface="_PDMS_Saleem_QuranFont" pitchFamily="2" charset="-78"/>
                <a:cs typeface="_PDMS_Saleem_QuranFont" pitchFamily="2" charset="-78"/>
              </a:rPr>
            </a:br>
            <a:r>
              <a:rPr lang="fa-IR" sz="4000" dirty="0" smtClean="0">
                <a:solidFill>
                  <a:schemeClr val="tx1"/>
                </a:solidFill>
                <a:latin typeface="_PDMS_Saleem_QuranFont" pitchFamily="2" charset="-78"/>
                <a:cs typeface="_PDMS_Saleem_QuranFont" pitchFamily="2" charset="-78"/>
              </a:rPr>
              <a:t>پروژه کانال کنترل سیلاب را میشود به عنوان نمونه مهندسی ارزش که باعث کاهش هزینه به میزان 30% شده است.</a:t>
            </a:r>
            <a:endParaRPr lang="fa-IR" sz="4000" dirty="0">
              <a:solidFill>
                <a:schemeClr val="tx1"/>
              </a:solidFill>
              <a:latin typeface="_PDMS_Saleem_QuranFont" pitchFamily="2" charset="-78"/>
              <a:cs typeface="_PDMS_Saleem_QuranFont" pitchFamily="2" charset="-78"/>
            </a:endParaRPr>
          </a:p>
        </p:txBody>
      </p:sp>
    </p:spTree>
    <p:extLst>
      <p:ext uri="{BB962C8B-B14F-4D97-AF65-F5344CB8AC3E}">
        <p14:creationId xmlns:p14="http://schemas.microsoft.com/office/powerpoint/2010/main" val="1448749854"/>
      </p:ext>
    </p:extLst>
  </p:cSld>
  <p:clrMapOvr>
    <a:masterClrMapping/>
  </p:clrMapOvr>
  <p:timing>
    <p:tnLst>
      <p:par>
        <p:cTn id="1" dur="indefinite" restart="never" nodeType="tmRoot"/>
      </p:par>
    </p:tnLst>
  </p:timing>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457200" y="338328"/>
            <a:ext cx="8229600" cy="6138672"/>
          </a:xfrm>
        </p:spPr>
        <p:txBody>
          <a:bodyPr>
            <a:normAutofit fontScale="90000"/>
          </a:bodyPr>
          <a:lstStyle/>
          <a:p>
            <a:r>
              <a:rPr lang="fa-IR" dirty="0" smtClean="0">
                <a:solidFill>
                  <a:schemeClr val="tx1"/>
                </a:solidFill>
                <a:latin typeface="_PDMS_Saleem_QuranFont" pitchFamily="2" charset="-78"/>
                <a:cs typeface="_PDMS_Saleem_QuranFont" pitchFamily="2" charset="-78"/>
              </a:rPr>
              <a:t>اعمال مهندسی ارزش در جنوب غربی استان خوزستان در طرح زهکشی پروژه هندیجان</a:t>
            </a:r>
            <a:br>
              <a:rPr lang="fa-IR" dirty="0" smtClean="0">
                <a:solidFill>
                  <a:schemeClr val="tx1"/>
                </a:solidFill>
                <a:latin typeface="_PDMS_Saleem_QuranFont" pitchFamily="2" charset="-78"/>
                <a:cs typeface="_PDMS_Saleem_QuranFont" pitchFamily="2" charset="-78"/>
              </a:rPr>
            </a:br>
            <a:r>
              <a:rPr lang="fa-IR" dirty="0" smtClean="0">
                <a:solidFill>
                  <a:schemeClr val="tx1"/>
                </a:solidFill>
                <a:latin typeface="_PDMS_Saleem_QuranFont" pitchFamily="2" charset="-78"/>
                <a:cs typeface="_PDMS_Saleem_QuranFont" pitchFamily="2" charset="-78"/>
              </a:rPr>
              <a:t>باعث مزایای زیرشده است:</a:t>
            </a:r>
            <a:br>
              <a:rPr lang="fa-IR" dirty="0" smtClean="0">
                <a:solidFill>
                  <a:schemeClr val="tx1"/>
                </a:solidFill>
                <a:latin typeface="_PDMS_Saleem_QuranFont" pitchFamily="2" charset="-78"/>
                <a:cs typeface="_PDMS_Saleem_QuranFont" pitchFamily="2" charset="-78"/>
              </a:rPr>
            </a:br>
            <a:r>
              <a:rPr lang="fa-IR" dirty="0" smtClean="0">
                <a:solidFill>
                  <a:schemeClr val="tx1"/>
                </a:solidFill>
                <a:latin typeface="_PDMS_Saleem_QuranFont" pitchFamily="2" charset="-78"/>
                <a:cs typeface="_PDMS_Saleem_QuranFont" pitchFamily="2" charset="-78"/>
              </a:rPr>
              <a:t/>
            </a:r>
            <a:br>
              <a:rPr lang="fa-IR" dirty="0" smtClean="0">
                <a:solidFill>
                  <a:schemeClr val="tx1"/>
                </a:solidFill>
                <a:latin typeface="_PDMS_Saleem_QuranFont" pitchFamily="2" charset="-78"/>
                <a:cs typeface="_PDMS_Saleem_QuranFont" pitchFamily="2" charset="-78"/>
              </a:rPr>
            </a:br>
            <a:r>
              <a:rPr lang="fa-IR" dirty="0" smtClean="0">
                <a:solidFill>
                  <a:schemeClr val="tx1"/>
                </a:solidFill>
                <a:latin typeface="_PDMS_Saleem_QuranFont" pitchFamily="2" charset="-78"/>
                <a:cs typeface="_PDMS_Saleem_QuranFont" pitchFamily="2" charset="-78"/>
              </a:rPr>
              <a:t>1-</a:t>
            </a:r>
            <a:r>
              <a:rPr lang="fa-IR" sz="3600" dirty="0" smtClean="0">
                <a:solidFill>
                  <a:schemeClr val="tx1"/>
                </a:solidFill>
                <a:cs typeface="B Nazanin" pitchFamily="2" charset="-78"/>
              </a:rPr>
              <a:t>کاهش طول زهکشی </a:t>
            </a:r>
            <a:br>
              <a:rPr lang="fa-IR" sz="3600" dirty="0" smtClean="0">
                <a:solidFill>
                  <a:schemeClr val="tx1"/>
                </a:solidFill>
                <a:cs typeface="B Nazanin" pitchFamily="2" charset="-78"/>
              </a:rPr>
            </a:br>
            <a:r>
              <a:rPr lang="fa-IR" sz="3600" dirty="0" smtClean="0">
                <a:solidFill>
                  <a:schemeClr val="tx1"/>
                </a:solidFill>
                <a:cs typeface="B Nazanin" pitchFamily="2" charset="-78"/>
              </a:rPr>
              <a:t>2-جلوگیری از تخریب اراضی کشاورزان</a:t>
            </a:r>
            <a:br>
              <a:rPr lang="fa-IR" sz="3600" dirty="0" smtClean="0">
                <a:solidFill>
                  <a:schemeClr val="tx1"/>
                </a:solidFill>
                <a:cs typeface="B Nazanin" pitchFamily="2" charset="-78"/>
              </a:rPr>
            </a:br>
            <a:r>
              <a:rPr lang="fa-IR" sz="3600" dirty="0" smtClean="0">
                <a:solidFill>
                  <a:schemeClr val="tx1"/>
                </a:solidFill>
                <a:cs typeface="B Nazanin" pitchFamily="2" charset="-78"/>
              </a:rPr>
              <a:t>خارج از طرح</a:t>
            </a:r>
            <a:br>
              <a:rPr lang="fa-IR" sz="3600" dirty="0" smtClean="0">
                <a:solidFill>
                  <a:schemeClr val="tx1"/>
                </a:solidFill>
                <a:cs typeface="B Nazanin" pitchFamily="2" charset="-78"/>
              </a:rPr>
            </a:br>
            <a:r>
              <a:rPr lang="fa-IR" sz="3600" dirty="0" smtClean="0">
                <a:solidFill>
                  <a:schemeClr val="tx1"/>
                </a:solidFill>
                <a:cs typeface="B Nazanin" pitchFamily="2" charset="-78"/>
              </a:rPr>
              <a:t>3-کاهش زمان اجرایی پروژه </a:t>
            </a:r>
            <a:br>
              <a:rPr lang="fa-IR" sz="3600" dirty="0" smtClean="0">
                <a:solidFill>
                  <a:schemeClr val="tx1"/>
                </a:solidFill>
                <a:cs typeface="B Nazanin" pitchFamily="2" charset="-78"/>
              </a:rPr>
            </a:br>
            <a:r>
              <a:rPr lang="fa-IR" sz="3600" dirty="0" smtClean="0">
                <a:solidFill>
                  <a:schemeClr val="tx1"/>
                </a:solidFill>
                <a:cs typeface="B Nazanin" pitchFamily="2" charset="-78"/>
              </a:rPr>
              <a:t>4-کاهش هزینه های اجرایی به مبلغ 6750میلیون ریال</a:t>
            </a:r>
            <a:br>
              <a:rPr lang="fa-IR" sz="3600" dirty="0" smtClean="0">
                <a:solidFill>
                  <a:schemeClr val="tx1"/>
                </a:solidFill>
                <a:cs typeface="B Nazanin" pitchFamily="2" charset="-78"/>
              </a:rPr>
            </a:br>
            <a:r>
              <a:rPr lang="fa-IR" sz="3600" dirty="0" smtClean="0">
                <a:solidFill>
                  <a:schemeClr val="tx1"/>
                </a:solidFill>
                <a:cs typeface="B Nazanin" pitchFamily="2" charset="-78"/>
              </a:rPr>
              <a:t>گردیده است.</a:t>
            </a:r>
            <a:endParaRPr lang="fa-IR" sz="3600" dirty="0">
              <a:solidFill>
                <a:schemeClr val="tx1"/>
              </a:solidFill>
              <a:cs typeface="B Nazanin" pitchFamily="2" charset="-78"/>
            </a:endParaRPr>
          </a:p>
        </p:txBody>
      </p:sp>
    </p:spTree>
    <p:extLst>
      <p:ext uri="{BB962C8B-B14F-4D97-AF65-F5344CB8AC3E}">
        <p14:creationId xmlns:p14="http://schemas.microsoft.com/office/powerpoint/2010/main" val="1634349405"/>
      </p:ext>
    </p:extLst>
  </p:cSld>
  <p:clrMapOvr>
    <a:masterClrMapping/>
  </p:clrMapOvr>
  <p:timing>
    <p:tnLst>
      <p:par>
        <p:cTn id="1" dur="indefinite" restart="never" nodeType="tmRoot"/>
      </p:par>
    </p:tnLst>
  </p:timing>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457200" y="338328"/>
            <a:ext cx="8229600" cy="6138672"/>
          </a:xfrm>
        </p:spPr>
        <p:txBody>
          <a:bodyPr/>
          <a:lstStyle/>
          <a:p>
            <a:r>
              <a:rPr lang="fa-IR" dirty="0" smtClean="0">
                <a:solidFill>
                  <a:schemeClr val="tx1"/>
                </a:solidFill>
                <a:latin typeface="_PDMS_Saleem_QuranFont" pitchFamily="2" charset="-78"/>
                <a:cs typeface="_PDMS_Saleem_QuranFont" pitchFamily="2" charset="-78"/>
              </a:rPr>
              <a:t>استفاده از مهندسی ارزش در شبکه ابیاری و زهکشی، تلوار بین شهرستان زنجان و بیجار</a:t>
            </a:r>
            <a:br>
              <a:rPr lang="fa-IR" dirty="0" smtClean="0">
                <a:solidFill>
                  <a:schemeClr val="tx1"/>
                </a:solidFill>
                <a:latin typeface="_PDMS_Saleem_QuranFont" pitchFamily="2" charset="-78"/>
                <a:cs typeface="_PDMS_Saleem_QuranFont" pitchFamily="2" charset="-78"/>
              </a:rPr>
            </a:br>
            <a:r>
              <a:rPr lang="fa-IR" dirty="0" smtClean="0">
                <a:solidFill>
                  <a:schemeClr val="tx1"/>
                </a:solidFill>
                <a:latin typeface="_PDMS_Saleem_QuranFont" pitchFamily="2" charset="-78"/>
                <a:cs typeface="_PDMS_Saleem_QuranFont" pitchFamily="2" charset="-78"/>
              </a:rPr>
              <a:t/>
            </a:r>
            <a:br>
              <a:rPr lang="fa-IR" dirty="0" smtClean="0">
                <a:solidFill>
                  <a:schemeClr val="tx1"/>
                </a:solidFill>
                <a:latin typeface="_PDMS_Saleem_QuranFont" pitchFamily="2" charset="-78"/>
                <a:cs typeface="_PDMS_Saleem_QuranFont" pitchFamily="2" charset="-78"/>
              </a:rPr>
            </a:br>
            <a:r>
              <a:rPr lang="fa-IR" sz="2800" dirty="0" smtClean="0">
                <a:solidFill>
                  <a:schemeClr val="tx1"/>
                </a:solidFill>
                <a:cs typeface="B Nazanin" pitchFamily="2" charset="-78"/>
              </a:rPr>
              <a:t>7/2درصد کاهش هزینه های اجرایی داشته است</a:t>
            </a:r>
            <a:endParaRPr lang="fa-IR" sz="2800" dirty="0">
              <a:solidFill>
                <a:schemeClr val="tx1"/>
              </a:solidFill>
              <a:cs typeface="B Nazanin" pitchFamily="2" charset="-78"/>
            </a:endParaRPr>
          </a:p>
        </p:txBody>
      </p:sp>
    </p:spTree>
    <p:extLst>
      <p:ext uri="{BB962C8B-B14F-4D97-AF65-F5344CB8AC3E}">
        <p14:creationId xmlns:p14="http://schemas.microsoft.com/office/powerpoint/2010/main" val="1867985313"/>
      </p:ext>
    </p:extLst>
  </p:cSld>
  <p:clrMapOvr>
    <a:masterClrMapping/>
  </p:clrMapOvr>
  <p:timing>
    <p:tnLst>
      <p:par>
        <p:cTn id="1" dur="indefinite" restart="never" nodeType="tmRoot"/>
      </p:par>
    </p:tnLst>
  </p:timing>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457200" y="338328"/>
            <a:ext cx="8229600" cy="6062472"/>
          </a:xfrm>
        </p:spPr>
        <p:txBody>
          <a:bodyPr>
            <a:normAutofit/>
          </a:bodyPr>
          <a:lstStyle/>
          <a:p>
            <a:pPr>
              <a:lnSpc>
                <a:spcPct val="150000"/>
              </a:lnSpc>
            </a:pPr>
            <a:r>
              <a:rPr lang="fa-IR" dirty="0" smtClean="0">
                <a:solidFill>
                  <a:schemeClr val="tx1"/>
                </a:solidFill>
                <a:latin typeface="_PDMS_Saleem_QuranFont" pitchFamily="2" charset="-78"/>
                <a:cs typeface="_PDMS_Saleem_QuranFont" pitchFamily="2" charset="-78"/>
              </a:rPr>
              <a:t>استفاده از مهندسی ارزش در سد سازبون برروی رودخانه سیمره در استان ایلام:</a:t>
            </a:r>
            <a:br>
              <a:rPr lang="fa-IR" dirty="0" smtClean="0">
                <a:solidFill>
                  <a:schemeClr val="tx1"/>
                </a:solidFill>
                <a:latin typeface="_PDMS_Saleem_QuranFont" pitchFamily="2" charset="-78"/>
                <a:cs typeface="_PDMS_Saleem_QuranFont" pitchFamily="2" charset="-78"/>
              </a:rPr>
            </a:br>
            <a:r>
              <a:rPr lang="fa-IR" dirty="0">
                <a:solidFill>
                  <a:schemeClr val="tx1"/>
                </a:solidFill>
                <a:cs typeface="B Nazanin" pitchFamily="2" charset="-78"/>
              </a:rPr>
              <a:t/>
            </a:r>
            <a:br>
              <a:rPr lang="fa-IR" dirty="0">
                <a:solidFill>
                  <a:schemeClr val="tx1"/>
                </a:solidFill>
                <a:cs typeface="B Nazanin" pitchFamily="2" charset="-78"/>
              </a:rPr>
            </a:br>
            <a:r>
              <a:rPr lang="fa-IR" dirty="0" smtClean="0">
                <a:solidFill>
                  <a:schemeClr val="tx1"/>
                </a:solidFill>
                <a:cs typeface="B Nazanin" pitchFamily="2" charset="-78"/>
              </a:rPr>
              <a:t>1-</a:t>
            </a:r>
            <a:r>
              <a:rPr lang="fa-IR" sz="3600" dirty="0" smtClean="0">
                <a:solidFill>
                  <a:schemeClr val="tx1"/>
                </a:solidFill>
                <a:cs typeface="B Nazanin" pitchFamily="2" charset="-78"/>
              </a:rPr>
              <a:t>کاهش 22درصدی هزینه های اجرایی</a:t>
            </a:r>
            <a:br>
              <a:rPr lang="fa-IR" sz="3600" dirty="0" smtClean="0">
                <a:solidFill>
                  <a:schemeClr val="tx1"/>
                </a:solidFill>
                <a:cs typeface="B Nazanin" pitchFamily="2" charset="-78"/>
              </a:rPr>
            </a:br>
            <a:r>
              <a:rPr lang="fa-IR" sz="3600" dirty="0" smtClean="0">
                <a:solidFill>
                  <a:schemeClr val="tx1"/>
                </a:solidFill>
                <a:cs typeface="B Nazanin" pitchFamily="2" charset="-78"/>
              </a:rPr>
              <a:t>2-کاهش 12 ماه اجرای پروژه  </a:t>
            </a:r>
            <a:endParaRPr lang="fa-IR" sz="3600" dirty="0">
              <a:solidFill>
                <a:schemeClr val="tx1"/>
              </a:solidFill>
              <a:cs typeface="B Nazanin" pitchFamily="2" charset="-78"/>
            </a:endParaRPr>
          </a:p>
        </p:txBody>
      </p:sp>
    </p:spTree>
    <p:extLst>
      <p:ext uri="{BB962C8B-B14F-4D97-AF65-F5344CB8AC3E}">
        <p14:creationId xmlns:p14="http://schemas.microsoft.com/office/powerpoint/2010/main" val="2444234052"/>
      </p:ext>
    </p:extLst>
  </p:cSld>
  <p:clrMapOvr>
    <a:masterClrMapping/>
  </p:clrMapOvr>
  <p:timing>
    <p:tnLst>
      <p:par>
        <p:cTn id="1" dur="indefinite" restart="never" nodeType="tmRoot"/>
      </p:par>
    </p:tnLst>
  </p:timing>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457200" y="338328"/>
            <a:ext cx="8229600" cy="5910072"/>
          </a:xfrm>
        </p:spPr>
        <p:txBody>
          <a:bodyPr/>
          <a:lstStyle/>
          <a:p>
            <a:r>
              <a:rPr lang="fa-IR" dirty="0" smtClean="0">
                <a:solidFill>
                  <a:schemeClr val="tx1"/>
                </a:solidFill>
                <a:cs typeface="B Nazanin" pitchFamily="2" charset="-78"/>
              </a:rPr>
              <a:t>در سال 1974در امریکا-صرفه جویی به وسیله مهندسی ارزش 123میلیون دلار تخمین زده شده است.</a:t>
            </a:r>
            <a:endParaRPr lang="fa-IR" dirty="0">
              <a:solidFill>
                <a:schemeClr val="tx1"/>
              </a:solidFill>
              <a:cs typeface="B Nazanin" pitchFamily="2" charset="-78"/>
            </a:endParaRPr>
          </a:p>
        </p:txBody>
      </p:sp>
    </p:spTree>
    <p:extLst>
      <p:ext uri="{BB962C8B-B14F-4D97-AF65-F5344CB8AC3E}">
        <p14:creationId xmlns:p14="http://schemas.microsoft.com/office/powerpoint/2010/main" val="772014291"/>
      </p:ext>
    </p:extLst>
  </p:cSld>
  <p:clrMapOvr>
    <a:masterClrMapping/>
  </p:clrMapOvr>
  <p:timing>
    <p:tnLst>
      <p:par>
        <p:cTn id="1" dur="indefinite" restart="never" nodeType="tmRoot"/>
      </p:par>
    </p:tnLst>
  </p:timing>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457200" y="338328"/>
            <a:ext cx="8229600" cy="5986272"/>
          </a:xfrm>
        </p:spPr>
        <p:txBody>
          <a:bodyPr>
            <a:normAutofit fontScale="90000"/>
          </a:bodyPr>
          <a:lstStyle/>
          <a:p>
            <a:pPr>
              <a:lnSpc>
                <a:spcPct val="200000"/>
              </a:lnSpc>
            </a:pPr>
            <a:r>
              <a:rPr lang="fa-IR" b="1" dirty="0" smtClean="0">
                <a:solidFill>
                  <a:schemeClr val="tx1"/>
                </a:solidFill>
                <a:latin typeface="_PDMS_Saleem_QuranFont" pitchFamily="2" charset="-78"/>
                <a:cs typeface="_PDMS_Saleem_QuranFont" pitchFamily="2" charset="-78"/>
              </a:rPr>
              <a:t>اشکالاتی که باعث میشد در این پروژه  هدف به دست نیاید</a:t>
            </a:r>
            <a:r>
              <a:rPr lang="fa-IR" dirty="0" smtClean="0">
                <a:solidFill>
                  <a:schemeClr val="tx1"/>
                </a:solidFill>
                <a:cs typeface="B Nazanin" pitchFamily="2" charset="-78"/>
              </a:rPr>
              <a:t>:</a:t>
            </a:r>
            <a:br>
              <a:rPr lang="fa-IR" dirty="0" smtClean="0">
                <a:solidFill>
                  <a:schemeClr val="tx1"/>
                </a:solidFill>
                <a:cs typeface="B Nazanin" pitchFamily="2" charset="-78"/>
              </a:rPr>
            </a:br>
            <a:r>
              <a:rPr lang="fa-IR" dirty="0" smtClean="0">
                <a:solidFill>
                  <a:schemeClr val="tx1"/>
                </a:solidFill>
                <a:cs typeface="B Nazanin" pitchFamily="2" charset="-78"/>
              </a:rPr>
              <a:t/>
            </a:r>
            <a:br>
              <a:rPr lang="fa-IR" dirty="0" smtClean="0">
                <a:solidFill>
                  <a:schemeClr val="tx1"/>
                </a:solidFill>
                <a:cs typeface="B Nazanin" pitchFamily="2" charset="-78"/>
              </a:rPr>
            </a:br>
            <a:r>
              <a:rPr lang="fa-IR" sz="3200" b="1" dirty="0" smtClean="0">
                <a:solidFill>
                  <a:schemeClr val="tx1"/>
                </a:solidFill>
                <a:cs typeface="B Nazanin" pitchFamily="2" charset="-78"/>
              </a:rPr>
              <a:t>پراکندگی-شکل نامنظم قطعات-شرایط نامناسب ابیاری-عدم توسعه مکانیزاسیون-عدم استقلال در مدیریت مزرعه</a:t>
            </a:r>
            <a:endParaRPr lang="fa-IR" sz="3200" b="1" dirty="0">
              <a:solidFill>
                <a:schemeClr val="tx1"/>
              </a:solidFill>
              <a:cs typeface="B Nazanin" pitchFamily="2" charset="-78"/>
            </a:endParaRPr>
          </a:p>
        </p:txBody>
      </p:sp>
    </p:spTree>
    <p:extLst>
      <p:ext uri="{BB962C8B-B14F-4D97-AF65-F5344CB8AC3E}">
        <p14:creationId xmlns:p14="http://schemas.microsoft.com/office/powerpoint/2010/main" val="4288980291"/>
      </p:ext>
    </p:extLst>
  </p:cSld>
  <p:clrMapOvr>
    <a:masterClrMapping/>
  </p:clrMapOvr>
  <p:timing>
    <p:tnLst>
      <p:par>
        <p:cTn id="1" dur="indefinite" restart="never" nodeType="tmRoot"/>
      </p:par>
    </p:tnLst>
  </p:timing>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457200" y="338328"/>
            <a:ext cx="8229600" cy="6291072"/>
          </a:xfrm>
        </p:spPr>
        <p:txBody>
          <a:bodyPr>
            <a:normAutofit/>
          </a:bodyPr>
          <a:lstStyle/>
          <a:p>
            <a:pPr>
              <a:lnSpc>
                <a:spcPct val="150000"/>
              </a:lnSpc>
            </a:pPr>
            <a:r>
              <a:rPr lang="fa-IR" b="1" dirty="0" smtClean="0">
                <a:solidFill>
                  <a:schemeClr val="tx1"/>
                </a:solidFill>
                <a:latin typeface="_PDMS_Saleem_QuranFont" pitchFamily="2" charset="-78"/>
                <a:cs typeface="_PDMS_Saleem_QuranFont" pitchFamily="2" charset="-78"/>
              </a:rPr>
              <a:t>ایجاد تیم بررسی برنقشه طراحی:</a:t>
            </a:r>
            <a:r>
              <a:rPr lang="fa-IR" dirty="0" smtClean="0">
                <a:solidFill>
                  <a:schemeClr val="tx1"/>
                </a:solidFill>
                <a:cs typeface="B Nazanin" pitchFamily="2" charset="-78"/>
              </a:rPr>
              <a:t/>
            </a:r>
            <a:br>
              <a:rPr lang="fa-IR" dirty="0" smtClean="0">
                <a:solidFill>
                  <a:schemeClr val="tx1"/>
                </a:solidFill>
                <a:cs typeface="B Nazanin" pitchFamily="2" charset="-78"/>
              </a:rPr>
            </a:br>
            <a:r>
              <a:rPr lang="fa-IR" sz="3200" b="1" dirty="0" smtClean="0">
                <a:solidFill>
                  <a:schemeClr val="tx1"/>
                </a:solidFill>
                <a:cs typeface="B Nazanin" pitchFamily="2" charset="-78"/>
              </a:rPr>
              <a:t>1-ارایش قطعات </a:t>
            </a:r>
            <a:br>
              <a:rPr lang="fa-IR" sz="3200" b="1" dirty="0" smtClean="0">
                <a:solidFill>
                  <a:schemeClr val="tx1"/>
                </a:solidFill>
                <a:cs typeface="B Nazanin" pitchFamily="2" charset="-78"/>
              </a:rPr>
            </a:br>
            <a:r>
              <a:rPr lang="fa-IR" sz="3200" b="1" dirty="0" smtClean="0">
                <a:solidFill>
                  <a:schemeClr val="tx1"/>
                </a:solidFill>
                <a:cs typeface="B Nazanin" pitchFamily="2" charset="-78"/>
              </a:rPr>
              <a:t>2-ابیاری و زهکشی موجود</a:t>
            </a:r>
            <a:br>
              <a:rPr lang="fa-IR" sz="3200" b="1" dirty="0" smtClean="0">
                <a:solidFill>
                  <a:schemeClr val="tx1"/>
                </a:solidFill>
                <a:cs typeface="B Nazanin" pitchFamily="2" charset="-78"/>
              </a:rPr>
            </a:br>
            <a:r>
              <a:rPr lang="fa-IR" sz="3200" b="1" dirty="0" smtClean="0">
                <a:solidFill>
                  <a:schemeClr val="tx1"/>
                </a:solidFill>
                <a:cs typeface="B Nazanin" pitchFamily="2" charset="-78"/>
              </a:rPr>
              <a:t>3-تغییرات ناشی از ایجاد شبکه فرعی ابیاری و جاده دسترسی بین مزارع</a:t>
            </a:r>
            <a:endParaRPr lang="fa-IR" sz="3200" b="1" dirty="0">
              <a:solidFill>
                <a:schemeClr val="tx1"/>
              </a:solidFill>
              <a:cs typeface="B Nazanin" pitchFamily="2" charset="-78"/>
            </a:endParaRPr>
          </a:p>
        </p:txBody>
      </p:sp>
    </p:spTree>
    <p:extLst>
      <p:ext uri="{BB962C8B-B14F-4D97-AF65-F5344CB8AC3E}">
        <p14:creationId xmlns:p14="http://schemas.microsoft.com/office/powerpoint/2010/main" val="3215866319"/>
      </p:ext>
    </p:extLst>
  </p:cSld>
  <p:clrMapOvr>
    <a:masterClrMapping/>
  </p:clrMapOvr>
  <p:timing>
    <p:tnLst>
      <p:par>
        <p:cTn id="1" dur="indefinite" restart="never" nodeType="tmRoot"/>
      </p:par>
    </p:tnLst>
  </p:timing>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457200" y="338328"/>
            <a:ext cx="8229600" cy="6138672"/>
          </a:xfrm>
        </p:spPr>
        <p:txBody>
          <a:bodyPr/>
          <a:lstStyle/>
          <a:p>
            <a:pPr>
              <a:lnSpc>
                <a:spcPct val="200000"/>
              </a:lnSpc>
            </a:pPr>
            <a:r>
              <a:rPr lang="fa-IR" dirty="0" smtClean="0">
                <a:solidFill>
                  <a:schemeClr val="tx1"/>
                </a:solidFill>
                <a:latin typeface="_PDMS_Saleem_QuranFont" pitchFamily="2" charset="-78"/>
                <a:cs typeface="_PDMS_Saleem_QuranFont" pitchFamily="2" charset="-78"/>
              </a:rPr>
              <a:t>فاز اطلاعات:</a:t>
            </a:r>
            <a:br>
              <a:rPr lang="fa-IR" dirty="0" smtClean="0">
                <a:solidFill>
                  <a:schemeClr val="tx1"/>
                </a:solidFill>
                <a:latin typeface="_PDMS_Saleem_QuranFont" pitchFamily="2" charset="-78"/>
                <a:cs typeface="_PDMS_Saleem_QuranFont" pitchFamily="2" charset="-78"/>
              </a:rPr>
            </a:br>
            <a:r>
              <a:rPr lang="fa-IR" sz="3200" dirty="0" smtClean="0">
                <a:solidFill>
                  <a:schemeClr val="tx1"/>
                </a:solidFill>
                <a:latin typeface="_PDMS_Saleem_QuranFont" pitchFamily="2" charset="-78"/>
                <a:cs typeface="B Nazanin" pitchFamily="2" charset="-78"/>
              </a:rPr>
              <a:t>ایجاد</a:t>
            </a:r>
            <a:r>
              <a:rPr lang="fa-IR" sz="3200" dirty="0" smtClean="0">
                <a:solidFill>
                  <a:schemeClr val="tx1"/>
                </a:solidFill>
                <a:latin typeface="_PDMS_Saleem_QuranFont" pitchFamily="2" charset="-78"/>
                <a:cs typeface="_PDMS_Saleem_QuranFont" pitchFamily="2" charset="-78"/>
              </a:rPr>
              <a:t> </a:t>
            </a:r>
            <a:r>
              <a:rPr lang="fa-IR" sz="3200" dirty="0" smtClean="0">
                <a:solidFill>
                  <a:schemeClr val="tx1"/>
                </a:solidFill>
              </a:rPr>
              <a:t>بازدید های میدانی برای پیشرفت پروژه و بررسی شرایط اجتماعی و فنی </a:t>
            </a:r>
            <a:endParaRPr lang="fa-IR" dirty="0">
              <a:solidFill>
                <a:schemeClr val="tx1"/>
              </a:solidFill>
            </a:endParaRPr>
          </a:p>
        </p:txBody>
      </p:sp>
    </p:spTree>
    <p:extLst>
      <p:ext uri="{BB962C8B-B14F-4D97-AF65-F5344CB8AC3E}">
        <p14:creationId xmlns:p14="http://schemas.microsoft.com/office/powerpoint/2010/main" val="3550799932"/>
      </p:ext>
    </p:extLst>
  </p:cSld>
  <p:clrMapOvr>
    <a:masterClrMapping/>
  </p:clrMapOvr>
  <p:timing>
    <p:tnLst>
      <p:par>
        <p:cTn id="1" dur="indefinite" restart="never" nodeType="tmRoot"/>
      </p:par>
    </p:tnLst>
  </p:timing>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457200" y="338328"/>
            <a:ext cx="8229600" cy="6138672"/>
          </a:xfrm>
        </p:spPr>
        <p:txBody>
          <a:bodyPr>
            <a:normAutofit/>
          </a:bodyPr>
          <a:lstStyle/>
          <a:p>
            <a:pPr>
              <a:lnSpc>
                <a:spcPct val="200000"/>
              </a:lnSpc>
            </a:pPr>
            <a:r>
              <a:rPr lang="fa-IR" b="1" dirty="0" smtClean="0">
                <a:solidFill>
                  <a:schemeClr val="tx1"/>
                </a:solidFill>
                <a:latin typeface="_PDMS_Saleem_QuranFont" pitchFamily="2" charset="-78"/>
                <a:cs typeface="_PDMS_Saleem_QuranFont" pitchFamily="2" charset="-78"/>
              </a:rPr>
              <a:t>فاز تحلیل کارکرد</a:t>
            </a:r>
            <a:r>
              <a:rPr lang="fa-IR" dirty="0" smtClean="0">
                <a:solidFill>
                  <a:schemeClr val="tx1"/>
                </a:solidFill>
                <a:latin typeface="_PDMS_Saleem_QuranFont" pitchFamily="2" charset="-78"/>
                <a:cs typeface="_PDMS_Saleem_QuranFont" pitchFamily="2" charset="-78"/>
              </a:rPr>
              <a:t>:</a:t>
            </a:r>
            <a:r>
              <a:rPr lang="fa-IR" dirty="0" smtClean="0">
                <a:solidFill>
                  <a:schemeClr val="tx1"/>
                </a:solidFill>
                <a:cs typeface="B Nazanin" pitchFamily="2" charset="-78"/>
              </a:rPr>
              <a:t/>
            </a:r>
            <a:br>
              <a:rPr lang="fa-IR" dirty="0" smtClean="0">
                <a:solidFill>
                  <a:schemeClr val="tx1"/>
                </a:solidFill>
                <a:cs typeface="B Nazanin" pitchFamily="2" charset="-78"/>
              </a:rPr>
            </a:br>
            <a:r>
              <a:rPr lang="fa-IR" sz="2000" b="1" dirty="0" smtClean="0">
                <a:solidFill>
                  <a:schemeClr val="tx1"/>
                </a:solidFill>
                <a:cs typeface="B Nazanin" pitchFamily="2" charset="-78"/>
              </a:rPr>
              <a:t>دسته بندی اجزاء پروژه در یک نظام کارکردی به دو گروه اصلی و فرعی،سعی شد باشناسایی کاکرد های غیر ضروری، انهارا حذف و وارد فاز ارزیابی شد</a:t>
            </a:r>
            <a:r>
              <a:rPr lang="fa-IR" sz="2800" b="1" dirty="0" smtClean="0">
                <a:solidFill>
                  <a:schemeClr val="tx1"/>
                </a:solidFill>
                <a:cs typeface="B Nazanin" pitchFamily="2" charset="-78"/>
              </a:rPr>
              <a:t>.</a:t>
            </a:r>
            <a:br>
              <a:rPr lang="fa-IR" sz="2800" b="1" dirty="0" smtClean="0">
                <a:solidFill>
                  <a:schemeClr val="tx1"/>
                </a:solidFill>
                <a:cs typeface="B Nazanin" pitchFamily="2" charset="-78"/>
              </a:rPr>
            </a:br>
            <a:r>
              <a:rPr lang="fa-IR" sz="4000" b="1" dirty="0">
                <a:solidFill>
                  <a:schemeClr val="tx1"/>
                </a:solidFill>
                <a:latin typeface="_PDMS_Saleem_QuranFont" pitchFamily="2" charset="-78"/>
                <a:cs typeface="_PDMS_Saleem_QuranFont" pitchFamily="2" charset="-78"/>
              </a:rPr>
              <a:t>فاز خلاقیت:</a:t>
            </a:r>
            <a:br>
              <a:rPr lang="fa-IR" sz="4000" b="1" dirty="0">
                <a:solidFill>
                  <a:schemeClr val="tx1"/>
                </a:solidFill>
                <a:latin typeface="_PDMS_Saleem_QuranFont" pitchFamily="2" charset="-78"/>
                <a:cs typeface="_PDMS_Saleem_QuranFont" pitchFamily="2" charset="-78"/>
              </a:rPr>
            </a:br>
            <a:r>
              <a:rPr lang="fa-IR" sz="2000" b="1" dirty="0">
                <a:solidFill>
                  <a:schemeClr val="tx1"/>
                </a:solidFill>
                <a:cs typeface="B Nazanin" pitchFamily="2" charset="-78"/>
              </a:rPr>
              <a:t>ایده های متعددی برای عملیاتی کردن گزینه های ممکن در این مرحله مورد بررسی قرار میگیرد.</a:t>
            </a:r>
          </a:p>
        </p:txBody>
      </p:sp>
    </p:spTree>
    <p:extLst>
      <p:ext uri="{BB962C8B-B14F-4D97-AF65-F5344CB8AC3E}">
        <p14:creationId xmlns:p14="http://schemas.microsoft.com/office/powerpoint/2010/main" val="3467897204"/>
      </p:ext>
    </p:extLst>
  </p:cSld>
  <p:clrMapOvr>
    <a:masterClrMapping/>
  </p:clrMapOvr>
  <p:timing>
    <p:tnLst>
      <p:par>
        <p:cTn id="1" dur="indefinite" restart="never" nodeType="tmRoot"/>
      </p:par>
    </p:tnLst>
  </p:timing>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457200" y="338328"/>
            <a:ext cx="8229600" cy="6214872"/>
          </a:xfrm>
        </p:spPr>
        <p:txBody>
          <a:bodyPr>
            <a:normAutofit/>
          </a:bodyPr>
          <a:lstStyle/>
          <a:p>
            <a:pPr>
              <a:lnSpc>
                <a:spcPct val="200000"/>
              </a:lnSpc>
            </a:pPr>
            <a:r>
              <a:rPr lang="fa-IR" b="1" dirty="0" smtClean="0">
                <a:solidFill>
                  <a:schemeClr val="tx1"/>
                </a:solidFill>
                <a:latin typeface="_PDMS_Saleem_QuranFont" pitchFamily="2" charset="-78"/>
                <a:cs typeface="_PDMS_Saleem_QuranFont" pitchFamily="2" charset="-78"/>
              </a:rPr>
              <a:t>فاز ارزیابی:</a:t>
            </a:r>
            <a:r>
              <a:rPr lang="fa-IR" dirty="0" smtClean="0">
                <a:solidFill>
                  <a:schemeClr val="tx1"/>
                </a:solidFill>
                <a:cs typeface="B Nazanin" pitchFamily="2" charset="-78"/>
              </a:rPr>
              <a:t/>
            </a:r>
            <a:br>
              <a:rPr lang="fa-IR" dirty="0" smtClean="0">
                <a:solidFill>
                  <a:schemeClr val="tx1"/>
                </a:solidFill>
                <a:cs typeface="B Nazanin" pitchFamily="2" charset="-78"/>
              </a:rPr>
            </a:br>
            <a:r>
              <a:rPr lang="fa-IR" sz="3100" b="1" dirty="0" smtClean="0">
                <a:solidFill>
                  <a:schemeClr val="tx1"/>
                </a:solidFill>
                <a:cs typeface="B Nazanin" pitchFamily="2" charset="-78"/>
              </a:rPr>
              <a:t>مقایسه گزینه های مطرح شده در فاز کارکرد</a:t>
            </a:r>
            <a:r>
              <a:rPr lang="fa-IR" sz="3600" b="1" dirty="0" smtClean="0">
                <a:solidFill>
                  <a:schemeClr val="tx1"/>
                </a:solidFill>
                <a:cs typeface="B Nazanin" pitchFamily="2" charset="-78"/>
              </a:rPr>
              <a:t/>
            </a:r>
            <a:br>
              <a:rPr lang="fa-IR" sz="3600" b="1" dirty="0" smtClean="0">
                <a:solidFill>
                  <a:schemeClr val="tx1"/>
                </a:solidFill>
                <a:cs typeface="B Nazanin" pitchFamily="2" charset="-78"/>
              </a:rPr>
            </a:br>
            <a:r>
              <a:rPr lang="fa-IR" sz="3600" b="1" dirty="0" smtClean="0">
                <a:solidFill>
                  <a:schemeClr val="tx1"/>
                </a:solidFill>
                <a:cs typeface="B Nazanin" pitchFamily="2" charset="-78"/>
              </a:rPr>
              <a:t> </a:t>
            </a:r>
            <a:r>
              <a:rPr lang="fa-IR" sz="2200" b="1" dirty="0" smtClean="0">
                <a:solidFill>
                  <a:schemeClr val="tx1"/>
                </a:solidFill>
                <a:cs typeface="B Nazanin" pitchFamily="2" charset="-78"/>
              </a:rPr>
              <a:t>(از نظر اقتصادی-اجتماعی-باشرط براورده شدن هدف و صرفه جویی)</a:t>
            </a:r>
            <a:r>
              <a:rPr lang="fa-IR" sz="2400" b="1" dirty="0" smtClean="0">
                <a:solidFill>
                  <a:schemeClr val="tx1"/>
                </a:solidFill>
                <a:cs typeface="B Nazanin" pitchFamily="2" charset="-78"/>
              </a:rPr>
              <a:t/>
            </a:r>
            <a:br>
              <a:rPr lang="fa-IR" sz="2400" b="1" dirty="0" smtClean="0">
                <a:solidFill>
                  <a:schemeClr val="tx1"/>
                </a:solidFill>
                <a:cs typeface="B Nazanin" pitchFamily="2" charset="-78"/>
              </a:rPr>
            </a:br>
            <a:r>
              <a:rPr lang="fa-IR" sz="4000" b="1" dirty="0">
                <a:solidFill>
                  <a:schemeClr val="tx1"/>
                </a:solidFill>
                <a:latin typeface="_PDMS_Saleem_QuranFont" pitchFamily="2" charset="-78"/>
                <a:cs typeface="_PDMS_Saleem_QuranFont" pitchFamily="2" charset="-78"/>
              </a:rPr>
              <a:t>فاز توسعه:</a:t>
            </a:r>
            <a:br>
              <a:rPr lang="fa-IR" sz="4000" b="1" dirty="0">
                <a:solidFill>
                  <a:schemeClr val="tx1"/>
                </a:solidFill>
                <a:latin typeface="_PDMS_Saleem_QuranFont" pitchFamily="2" charset="-78"/>
                <a:cs typeface="_PDMS_Saleem_QuranFont" pitchFamily="2" charset="-78"/>
              </a:rPr>
            </a:br>
            <a:r>
              <a:rPr lang="fa-IR" sz="2200" b="1" dirty="0">
                <a:solidFill>
                  <a:schemeClr val="tx1"/>
                </a:solidFill>
                <a:cs typeface="B Nazanin" pitchFamily="2" charset="-78"/>
              </a:rPr>
              <a:t>هدف ازین مرحله انتخاب و ترکیب بهترین راه حل های فاز ارزیابی و طرح بهترین گزینه برای بهبود ارزش.</a:t>
            </a:r>
          </a:p>
        </p:txBody>
      </p:sp>
    </p:spTree>
    <p:extLst>
      <p:ext uri="{BB962C8B-B14F-4D97-AF65-F5344CB8AC3E}">
        <p14:creationId xmlns:p14="http://schemas.microsoft.com/office/powerpoint/2010/main" val="3165931403"/>
      </p:ext>
    </p:extLst>
  </p:cSld>
  <p:clrMapOvr>
    <a:masterClrMapping/>
  </p:clrMapOvr>
  <p:timing>
    <p:tnLst>
      <p:par>
        <p:cTn id="1" dur="indefinite" restart="never" nodeType="tmRoot"/>
      </p:par>
    </p:tnLst>
  </p:timing>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457200" y="338328"/>
            <a:ext cx="8229600" cy="6138672"/>
          </a:xfrm>
        </p:spPr>
        <p:txBody>
          <a:bodyPr>
            <a:normAutofit/>
          </a:bodyPr>
          <a:lstStyle/>
          <a:p>
            <a:pPr>
              <a:lnSpc>
                <a:spcPct val="200000"/>
              </a:lnSpc>
            </a:pPr>
            <a:r>
              <a:rPr lang="fa-IR" sz="3200" b="1" dirty="0" smtClean="0">
                <a:solidFill>
                  <a:schemeClr val="tx1"/>
                </a:solidFill>
                <a:latin typeface="_PDMS_Saleem_QuranFont" pitchFamily="2" charset="-78"/>
                <a:cs typeface="_PDMS_Saleem_QuranFont" pitchFamily="2" charset="-78"/>
              </a:rPr>
              <a:t>ارایه دستاورد های مطالعه ارزش:</a:t>
            </a:r>
            <a:br>
              <a:rPr lang="fa-IR" sz="3200" b="1" dirty="0" smtClean="0">
                <a:solidFill>
                  <a:schemeClr val="tx1"/>
                </a:solidFill>
                <a:latin typeface="_PDMS_Saleem_QuranFont" pitchFamily="2" charset="-78"/>
                <a:cs typeface="_PDMS_Saleem_QuranFont" pitchFamily="2" charset="-78"/>
              </a:rPr>
            </a:br>
            <a:r>
              <a:rPr lang="fa-IR" sz="2400" b="1" dirty="0" smtClean="0">
                <a:solidFill>
                  <a:schemeClr val="tx1"/>
                </a:solidFill>
                <a:latin typeface="_PDMS_Saleem_QuranFont" pitchFamily="2" charset="-78"/>
                <a:cs typeface="B Nazanin" pitchFamily="2" charset="-78"/>
              </a:rPr>
              <a:t>گزارش کمی و کیفی تهیه شده به همراه لیوت پیشنهادی جهت حصول اطمینان و اخذ تصویب نهایی به اطلاع نماینده کشاورزان و مدیریت اب و خاک سازمان جهاد کشاورزی و سازمان کارفرمایی رسید.</a:t>
            </a:r>
            <a:endParaRPr lang="fa-IR" sz="2400" b="1" dirty="0">
              <a:solidFill>
                <a:schemeClr val="tx1"/>
              </a:solidFill>
              <a:latin typeface="_PDMS_Saleem_QuranFont" pitchFamily="2" charset="-78"/>
              <a:cs typeface="B Nazanin" pitchFamily="2" charset="-78"/>
            </a:endParaRPr>
          </a:p>
        </p:txBody>
      </p:sp>
    </p:spTree>
    <p:extLst>
      <p:ext uri="{BB962C8B-B14F-4D97-AF65-F5344CB8AC3E}">
        <p14:creationId xmlns:p14="http://schemas.microsoft.com/office/powerpoint/2010/main" val="2365826438"/>
      </p:ext>
    </p:extLst>
  </p:cSld>
  <p:clrMapOvr>
    <a:masterClrMapping/>
  </p:clrMapOvr>
  <p:timing>
    <p:tnLst>
      <p:par>
        <p:cTn id="1" dur="indefinite" restart="never" nodeType="tmRoot"/>
      </p:par>
    </p:tnLst>
  </p:timing>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457200" y="338328"/>
            <a:ext cx="8229600" cy="6214872"/>
          </a:xfrm>
        </p:spPr>
        <p:txBody>
          <a:bodyPr/>
          <a:lstStyle/>
          <a:p>
            <a:pPr>
              <a:lnSpc>
                <a:spcPct val="150000"/>
              </a:lnSpc>
            </a:pPr>
            <a:r>
              <a:rPr lang="fa-IR" b="1" dirty="0" smtClean="0">
                <a:solidFill>
                  <a:schemeClr val="tx1"/>
                </a:solidFill>
                <a:latin typeface="_PDMS_Saleem_QuranFont" pitchFamily="2" charset="-78"/>
                <a:cs typeface="_PDMS_Saleem_QuranFont" pitchFamily="2" charset="-78"/>
              </a:rPr>
              <a:t>در نتیجه بحث و نتایج بدست امده با کشاورزان و تامین بودجه به دو رویکرد اساسی رسیدند:</a:t>
            </a:r>
            <a:br>
              <a:rPr lang="fa-IR" b="1" dirty="0" smtClean="0">
                <a:solidFill>
                  <a:schemeClr val="tx1"/>
                </a:solidFill>
                <a:latin typeface="_PDMS_Saleem_QuranFont" pitchFamily="2" charset="-78"/>
                <a:cs typeface="_PDMS_Saleem_QuranFont" pitchFamily="2" charset="-78"/>
              </a:rPr>
            </a:br>
            <a:r>
              <a:rPr lang="fa-IR" dirty="0" smtClean="0">
                <a:solidFill>
                  <a:schemeClr val="tx1"/>
                </a:solidFill>
                <a:latin typeface="_PDMS_Saleem_QuranFont" pitchFamily="2" charset="-78"/>
                <a:cs typeface="B Nazanin" pitchFamily="2" charset="-78"/>
              </a:rPr>
              <a:t>1</a:t>
            </a:r>
            <a:r>
              <a:rPr lang="fa-IR" sz="2800" dirty="0" smtClean="0">
                <a:solidFill>
                  <a:schemeClr val="tx1"/>
                </a:solidFill>
                <a:cs typeface="B Nazanin" pitchFamily="2" charset="-78"/>
              </a:rPr>
              <a:t>-جاده</a:t>
            </a:r>
            <a:r>
              <a:rPr lang="fa-IR" sz="2800" b="1" dirty="0" smtClean="0">
                <a:solidFill>
                  <a:schemeClr val="tx1"/>
                </a:solidFill>
                <a:cs typeface="B Nazanin" pitchFamily="2" charset="-78"/>
              </a:rPr>
              <a:t> های دسترسی محیط         2-زهکشی طرح</a:t>
            </a:r>
            <a:br>
              <a:rPr lang="fa-IR" sz="2800" b="1" dirty="0" smtClean="0">
                <a:solidFill>
                  <a:schemeClr val="tx1"/>
                </a:solidFill>
                <a:cs typeface="B Nazanin" pitchFamily="2" charset="-78"/>
              </a:rPr>
            </a:br>
            <a:r>
              <a:rPr lang="fa-IR" sz="2400" b="1" dirty="0" smtClean="0">
                <a:solidFill>
                  <a:schemeClr val="tx1"/>
                </a:solidFill>
                <a:cs typeface="B Nazanin" pitchFamily="2" charset="-78"/>
              </a:rPr>
              <a:t>باتوجه به جمع بندی های انجام شده در هنگام اجرای پروژه در قالب مهندسی ارزش، در دو مورد استفاده از جاده دسترسی مشترک و زهکشی محیط مشترک باعث زیر کشت رفتن اراضی بیشتری شده است،که مقدار9720مترمربع که با احتساب درامد سالیانه، کشت برای یک هکتار از اراضی،حدود30،000،000ریال به درامد منطقه افزوده شده است.</a:t>
            </a:r>
            <a:endParaRPr lang="fa-IR" sz="2400" b="1" dirty="0">
              <a:solidFill>
                <a:schemeClr val="tx1"/>
              </a:solidFill>
              <a:cs typeface="B Nazanin" pitchFamily="2" charset="-78"/>
            </a:endParaRPr>
          </a:p>
        </p:txBody>
      </p:sp>
    </p:spTree>
    <p:extLst>
      <p:ext uri="{BB962C8B-B14F-4D97-AF65-F5344CB8AC3E}">
        <p14:creationId xmlns:p14="http://schemas.microsoft.com/office/powerpoint/2010/main" val="1353964787"/>
      </p:ext>
    </p:extLst>
  </p:cSld>
  <p:clrMapOvr>
    <a:masterClrMapping/>
  </p:clrMapOvr>
  <p:timing>
    <p:tnLst>
      <p:par>
        <p:cTn id="1" dur="indefinite" restart="never" nodeType="tmRoot"/>
      </p:par>
    </p:tnLst>
  </p:timing>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457200" y="338328"/>
            <a:ext cx="8229600" cy="6138672"/>
          </a:xfrm>
        </p:spPr>
        <p:txBody>
          <a:bodyPr>
            <a:normAutofit/>
          </a:bodyPr>
          <a:lstStyle/>
          <a:p>
            <a:pPr>
              <a:lnSpc>
                <a:spcPct val="200000"/>
              </a:lnSpc>
            </a:pPr>
            <a:r>
              <a:rPr lang="fa-IR" sz="3600" b="1" dirty="0" smtClean="0">
                <a:solidFill>
                  <a:schemeClr val="tx1"/>
                </a:solidFill>
                <a:cs typeface="B Nazanin" pitchFamily="2" charset="-78"/>
              </a:rPr>
              <a:t>اجرای مهندسی ارزش در این منطقه باعث صرفه جویی در هزینه های طرح،میزان 82،871،413ریال معادل 1/52درصد کل مبلغ طراحی + افزایش سطح زسر کشت</a:t>
            </a:r>
            <a:endParaRPr lang="fa-IR" sz="3600" b="1" dirty="0">
              <a:solidFill>
                <a:schemeClr val="tx1"/>
              </a:solidFill>
              <a:cs typeface="B Nazanin" pitchFamily="2" charset="-78"/>
            </a:endParaRPr>
          </a:p>
        </p:txBody>
      </p:sp>
    </p:spTree>
    <p:extLst>
      <p:ext uri="{BB962C8B-B14F-4D97-AF65-F5344CB8AC3E}">
        <p14:creationId xmlns:p14="http://schemas.microsoft.com/office/powerpoint/2010/main" val="2010130870"/>
      </p:ext>
    </p:extLst>
  </p:cSld>
  <p:clrMapOvr>
    <a:masterClrMapping/>
  </p:clrMapOvr>
  <p:timing>
    <p:tnLst>
      <p:par>
        <p:cTn id="1" dur="indefinite" restart="never" nodeType="tmRoot"/>
      </p:par>
    </p:tnLst>
  </p:timing>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457200" y="338328"/>
            <a:ext cx="8229600" cy="6062472"/>
          </a:xfrm>
        </p:spPr>
        <p:txBody>
          <a:bodyPr>
            <a:normAutofit fontScale="90000"/>
          </a:bodyPr>
          <a:lstStyle/>
          <a:p>
            <a:pPr>
              <a:lnSpc>
                <a:spcPct val="150000"/>
              </a:lnSpc>
            </a:pPr>
            <a:r>
              <a:rPr lang="fa-IR" b="1" dirty="0" smtClean="0">
                <a:solidFill>
                  <a:schemeClr val="tx1"/>
                </a:solidFill>
                <a:latin typeface="_PDMS_Saleem_QuranFont" pitchFamily="2" charset="-78"/>
                <a:cs typeface="_PDMS_Saleem_QuranFont" pitchFamily="2" charset="-78"/>
              </a:rPr>
              <a:t>نتیجه گیری:</a:t>
            </a:r>
            <a:r>
              <a:rPr lang="fa-IR" dirty="0" smtClean="0">
                <a:solidFill>
                  <a:schemeClr val="tx1"/>
                </a:solidFill>
                <a:latin typeface="_PDMS_Saleem_QuranFont" pitchFamily="2" charset="-78"/>
                <a:cs typeface="_PDMS_Saleem_QuranFont" pitchFamily="2" charset="-78"/>
              </a:rPr>
              <a:t/>
            </a:r>
            <a:br>
              <a:rPr lang="fa-IR" dirty="0" smtClean="0">
                <a:solidFill>
                  <a:schemeClr val="tx1"/>
                </a:solidFill>
                <a:latin typeface="_PDMS_Saleem_QuranFont" pitchFamily="2" charset="-78"/>
                <a:cs typeface="_PDMS_Saleem_QuranFont" pitchFamily="2" charset="-78"/>
              </a:rPr>
            </a:br>
            <a:r>
              <a:rPr lang="fa-IR" sz="4000" b="1" dirty="0" smtClean="0">
                <a:solidFill>
                  <a:schemeClr val="tx1"/>
                </a:solidFill>
                <a:latin typeface="_PDMS_Saleem_QuranFont" pitchFamily="2" charset="-78"/>
                <a:cs typeface="_PDMS_Saleem_QuranFont" pitchFamily="2" charset="-78"/>
              </a:rPr>
              <a:t>1-مطالعات </a:t>
            </a:r>
            <a:r>
              <a:rPr lang="fa-IR" sz="4000" b="1" dirty="0">
                <a:solidFill>
                  <a:schemeClr val="tx1"/>
                </a:solidFill>
                <a:latin typeface="_PDMS_Saleem_QuranFont" pitchFamily="2" charset="-78"/>
                <a:cs typeface="_PDMS_Saleem_QuranFont" pitchFamily="2" charset="-78"/>
              </a:rPr>
              <a:t> </a:t>
            </a:r>
            <a:r>
              <a:rPr lang="fa-IR" sz="4000" b="1" dirty="0" smtClean="0">
                <a:solidFill>
                  <a:schemeClr val="tx1"/>
                </a:solidFill>
                <a:latin typeface="_PDMS_Saleem_QuranFont" pitchFamily="2" charset="-78"/>
                <a:cs typeface="_PDMS_Saleem_QuranFont" pitchFamily="2" charset="-78"/>
              </a:rPr>
              <a:t>در این زمینه  امری ضروری است که متاسفانه باوجود مساله مالکیت این امر با چالش جدی روبه رو است.</a:t>
            </a:r>
            <a:br>
              <a:rPr lang="fa-IR" sz="4000" b="1" dirty="0" smtClean="0">
                <a:solidFill>
                  <a:schemeClr val="tx1"/>
                </a:solidFill>
                <a:latin typeface="_PDMS_Saleem_QuranFont" pitchFamily="2" charset="-78"/>
                <a:cs typeface="_PDMS_Saleem_QuranFont" pitchFamily="2" charset="-78"/>
              </a:rPr>
            </a:br>
            <a:r>
              <a:rPr lang="fa-IR" sz="4000" b="1" dirty="0" smtClean="0">
                <a:solidFill>
                  <a:schemeClr val="tx1"/>
                </a:solidFill>
                <a:latin typeface="_PDMS_Saleem_QuranFont" pitchFamily="2" charset="-78"/>
                <a:cs typeface="_PDMS_Saleem_QuranFont" pitchFamily="2" charset="-78"/>
              </a:rPr>
              <a:t/>
            </a:r>
            <a:br>
              <a:rPr lang="fa-IR" sz="4000" b="1" dirty="0" smtClean="0">
                <a:solidFill>
                  <a:schemeClr val="tx1"/>
                </a:solidFill>
                <a:latin typeface="_PDMS_Saleem_QuranFont" pitchFamily="2" charset="-78"/>
                <a:cs typeface="_PDMS_Saleem_QuranFont" pitchFamily="2" charset="-78"/>
              </a:rPr>
            </a:br>
            <a:r>
              <a:rPr lang="fa-IR" sz="4000" b="1" dirty="0" smtClean="0">
                <a:solidFill>
                  <a:schemeClr val="tx1"/>
                </a:solidFill>
                <a:latin typeface="_PDMS_Saleem_QuranFont" pitchFamily="2" charset="-78"/>
                <a:cs typeface="_PDMS_Saleem_QuranFont" pitchFamily="2" charset="-78"/>
              </a:rPr>
              <a:t>2-اجرای طرح ها در آیش های یک حوضه،حداقل تحت نظارت یک مهندس مشاور صورت گیردتا جلوی صرف هزینه های اضافه گرفته شود.</a:t>
            </a:r>
            <a:br>
              <a:rPr lang="fa-IR" sz="4000" b="1" dirty="0" smtClean="0">
                <a:solidFill>
                  <a:schemeClr val="tx1"/>
                </a:solidFill>
                <a:latin typeface="_PDMS_Saleem_QuranFont" pitchFamily="2" charset="-78"/>
                <a:cs typeface="_PDMS_Saleem_QuranFont" pitchFamily="2" charset="-78"/>
              </a:rPr>
            </a:br>
            <a:endParaRPr lang="fa-IR" b="1" dirty="0">
              <a:solidFill>
                <a:schemeClr val="tx1"/>
              </a:solidFill>
              <a:latin typeface="_PDMS_Saleem_QuranFont" pitchFamily="2" charset="-78"/>
              <a:cs typeface="_PDMS_Saleem_QuranFont" pitchFamily="2" charset="-78"/>
            </a:endParaRPr>
          </a:p>
        </p:txBody>
      </p:sp>
    </p:spTree>
    <p:extLst>
      <p:ext uri="{BB962C8B-B14F-4D97-AF65-F5344CB8AC3E}">
        <p14:creationId xmlns:p14="http://schemas.microsoft.com/office/powerpoint/2010/main" val="2603416548"/>
      </p:ext>
    </p:extLst>
  </p:cSld>
  <p:clrMapOvr>
    <a:masterClrMapping/>
  </p:clrMapOvr>
  <p:timing>
    <p:tnLst>
      <p:par>
        <p:cTn id="1" dur="indefinite" restart="never" nodeType="tmRoot"/>
      </p:par>
    </p:tnLst>
  </p:timing>
</p:sld>
</file>

<file path=ppt/theme/_rels/theme1.xml.rels><?xml version="1.0" encoding="UTF-8" standalone="yes"?>
<Relationships xmlns="http://schemas.openxmlformats.org/package/2006/relationships"><Relationship Id="rId1" Type="http://schemas.openxmlformats.org/officeDocument/2006/relationships/image" Target="../media/image1.jpeg"/></Relationships>
</file>

<file path=ppt/theme/theme1.xml><?xml version="1.0" encoding="utf-8"?>
<a:theme xmlns:a="http://schemas.openxmlformats.org/drawingml/2006/main" name="Waveform">
  <a:themeElements>
    <a:clrScheme name="Waveform">
      <a:dk1>
        <a:sysClr val="windowText" lastClr="000000"/>
      </a:dk1>
      <a:lt1>
        <a:sysClr val="window" lastClr="FFFFFF"/>
      </a:lt1>
      <a:dk2>
        <a:srgbClr val="073E87"/>
      </a:dk2>
      <a:lt2>
        <a:srgbClr val="C6E7FC"/>
      </a:lt2>
      <a:accent1>
        <a:srgbClr val="31B6FD"/>
      </a:accent1>
      <a:accent2>
        <a:srgbClr val="4584D3"/>
      </a:accent2>
      <a:accent3>
        <a:srgbClr val="5BD078"/>
      </a:accent3>
      <a:accent4>
        <a:srgbClr val="A5D028"/>
      </a:accent4>
      <a:accent5>
        <a:srgbClr val="F5C040"/>
      </a:accent5>
      <a:accent6>
        <a:srgbClr val="05E0DB"/>
      </a:accent6>
      <a:hlink>
        <a:srgbClr val="0080FF"/>
      </a:hlink>
      <a:folHlink>
        <a:srgbClr val="5EAEFF"/>
      </a:folHlink>
    </a:clrScheme>
    <a:fontScheme name="Waveform">
      <a:majorFont>
        <a:latin typeface="Candara"/>
        <a:ea typeface=""/>
        <a:cs typeface=""/>
        <a:font script="Jpan" typeface="HGP明朝E"/>
        <a:font script="Hang" typeface="HY그래픽M"/>
        <a:font script="Hans" typeface="华文新魏"/>
        <a:font script="Hant" typeface="標楷體"/>
        <a:font script="Arab" typeface="Arial"/>
        <a:font script="Hebr" typeface="Arial"/>
        <a:font script="Thai" typeface="KodchiangUPC"/>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ahoma"/>
        <a:font script="Uigh" typeface="Microsoft Uighur"/>
        <a:font script="Geor" typeface="Sylfaen"/>
      </a:majorFont>
      <a:minorFont>
        <a:latin typeface="Candara"/>
        <a:ea typeface=""/>
        <a:cs typeface=""/>
        <a:font script="Jpan" typeface="HGP明朝E"/>
        <a:font script="Hang" typeface="HY그래픽M"/>
        <a:font script="Hans" typeface="华文楷体"/>
        <a:font script="Hant" typeface="標楷體"/>
        <a:font script="Arab" typeface="Arial"/>
        <a:font script="Hebr" typeface="Arial"/>
        <a:font script="Thai" typeface="KodchiangUPC"/>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ahoma"/>
        <a:font script="Uigh" typeface="Microsoft Uighur"/>
        <a:font script="Geor" typeface="Sylfaen"/>
      </a:minorFont>
    </a:fontScheme>
    <a:fmtScheme name="Waveform">
      <a:fillStyleLst>
        <a:solidFill>
          <a:schemeClr val="phClr"/>
        </a:solidFill>
        <a:gradFill rotWithShape="1">
          <a:gsLst>
            <a:gs pos="0">
              <a:schemeClr val="phClr">
                <a:tint val="0"/>
              </a:schemeClr>
            </a:gs>
            <a:gs pos="44000">
              <a:schemeClr val="phClr">
                <a:tint val="60000"/>
                <a:satMod val="120000"/>
              </a:schemeClr>
            </a:gs>
            <a:gs pos="100000">
              <a:schemeClr val="phClr">
                <a:tint val="90000"/>
                <a:alpha val="100000"/>
                <a:lumMod val="90000"/>
              </a:schemeClr>
            </a:gs>
          </a:gsLst>
          <a:lin ang="5400000" scaled="0"/>
        </a:gradFill>
        <a:gradFill rotWithShape="1">
          <a:gsLst>
            <a:gs pos="0">
              <a:schemeClr val="phClr">
                <a:tint val="96000"/>
                <a:satMod val="120000"/>
                <a:lumMod val="120000"/>
              </a:schemeClr>
            </a:gs>
            <a:gs pos="100000">
              <a:schemeClr val="phClr">
                <a:shade val="89000"/>
                <a:lumMod val="90000"/>
              </a:schemeClr>
            </a:gs>
          </a:gsLst>
          <a:lin ang="5400000" scaled="0"/>
        </a:gradFill>
      </a:fillStyleLst>
      <a:lnStyleLst>
        <a:ln w="9525" cap="flat" cmpd="sng" algn="ctr">
          <a:solidFill>
            <a:schemeClr val="phClr"/>
          </a:solidFill>
          <a:prstDash val="solid"/>
        </a:ln>
        <a:ln w="15875" cap="flat" cmpd="sng" algn="ctr">
          <a:solidFill>
            <a:schemeClr val="phClr">
              <a:shade val="75000"/>
              <a:lumMod val="80000"/>
            </a:schemeClr>
          </a:solidFill>
          <a:prstDash val="solid"/>
        </a:ln>
        <a:ln w="25400" cap="flat" cmpd="sng" algn="ctr">
          <a:solidFill>
            <a:schemeClr val="phClr"/>
          </a:solidFill>
          <a:prstDash val="solid"/>
        </a:ln>
      </a:lnStyleLst>
      <a:effectStyleLst>
        <a:effectStyle>
          <a:effectLst/>
        </a:effectStyle>
        <a:effectStyle>
          <a:effectLst>
            <a:outerShdw blurRad="50800" dist="25400" dir="5400000" rotWithShape="0">
              <a:srgbClr val="000000">
                <a:alpha val="38000"/>
              </a:srgbClr>
            </a:outerShdw>
          </a:effectLst>
          <a:scene3d>
            <a:camera prst="orthographicFront">
              <a:rot lat="0" lon="0" rev="0"/>
            </a:camera>
            <a:lightRig rig="flat" dir="tl">
              <a:rot lat="0" lon="0" rev="6360000"/>
            </a:lightRig>
          </a:scene3d>
          <a:sp3d prstMaterial="flat">
            <a:bevelT w="12700" h="12700"/>
          </a:sp3d>
        </a:effectStyle>
        <a:effectStyle>
          <a:effectLst>
            <a:outerShdw blurRad="50800" dist="25400" dir="5400000" rotWithShape="0">
              <a:srgbClr val="000000">
                <a:alpha val="38000"/>
              </a:srgbClr>
            </a:outerShdw>
          </a:effectLst>
          <a:scene3d>
            <a:camera prst="orthographicFront">
              <a:rot lat="0" lon="0" rev="0"/>
            </a:camera>
            <a:lightRig rig="flat" dir="tl">
              <a:rot lat="0" lon="0" rev="6360000"/>
            </a:lightRig>
          </a:scene3d>
          <a:sp3d contourW="19050" prstMaterial="flat">
            <a:bevelT w="63500" h="63500"/>
            <a:contourClr>
              <a:schemeClr val="phClr">
                <a:shade val="25000"/>
                <a:satMod val="180000"/>
              </a:schemeClr>
            </a:contourClr>
          </a:sp3d>
        </a:effectStyle>
      </a:effectStyleLst>
      <a:bgFillStyleLst>
        <a:solidFill>
          <a:schemeClr val="phClr"/>
        </a:solidFill>
        <a:gradFill rotWithShape="1">
          <a:gsLst>
            <a:gs pos="40000">
              <a:schemeClr val="phClr">
                <a:tint val="94000"/>
                <a:shade val="94000"/>
                <a:alpha val="100000"/>
                <a:satMod val="114000"/>
                <a:lumMod val="114000"/>
              </a:schemeClr>
            </a:gs>
            <a:gs pos="74000">
              <a:schemeClr val="phClr">
                <a:tint val="94000"/>
                <a:shade val="94000"/>
                <a:satMod val="128000"/>
                <a:lumMod val="100000"/>
              </a:schemeClr>
            </a:gs>
            <a:gs pos="100000">
              <a:schemeClr val="phClr">
                <a:tint val="98000"/>
                <a:shade val="100000"/>
                <a:hueMod val="98000"/>
                <a:satMod val="100000"/>
                <a:lumMod val="74000"/>
              </a:schemeClr>
            </a:gs>
          </a:gsLst>
          <a:path path="circle">
            <a:fillToRect l="20000" t="-40000" r="20000" b="140000"/>
          </a:path>
        </a:gradFill>
        <a:blipFill rotWithShape="1">
          <a:blip xmlns:r="http://schemas.openxmlformats.org/officeDocument/2006/relationships" r:embed="rId1">
            <a:duotone>
              <a:schemeClr val="phClr">
                <a:tint val="96000"/>
                <a:satMod val="130000"/>
                <a:lumMod val="50000"/>
              </a:schemeClr>
              <a:schemeClr val="phClr">
                <a:tint val="96000"/>
                <a:satMod val="114000"/>
                <a:lumMod val="114000"/>
              </a:schemeClr>
            </a:duotone>
          </a:blip>
          <a:stretch/>
        </a:blip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Template>Waveform</Template>
  <TotalTime>132</TotalTime>
  <Words>280</Words>
  <Application>Microsoft Office PowerPoint</Application>
  <PresentationFormat>On-screen Show (4:3)</PresentationFormat>
  <Paragraphs>23</Paragraphs>
  <Slides>23</Slides>
  <Notes>0</Notes>
  <HiddenSlides>0</HiddenSlides>
  <MMClips>0</MMClips>
  <ScaleCrop>false</ScaleCrop>
  <HeadingPairs>
    <vt:vector size="4" baseType="variant">
      <vt:variant>
        <vt:lpstr>Theme</vt:lpstr>
      </vt:variant>
      <vt:variant>
        <vt:i4>1</vt:i4>
      </vt:variant>
      <vt:variant>
        <vt:lpstr>Slide Titles</vt:lpstr>
      </vt:variant>
      <vt:variant>
        <vt:i4>23</vt:i4>
      </vt:variant>
    </vt:vector>
  </HeadingPairs>
  <TitlesOfParts>
    <vt:vector size="24" baseType="lpstr">
      <vt:lpstr>Waveform</vt:lpstr>
      <vt:lpstr>بسم الله الرحمن الرحیم</vt:lpstr>
      <vt:lpstr>موضوع: اهمیت مهندسی ارزش در پروژه های تجهیز و نوسازی اراضی شالی زاری:مطالعه موردی شهرستان آمل استان مازندران         </vt:lpstr>
      <vt:lpstr>هدف : توسعه مکانیزاسیون و افزایش تولیدات کشاورزی از طریق بهبود سیستم کاربری با حفظ شرایط زیست محیطی</vt:lpstr>
      <vt:lpstr>مزایای وجود مهندسی ارزش:  پایین اوردن هزینه های جاری صرفه جویی در منابع کاهش تنش های اجتماعی </vt:lpstr>
      <vt:lpstr>در ابتدا تیم مهندسی ارزش بهای هر نوع محصول را تعیین کرده و با استفاده از خلاقیت ذهن گزینه هایی پیشنهاد میدهند و با کمترین هزینه ان را عملی میکنند. ازانجایی که ممکن است به دلیل کمبودمنابع بودجه، فاصله ی بین تحقیق و اجرا بوجود اید و در اجرایی کردن طرح ها ممکن است نارسایایی هایی وجود داشته باشد،که نتوان ان طرح را اجرایی کرد به همین دلیل دستگاه نظارت با بهره گیری از دانش مهندسی ارزش تیمی شامل متخصصین فنی را جهت بازنگری و تحلیل اجزاء کار بسیج کند تا اجرای طرح با کمترین هزینه اتفاق افتد.</vt:lpstr>
      <vt:lpstr>طرح تجهیز اراضی استان مازندران از طرح حوضه ابریز هراز که توسط وزارت کشاورزی ایران و اژانس بین المللی ژاپن به انجام رسیده ، الگو گرفته است.</vt:lpstr>
      <vt:lpstr>تجهیز و نوسازی اراضی، شامل اجزاء زیر است: احداث سامانه های ابیاری و زهکشی و سازه ها یا بنا های ابی مربوط به ان  ارایش مناسب هندسی قطعه بندی و تصطیح اراضی احداث جاده های دسترسی تجمیع و یکپارچه سازی اراضی</vt:lpstr>
      <vt:lpstr>محدودیت ها: 1-عدم استقبال تمام زارعین ازین طرح 2-عدم برخورد حوضه ای و نگاه صرفا جغرافیایی در تخصیص سهم اجرایی پروژه </vt:lpstr>
      <vt:lpstr>با استفاده از مهندسی ارزش در اجرای سیفون با استفاده ازسه رشته لوله فاضلابی، استفاده از لوله های خرطومی در کف کانال و در زیر پوشش کانال به عنوان زهکش زیر زمینی و نظایر ان داده شد که باعث صرفه جویی های قابل ملاحظه در زمان گردیده است.</vt:lpstr>
      <vt:lpstr>نمونه هایی از مهندسی ارزش درکشور:  پروژه کانال کنترل سیلاب را میشود به عنوان نمونه مهندسی ارزش که باعث کاهش هزینه به میزان 30% شده است.</vt:lpstr>
      <vt:lpstr>اعمال مهندسی ارزش در جنوب غربی استان خوزستان در طرح زهکشی پروژه هندیجان باعث مزایای زیرشده است:  1-کاهش طول زهکشی  2-جلوگیری از تخریب اراضی کشاورزان خارج از طرح 3-کاهش زمان اجرایی پروژه  4-کاهش هزینه های اجرایی به مبلغ 6750میلیون ریال گردیده است.</vt:lpstr>
      <vt:lpstr>استفاده از مهندسی ارزش در شبکه ابیاری و زهکشی، تلوار بین شهرستان زنجان و بیجار  7/2درصد کاهش هزینه های اجرایی داشته است</vt:lpstr>
      <vt:lpstr>استفاده از مهندسی ارزش در سد سازبون برروی رودخانه سیمره در استان ایلام:  1-کاهش 22درصدی هزینه های اجرایی 2-کاهش 12 ماه اجرای پروژه  </vt:lpstr>
      <vt:lpstr>در سال 1974در امریکا-صرفه جویی به وسیله مهندسی ارزش 123میلیون دلار تخمین زده شده است.</vt:lpstr>
      <vt:lpstr>اشکالاتی که باعث میشد در این پروژه  هدف به دست نیاید:  پراکندگی-شکل نامنظم قطعات-شرایط نامناسب ابیاری-عدم توسعه مکانیزاسیون-عدم استقلال در مدیریت مزرعه</vt:lpstr>
      <vt:lpstr>ایجاد تیم بررسی برنقشه طراحی: 1-ارایش قطعات  2-ابیاری و زهکشی موجود 3-تغییرات ناشی از ایجاد شبکه فرعی ابیاری و جاده دسترسی بین مزارع</vt:lpstr>
      <vt:lpstr>فاز اطلاعات: ایجاد بازدید های میدانی برای پیشرفت پروژه و بررسی شرایط اجتماعی و فنی </vt:lpstr>
      <vt:lpstr>فاز تحلیل کارکرد: دسته بندی اجزاء پروژه در یک نظام کارکردی به دو گروه اصلی و فرعی،سعی شد باشناسایی کاکرد های غیر ضروری، انهارا حذف و وارد فاز ارزیابی شد. فاز خلاقیت: ایده های متعددی برای عملیاتی کردن گزینه های ممکن در این مرحله مورد بررسی قرار میگیرد.</vt:lpstr>
      <vt:lpstr>فاز ارزیابی: مقایسه گزینه های مطرح شده در فاز کارکرد  (از نظر اقتصادی-اجتماعی-باشرط براورده شدن هدف و صرفه جویی) فاز توسعه: هدف ازین مرحله انتخاب و ترکیب بهترین راه حل های فاز ارزیابی و طرح بهترین گزینه برای بهبود ارزش.</vt:lpstr>
      <vt:lpstr>ارایه دستاورد های مطالعه ارزش: گزارش کمی و کیفی تهیه شده به همراه لیوت پیشنهادی جهت حصول اطمینان و اخذ تصویب نهایی به اطلاع نماینده کشاورزان و مدیریت اب و خاک سازمان جهاد کشاورزی و سازمان کارفرمایی رسید.</vt:lpstr>
      <vt:lpstr>در نتیجه بحث و نتایج بدست امده با کشاورزان و تامین بودجه به دو رویکرد اساسی رسیدند: 1-جاده های دسترسی محیط         2-زهکشی طرح باتوجه به جمع بندی های انجام شده در هنگام اجرای پروژه در قالب مهندسی ارزش، در دو مورد استفاده از جاده دسترسی مشترک و زهکشی محیط مشترک باعث زیر کشت رفتن اراضی بیشتری شده است،که مقدار9720مترمربع که با احتساب درامد سالیانه، کشت برای یک هکتار از اراضی،حدود30،000،000ریال به درامد منطقه افزوده شده است.</vt:lpstr>
      <vt:lpstr>اجرای مهندسی ارزش در این منطقه باعث صرفه جویی در هزینه های طرح،میزان 82،871،413ریال معادل 1/52درصد کل مبلغ طراحی + افزایش سطح زسر کشت</vt:lpstr>
      <vt:lpstr>نتیجه گیری: 1-مطالعات  در این زمینه  امری ضروری است که متاسفانه باوجود مساله مالکیت این امر با چالش جدی روبه رو است.  2-اجرای طرح ها در آیش های یک حوضه،حداقل تحت نظارت یک مهندس مشاور صورت گیردتا جلوی صرف هزینه های اضافه گرفته شود. </vt:lpstr>
    </vt:vector>
  </TitlesOfParts>
  <LinksUpToDate>false</LinksUpToDate>
  <SharedDoc>false</SharedDoc>
  <HyperlinksChanged>false</HyperlinksChanged>
  <AppVersion>14.0000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بسم الله الرحمن الرحیم</dc:title>
  <dc:creator>mohammad</dc:creator>
  <cp:lastModifiedBy>Windows User</cp:lastModifiedBy>
  <cp:revision>15</cp:revision>
  <dcterms:created xsi:type="dcterms:W3CDTF">2017-04-16T09:33:39Z</dcterms:created>
  <dcterms:modified xsi:type="dcterms:W3CDTF">2020-05-31T03:44:15Z</dcterms:modified>
</cp:coreProperties>
</file>