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7" r:id="rId1"/>
  </p:sldMasterIdLst>
  <p:notesMasterIdLst>
    <p:notesMasterId r:id="rId20"/>
  </p:notesMasterIdLst>
  <p:handoutMasterIdLst>
    <p:handoutMasterId r:id="rId21"/>
  </p:handoutMasterIdLst>
  <p:sldIdLst>
    <p:sldId id="552" r:id="rId2"/>
    <p:sldId id="286" r:id="rId3"/>
    <p:sldId id="491" r:id="rId4"/>
    <p:sldId id="548" r:id="rId5"/>
    <p:sldId id="551" r:id="rId6"/>
    <p:sldId id="490" r:id="rId7"/>
    <p:sldId id="493" r:id="rId8"/>
    <p:sldId id="494" r:id="rId9"/>
    <p:sldId id="436" r:id="rId10"/>
    <p:sldId id="549" r:id="rId11"/>
    <p:sldId id="505" r:id="rId12"/>
    <p:sldId id="507" r:id="rId13"/>
    <p:sldId id="437" r:id="rId14"/>
    <p:sldId id="438" r:id="rId15"/>
    <p:sldId id="547" r:id="rId16"/>
    <p:sldId id="545" r:id="rId17"/>
    <p:sldId id="546" r:id="rId18"/>
    <p:sldId id="541" r:id="rId19"/>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5613" indent="1588" algn="l" rtl="0" fontAlgn="base">
      <a:spcBef>
        <a:spcPct val="0"/>
      </a:spcBef>
      <a:spcAft>
        <a:spcPct val="0"/>
      </a:spcAft>
      <a:defRPr kern="1200">
        <a:solidFill>
          <a:schemeClr val="tx1"/>
        </a:solidFill>
        <a:latin typeface="Arial" charset="0"/>
        <a:ea typeface="+mn-ea"/>
        <a:cs typeface="Arial" charset="0"/>
      </a:defRPr>
    </a:lvl2pPr>
    <a:lvl3pPr marL="912813" indent="1588" algn="l" rtl="0" fontAlgn="base">
      <a:spcBef>
        <a:spcPct val="0"/>
      </a:spcBef>
      <a:spcAft>
        <a:spcPct val="0"/>
      </a:spcAft>
      <a:defRPr kern="1200">
        <a:solidFill>
          <a:schemeClr val="tx1"/>
        </a:solidFill>
        <a:latin typeface="Arial" charset="0"/>
        <a:ea typeface="+mn-ea"/>
        <a:cs typeface="Arial" charset="0"/>
      </a:defRPr>
    </a:lvl3pPr>
    <a:lvl4pPr marL="1370013" indent="1588" algn="l" rtl="0" fontAlgn="base">
      <a:spcBef>
        <a:spcPct val="0"/>
      </a:spcBef>
      <a:spcAft>
        <a:spcPct val="0"/>
      </a:spcAft>
      <a:defRPr kern="1200">
        <a:solidFill>
          <a:schemeClr val="tx1"/>
        </a:solidFill>
        <a:latin typeface="Arial" charset="0"/>
        <a:ea typeface="+mn-ea"/>
        <a:cs typeface="Arial" charset="0"/>
      </a:defRPr>
    </a:lvl4pPr>
    <a:lvl5pPr marL="1827213" indent="1588"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2121"/>
    <a:srgbClr val="AB57FF"/>
    <a:srgbClr val="D6ADFF"/>
    <a:srgbClr val="CCECFF"/>
    <a:srgbClr val="CCCCFF"/>
    <a:srgbClr val="FF9981"/>
    <a:srgbClr val="0000CC"/>
    <a:srgbClr val="000066"/>
    <a:srgbClr val="0066FF"/>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06799F8-075E-4A3A-A7F6-7FBC6576F1A4}" styleName="Themed Style 2 - Accent 3">
    <a:tblBg>
      <a:fillRef idx="3">
        <a:schemeClr val="accent3"/>
      </a:fillRef>
      <a:effectRef idx="3">
        <a:schemeClr val="accent3"/>
      </a:effectRef>
    </a:tblBg>
    <a:wholeTbl>
      <a:tcTxStyle>
        <a:fontRef idx="minor">
          <a:scrgbClr r="0" g="0" b="0"/>
        </a:fontRef>
        <a:schemeClr val="lt1"/>
      </a:tcTxStyle>
      <a:tcStyle>
        <a:tcBdr>
          <a:left>
            <a:lnRef idx="1">
              <a:schemeClr val="accent3">
                <a:tint val="50000"/>
              </a:schemeClr>
            </a:lnRef>
          </a:left>
          <a:right>
            <a:lnRef idx="1">
              <a:schemeClr val="accent3">
                <a:tint val="50000"/>
              </a:schemeClr>
            </a:lnRef>
          </a:right>
          <a:top>
            <a:lnRef idx="1">
              <a:schemeClr val="accent3">
                <a:tint val="50000"/>
              </a:schemeClr>
            </a:lnRef>
          </a:top>
          <a:bottom>
            <a:lnRef idx="1">
              <a:schemeClr val="accent3">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445" autoAdjust="0"/>
    <p:restoredTop sz="86355" autoAdjust="0"/>
  </p:normalViewPr>
  <p:slideViewPr>
    <p:cSldViewPr>
      <p:cViewPr varScale="1">
        <p:scale>
          <a:sx n="74" d="100"/>
          <a:sy n="74" d="100"/>
        </p:scale>
        <p:origin x="-1230" y="-90"/>
      </p:cViewPr>
      <p:guideLst>
        <p:guide orient="horz" pos="2160"/>
        <p:guide pos="2880"/>
      </p:guideLst>
    </p:cSldViewPr>
  </p:slideViewPr>
  <p:outlineViewPr>
    <p:cViewPr>
      <p:scale>
        <a:sx n="33" d="100"/>
        <a:sy n="33" d="100"/>
      </p:scale>
      <p:origin x="0" y="-8328"/>
    </p:cViewPr>
  </p:outlineViewPr>
  <p:notesTextViewPr>
    <p:cViewPr>
      <p:scale>
        <a:sx n="100" d="100"/>
        <a:sy n="100" d="100"/>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656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pitchFamily="34" charset="0"/>
                <a:cs typeface="Arial" pitchFamily="34" charset="0"/>
              </a:defRPr>
            </a:lvl1pPr>
          </a:lstStyle>
          <a:p>
            <a:pPr>
              <a:defRPr/>
            </a:pPr>
            <a:endParaRPr lang="en-US"/>
          </a:p>
        </p:txBody>
      </p:sp>
      <p:sp>
        <p:nvSpPr>
          <p:cNvPr id="66563"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pitchFamily="34" charset="0"/>
                <a:cs typeface="Arial" pitchFamily="34" charset="0"/>
              </a:defRPr>
            </a:lvl1pPr>
          </a:lstStyle>
          <a:p>
            <a:pPr>
              <a:defRPr/>
            </a:pPr>
            <a:endParaRPr lang="en-US"/>
          </a:p>
        </p:txBody>
      </p:sp>
      <p:sp>
        <p:nvSpPr>
          <p:cNvPr id="66564"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pitchFamily="34" charset="0"/>
                <a:cs typeface="Arial" pitchFamily="34" charset="0"/>
              </a:defRPr>
            </a:lvl1pPr>
          </a:lstStyle>
          <a:p>
            <a:pPr>
              <a:defRPr/>
            </a:pPr>
            <a:r>
              <a:rPr lang="en-US" smtClean="0"/>
              <a:t>1</a:t>
            </a:r>
            <a:endParaRPr lang="en-US"/>
          </a:p>
        </p:txBody>
      </p:sp>
      <p:sp>
        <p:nvSpPr>
          <p:cNvPr id="66565"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pitchFamily="34" charset="0"/>
                <a:cs typeface="Arial" pitchFamily="34" charset="0"/>
              </a:defRPr>
            </a:lvl1pPr>
          </a:lstStyle>
          <a:p>
            <a:pPr>
              <a:defRPr/>
            </a:pPr>
            <a:fld id="{F4403CB5-31B3-445F-A6DF-6AE9FFA0CF36}" type="slidenum">
              <a:rPr lang="ar-SA"/>
              <a:pPr>
                <a:defRPr/>
              </a:pPr>
              <a:t>‹#›</a:t>
            </a:fld>
            <a:endParaRPr lang="en-US"/>
          </a:p>
        </p:txBody>
      </p:sp>
    </p:spTree>
    <p:extLst>
      <p:ext uri="{BB962C8B-B14F-4D97-AF65-F5344CB8AC3E}">
        <p14:creationId xmlns:p14="http://schemas.microsoft.com/office/powerpoint/2010/main" val="2908729218"/>
      </p:ext>
    </p:extLst>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45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atin typeface="Arial" pitchFamily="34" charset="0"/>
                <a:cs typeface="Arial" pitchFamily="34" charset="0"/>
              </a:defRPr>
            </a:lvl1pPr>
          </a:lstStyle>
          <a:p>
            <a:pPr>
              <a:defRPr/>
            </a:pPr>
            <a:endParaRPr lang="en-US"/>
          </a:p>
        </p:txBody>
      </p:sp>
      <p:sp>
        <p:nvSpPr>
          <p:cNvPr id="6451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atin typeface="Arial" pitchFamily="34" charset="0"/>
                <a:cs typeface="Arial" pitchFamily="34" charset="0"/>
              </a:defRPr>
            </a:lvl1pPr>
          </a:lstStyle>
          <a:p>
            <a:pPr>
              <a:defRPr/>
            </a:pPr>
            <a:endParaRPr lang="en-US"/>
          </a:p>
        </p:txBody>
      </p:sp>
      <p:sp>
        <p:nvSpPr>
          <p:cNvPr id="1741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6451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451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atin typeface="Arial" pitchFamily="34" charset="0"/>
                <a:cs typeface="Arial" pitchFamily="34" charset="0"/>
              </a:defRPr>
            </a:lvl1pPr>
          </a:lstStyle>
          <a:p>
            <a:pPr>
              <a:defRPr/>
            </a:pPr>
            <a:r>
              <a:rPr lang="en-US" smtClean="0"/>
              <a:t>1</a:t>
            </a:r>
            <a:endParaRPr lang="en-US"/>
          </a:p>
        </p:txBody>
      </p:sp>
      <p:sp>
        <p:nvSpPr>
          <p:cNvPr id="6451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atin typeface="Arial" pitchFamily="34" charset="0"/>
                <a:cs typeface="Arial" pitchFamily="34" charset="0"/>
              </a:defRPr>
            </a:lvl1pPr>
          </a:lstStyle>
          <a:p>
            <a:pPr>
              <a:defRPr/>
            </a:pPr>
            <a:fld id="{6E7078CE-6D85-4B16-A577-0A1C5180E6E3}" type="slidenum">
              <a:rPr lang="ar-SA"/>
              <a:pPr>
                <a:defRPr/>
              </a:pPr>
              <a:t>‹#›</a:t>
            </a:fld>
            <a:endParaRPr lang="en-US"/>
          </a:p>
        </p:txBody>
      </p:sp>
    </p:spTree>
    <p:extLst>
      <p:ext uri="{BB962C8B-B14F-4D97-AF65-F5344CB8AC3E}">
        <p14:creationId xmlns:p14="http://schemas.microsoft.com/office/powerpoint/2010/main" val="4210598945"/>
      </p:ext>
    </p:extLst>
  </p:cSld>
  <p:clrMap bg1="lt1" tx1="dk1" bg2="lt2" tx2="dk2" accent1="accent1" accent2="accent2" accent3="accent3" accent4="accent4" accent5="accent5" accent6="accent6" hlink="hlink" folHlink="folHlink"/>
  <p:hf hdr="0" dt="0"/>
  <p:notesStyle>
    <a:lvl1pPr algn="l" rtl="0" eaLnBrk="0" fontAlgn="base" hangingPunct="0">
      <a:spcBef>
        <a:spcPct val="30000"/>
      </a:spcBef>
      <a:spcAft>
        <a:spcPct val="0"/>
      </a:spcAft>
      <a:defRPr sz="1200" kern="1200">
        <a:solidFill>
          <a:schemeClr val="tx1"/>
        </a:solidFill>
        <a:latin typeface="Arial" pitchFamily="34" charset="0"/>
        <a:ea typeface="+mn-ea"/>
        <a:cs typeface="Arial" pitchFamily="34" charset="0"/>
      </a:defRPr>
    </a:lvl1pPr>
    <a:lvl2pPr marL="455613" algn="l" rtl="0" eaLnBrk="0" fontAlgn="base" hangingPunct="0">
      <a:spcBef>
        <a:spcPct val="30000"/>
      </a:spcBef>
      <a:spcAft>
        <a:spcPct val="0"/>
      </a:spcAft>
      <a:defRPr sz="1200" kern="1200">
        <a:solidFill>
          <a:schemeClr val="tx1"/>
        </a:solidFill>
        <a:latin typeface="Arial" pitchFamily="34" charset="0"/>
        <a:ea typeface="+mn-ea"/>
        <a:cs typeface="Arial" pitchFamily="34" charset="0"/>
      </a:defRPr>
    </a:lvl2pPr>
    <a:lvl3pPr marL="912813" algn="l" rtl="0" eaLnBrk="0" fontAlgn="base" hangingPunct="0">
      <a:spcBef>
        <a:spcPct val="30000"/>
      </a:spcBef>
      <a:spcAft>
        <a:spcPct val="0"/>
      </a:spcAft>
      <a:defRPr sz="1200" kern="1200">
        <a:solidFill>
          <a:schemeClr val="tx1"/>
        </a:solidFill>
        <a:latin typeface="Arial" pitchFamily="34" charset="0"/>
        <a:ea typeface="+mn-ea"/>
        <a:cs typeface="Arial" pitchFamily="34" charset="0"/>
      </a:defRPr>
    </a:lvl3pPr>
    <a:lvl4pPr marL="1370013" algn="l" rtl="0" eaLnBrk="0" fontAlgn="base" hangingPunct="0">
      <a:spcBef>
        <a:spcPct val="30000"/>
      </a:spcBef>
      <a:spcAft>
        <a:spcPct val="0"/>
      </a:spcAft>
      <a:defRPr sz="1200" kern="1200">
        <a:solidFill>
          <a:schemeClr val="tx1"/>
        </a:solidFill>
        <a:latin typeface="Arial" pitchFamily="34" charset="0"/>
        <a:ea typeface="+mn-ea"/>
        <a:cs typeface="Arial" pitchFamily="34" charset="0"/>
      </a:defRPr>
    </a:lvl4pPr>
    <a:lvl5pPr marL="1827213" algn="l" rtl="0" eaLnBrk="0" fontAlgn="base" hangingPunct="0">
      <a:spcBef>
        <a:spcPct val="30000"/>
      </a:spcBef>
      <a:spcAft>
        <a:spcPct val="0"/>
      </a:spcAft>
      <a:defRPr sz="1200" kern="1200">
        <a:solidFill>
          <a:schemeClr val="tx1"/>
        </a:solidFill>
        <a:latin typeface="Arial" pitchFamily="34" charset="0"/>
        <a:ea typeface="+mn-ea"/>
        <a:cs typeface="Arial" pitchFamily="34" charset="0"/>
      </a:defRPr>
    </a:lvl5pPr>
    <a:lvl6pPr marL="2285726" algn="l" defTabSz="914290" rtl="0" eaLnBrk="1" latinLnBrk="0" hangingPunct="1">
      <a:defRPr sz="1200" kern="1200">
        <a:solidFill>
          <a:schemeClr val="tx1"/>
        </a:solidFill>
        <a:latin typeface="+mn-lt"/>
        <a:ea typeface="+mn-ea"/>
        <a:cs typeface="+mn-cs"/>
      </a:defRPr>
    </a:lvl6pPr>
    <a:lvl7pPr marL="2742871" algn="l" defTabSz="914290" rtl="0" eaLnBrk="1" latinLnBrk="0" hangingPunct="1">
      <a:defRPr sz="1200" kern="1200">
        <a:solidFill>
          <a:schemeClr val="tx1"/>
        </a:solidFill>
        <a:latin typeface="+mn-lt"/>
        <a:ea typeface="+mn-ea"/>
        <a:cs typeface="+mn-cs"/>
      </a:defRPr>
    </a:lvl7pPr>
    <a:lvl8pPr marL="3200016" algn="l" defTabSz="914290" rtl="0" eaLnBrk="1" latinLnBrk="0" hangingPunct="1">
      <a:defRPr sz="1200" kern="1200">
        <a:solidFill>
          <a:schemeClr val="tx1"/>
        </a:solidFill>
        <a:latin typeface="+mn-lt"/>
        <a:ea typeface="+mn-ea"/>
        <a:cs typeface="+mn-cs"/>
      </a:defRPr>
    </a:lvl8pPr>
    <a:lvl9pPr marL="3657161" algn="l" defTabSz="91429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7"/>
          <p:cNvSpPr>
            <a:spLocks noGrp="1" noChangeArrowheads="1"/>
          </p:cNvSpPr>
          <p:nvPr>
            <p:ph type="sldNum" sz="quarter" idx="5"/>
          </p:nvPr>
        </p:nvSpPr>
        <p:spPr>
          <a:noFill/>
        </p:spPr>
        <p:txBody>
          <a:bodyPr/>
          <a:lstStyle/>
          <a:p>
            <a:fld id="{A5962DE1-2E8C-4327-B715-2C326728DA1A}" type="slidenum">
              <a:rPr lang="ar-SA" smtClean="0">
                <a:latin typeface="Arial" charset="0"/>
                <a:cs typeface="Arial" charset="0"/>
              </a:rPr>
              <a:pPr/>
              <a:t>2</a:t>
            </a:fld>
            <a:endParaRPr lang="en-US" smtClean="0">
              <a:latin typeface="Arial" charset="0"/>
              <a:cs typeface="Arial" charset="0"/>
            </a:endParaRPr>
          </a:p>
        </p:txBody>
      </p:sp>
      <p:sp>
        <p:nvSpPr>
          <p:cNvPr id="18435" name="Rectangle 2"/>
          <p:cNvSpPr>
            <a:spLocks noGrp="1" noRot="1" noChangeAspect="1" noChangeArrowheads="1" noTextEdit="1"/>
          </p:cNvSpPr>
          <p:nvPr>
            <p:ph type="sldImg"/>
          </p:nvPr>
        </p:nvSpPr>
        <p:spPr>
          <a:ln/>
        </p:spPr>
      </p:sp>
      <p:sp>
        <p:nvSpPr>
          <p:cNvPr id="18436" name="Rectangle 3"/>
          <p:cNvSpPr>
            <a:spLocks noGrp="1" noChangeArrowheads="1"/>
          </p:cNvSpPr>
          <p:nvPr>
            <p:ph type="body" idx="1"/>
          </p:nvPr>
        </p:nvSpPr>
        <p:spPr>
          <a:noFill/>
          <a:ln/>
        </p:spPr>
        <p:txBody>
          <a:bodyPr/>
          <a:lstStyle/>
          <a:p>
            <a:pPr eaLnBrk="1" hangingPunct="1"/>
            <a:endParaRPr lang="en-US" smtClean="0">
              <a:latin typeface="Arial" charset="0"/>
              <a:cs typeface="Arial" charset="0"/>
            </a:endParaRPr>
          </a:p>
        </p:txBody>
      </p:sp>
      <p:sp>
        <p:nvSpPr>
          <p:cNvPr id="2" name="Footer Placeholder 1"/>
          <p:cNvSpPr>
            <a:spLocks noGrp="1"/>
          </p:cNvSpPr>
          <p:nvPr>
            <p:ph type="ftr" sz="quarter" idx="10"/>
          </p:nvPr>
        </p:nvSpPr>
        <p:spPr/>
        <p:txBody>
          <a:bodyPr/>
          <a:lstStyle/>
          <a:p>
            <a:pPr>
              <a:defRPr/>
            </a:pPr>
            <a:r>
              <a:rPr lang="en-US" smtClean="0"/>
              <a:t>1</a:t>
            </a:r>
            <a:endParaRPr lang="en-US"/>
          </a:p>
        </p:txBody>
      </p:sp>
    </p:spTree>
    <p:extLst>
      <p:ext uri="{BB962C8B-B14F-4D97-AF65-F5344CB8AC3E}">
        <p14:creationId xmlns:p14="http://schemas.microsoft.com/office/powerpoint/2010/main" val="26940556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p:spPr>
        <p:txBody>
          <a:bodyPr/>
          <a:lstStyle/>
          <a:p>
            <a:fld id="{6E084053-CBEF-46E3-BAF0-9C7E4706B1AF}" type="slidenum">
              <a:rPr lang="ar-SA" smtClean="0">
                <a:latin typeface="Arial" charset="0"/>
                <a:cs typeface="Arial" charset="0"/>
              </a:rPr>
              <a:pPr/>
              <a:t>3</a:t>
            </a:fld>
            <a:endParaRPr lang="en-US" smtClean="0">
              <a:latin typeface="Arial" charset="0"/>
              <a:cs typeface="Arial" charset="0"/>
            </a:endParaRPr>
          </a:p>
        </p:txBody>
      </p:sp>
      <p:sp>
        <p:nvSpPr>
          <p:cNvPr id="19459" name="Rectangle 2"/>
          <p:cNvSpPr>
            <a:spLocks noGrp="1" noRot="1" noChangeAspect="1" noChangeArrowheads="1" noTextEdit="1"/>
          </p:cNvSpPr>
          <p:nvPr>
            <p:ph type="sldImg"/>
          </p:nvPr>
        </p:nvSpPr>
        <p:spPr>
          <a:ln/>
        </p:spPr>
      </p:sp>
      <p:sp>
        <p:nvSpPr>
          <p:cNvPr id="19460" name="Rectangle 3"/>
          <p:cNvSpPr>
            <a:spLocks noGrp="1" noChangeArrowheads="1"/>
          </p:cNvSpPr>
          <p:nvPr>
            <p:ph type="body" idx="1"/>
          </p:nvPr>
        </p:nvSpPr>
        <p:spPr>
          <a:noFill/>
          <a:ln/>
        </p:spPr>
        <p:txBody>
          <a:bodyPr/>
          <a:lstStyle/>
          <a:p>
            <a:pPr eaLnBrk="1" hangingPunct="1"/>
            <a:endParaRPr lang="en-US" smtClean="0">
              <a:latin typeface="Arial" charset="0"/>
              <a:cs typeface="Arial" charset="0"/>
            </a:endParaRPr>
          </a:p>
        </p:txBody>
      </p:sp>
      <p:sp>
        <p:nvSpPr>
          <p:cNvPr id="2" name="Footer Placeholder 1"/>
          <p:cNvSpPr>
            <a:spLocks noGrp="1"/>
          </p:cNvSpPr>
          <p:nvPr>
            <p:ph type="ftr" sz="quarter" idx="10"/>
          </p:nvPr>
        </p:nvSpPr>
        <p:spPr/>
        <p:txBody>
          <a:bodyPr/>
          <a:lstStyle/>
          <a:p>
            <a:pPr>
              <a:defRPr/>
            </a:pPr>
            <a:r>
              <a:rPr lang="en-US" smtClean="0"/>
              <a:t>1</a:t>
            </a:r>
            <a:endParaRPr lang="en-US"/>
          </a:p>
        </p:txBody>
      </p:sp>
    </p:spTree>
    <p:extLst>
      <p:ext uri="{BB962C8B-B14F-4D97-AF65-F5344CB8AC3E}">
        <p14:creationId xmlns:p14="http://schemas.microsoft.com/office/powerpoint/2010/main" val="2397087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p:spPr>
        <p:txBody>
          <a:bodyPr/>
          <a:lstStyle/>
          <a:p>
            <a:fld id="{6E084053-CBEF-46E3-BAF0-9C7E4706B1AF}" type="slidenum">
              <a:rPr lang="ar-SA" smtClean="0">
                <a:latin typeface="Arial" charset="0"/>
                <a:cs typeface="Arial" charset="0"/>
              </a:rPr>
              <a:pPr/>
              <a:t>4</a:t>
            </a:fld>
            <a:endParaRPr lang="en-US" smtClean="0">
              <a:latin typeface="Arial" charset="0"/>
              <a:cs typeface="Arial" charset="0"/>
            </a:endParaRPr>
          </a:p>
        </p:txBody>
      </p:sp>
      <p:sp>
        <p:nvSpPr>
          <p:cNvPr id="19459" name="Rectangle 2"/>
          <p:cNvSpPr>
            <a:spLocks noGrp="1" noRot="1" noChangeAspect="1" noChangeArrowheads="1" noTextEdit="1"/>
          </p:cNvSpPr>
          <p:nvPr>
            <p:ph type="sldImg"/>
          </p:nvPr>
        </p:nvSpPr>
        <p:spPr>
          <a:ln/>
        </p:spPr>
      </p:sp>
      <p:sp>
        <p:nvSpPr>
          <p:cNvPr id="19460" name="Rectangle 3"/>
          <p:cNvSpPr>
            <a:spLocks noGrp="1" noChangeArrowheads="1"/>
          </p:cNvSpPr>
          <p:nvPr>
            <p:ph type="body" idx="1"/>
          </p:nvPr>
        </p:nvSpPr>
        <p:spPr>
          <a:noFill/>
          <a:ln/>
        </p:spPr>
        <p:txBody>
          <a:bodyPr/>
          <a:lstStyle/>
          <a:p>
            <a:pPr eaLnBrk="1" hangingPunct="1"/>
            <a:endParaRPr lang="en-US" smtClean="0">
              <a:latin typeface="Arial" charset="0"/>
              <a:cs typeface="Arial" charset="0"/>
            </a:endParaRPr>
          </a:p>
        </p:txBody>
      </p:sp>
      <p:sp>
        <p:nvSpPr>
          <p:cNvPr id="2" name="Footer Placeholder 1"/>
          <p:cNvSpPr>
            <a:spLocks noGrp="1"/>
          </p:cNvSpPr>
          <p:nvPr>
            <p:ph type="ftr" sz="quarter" idx="10"/>
          </p:nvPr>
        </p:nvSpPr>
        <p:spPr/>
        <p:txBody>
          <a:bodyPr/>
          <a:lstStyle/>
          <a:p>
            <a:pPr>
              <a:defRPr/>
            </a:pPr>
            <a:r>
              <a:rPr lang="en-US" smtClean="0"/>
              <a:t>1</a:t>
            </a:r>
            <a:endParaRPr lang="en-US"/>
          </a:p>
        </p:txBody>
      </p:sp>
    </p:spTree>
    <p:extLst>
      <p:ext uri="{BB962C8B-B14F-4D97-AF65-F5344CB8AC3E}">
        <p14:creationId xmlns:p14="http://schemas.microsoft.com/office/powerpoint/2010/main" val="12953821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p:spPr>
        <p:txBody>
          <a:bodyPr/>
          <a:lstStyle/>
          <a:p>
            <a:fld id="{6E084053-CBEF-46E3-BAF0-9C7E4706B1AF}" type="slidenum">
              <a:rPr lang="ar-SA" smtClean="0">
                <a:latin typeface="Arial" charset="0"/>
                <a:cs typeface="Arial" charset="0"/>
              </a:rPr>
              <a:pPr/>
              <a:t>5</a:t>
            </a:fld>
            <a:endParaRPr lang="en-US" smtClean="0">
              <a:latin typeface="Arial" charset="0"/>
              <a:cs typeface="Arial" charset="0"/>
            </a:endParaRPr>
          </a:p>
        </p:txBody>
      </p:sp>
      <p:sp>
        <p:nvSpPr>
          <p:cNvPr id="19459" name="Rectangle 2"/>
          <p:cNvSpPr>
            <a:spLocks noGrp="1" noRot="1" noChangeAspect="1" noChangeArrowheads="1" noTextEdit="1"/>
          </p:cNvSpPr>
          <p:nvPr>
            <p:ph type="sldImg"/>
          </p:nvPr>
        </p:nvSpPr>
        <p:spPr>
          <a:ln/>
        </p:spPr>
      </p:sp>
      <p:sp>
        <p:nvSpPr>
          <p:cNvPr id="19460" name="Rectangle 3"/>
          <p:cNvSpPr>
            <a:spLocks noGrp="1" noChangeArrowheads="1"/>
          </p:cNvSpPr>
          <p:nvPr>
            <p:ph type="body" idx="1"/>
          </p:nvPr>
        </p:nvSpPr>
        <p:spPr>
          <a:noFill/>
          <a:ln/>
        </p:spPr>
        <p:txBody>
          <a:bodyPr/>
          <a:lstStyle/>
          <a:p>
            <a:pPr eaLnBrk="1" hangingPunct="1"/>
            <a:endParaRPr lang="en-US" smtClean="0">
              <a:latin typeface="Arial" charset="0"/>
              <a:cs typeface="Arial" charset="0"/>
            </a:endParaRPr>
          </a:p>
        </p:txBody>
      </p:sp>
      <p:sp>
        <p:nvSpPr>
          <p:cNvPr id="2" name="Footer Placeholder 1"/>
          <p:cNvSpPr>
            <a:spLocks noGrp="1"/>
          </p:cNvSpPr>
          <p:nvPr>
            <p:ph type="ftr" sz="quarter" idx="10"/>
          </p:nvPr>
        </p:nvSpPr>
        <p:spPr/>
        <p:txBody>
          <a:bodyPr/>
          <a:lstStyle/>
          <a:p>
            <a:pPr>
              <a:defRPr/>
            </a:pPr>
            <a:r>
              <a:rPr lang="en-US" smtClean="0"/>
              <a:t>1</a:t>
            </a:r>
            <a:endParaRPr lang="en-US"/>
          </a:p>
        </p:txBody>
      </p:sp>
    </p:spTree>
    <p:extLst>
      <p:ext uri="{BB962C8B-B14F-4D97-AF65-F5344CB8AC3E}">
        <p14:creationId xmlns:p14="http://schemas.microsoft.com/office/powerpoint/2010/main" val="12953821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p:spPr>
        <p:txBody>
          <a:bodyPr/>
          <a:lstStyle/>
          <a:p>
            <a:fld id="{6E084053-CBEF-46E3-BAF0-9C7E4706B1AF}" type="slidenum">
              <a:rPr lang="ar-SA" smtClean="0">
                <a:latin typeface="Arial" charset="0"/>
                <a:cs typeface="Arial" charset="0"/>
              </a:rPr>
              <a:pPr/>
              <a:t>6</a:t>
            </a:fld>
            <a:endParaRPr lang="en-US" smtClean="0">
              <a:latin typeface="Arial" charset="0"/>
              <a:cs typeface="Arial" charset="0"/>
            </a:endParaRPr>
          </a:p>
        </p:txBody>
      </p:sp>
      <p:sp>
        <p:nvSpPr>
          <p:cNvPr id="19459" name="Rectangle 2"/>
          <p:cNvSpPr>
            <a:spLocks noGrp="1" noRot="1" noChangeAspect="1" noChangeArrowheads="1" noTextEdit="1"/>
          </p:cNvSpPr>
          <p:nvPr>
            <p:ph type="sldImg"/>
          </p:nvPr>
        </p:nvSpPr>
        <p:spPr>
          <a:ln/>
        </p:spPr>
      </p:sp>
      <p:sp>
        <p:nvSpPr>
          <p:cNvPr id="19460" name="Rectangle 3"/>
          <p:cNvSpPr>
            <a:spLocks noGrp="1" noChangeArrowheads="1"/>
          </p:cNvSpPr>
          <p:nvPr>
            <p:ph type="body" idx="1"/>
          </p:nvPr>
        </p:nvSpPr>
        <p:spPr>
          <a:noFill/>
          <a:ln/>
        </p:spPr>
        <p:txBody>
          <a:bodyPr/>
          <a:lstStyle/>
          <a:p>
            <a:pPr eaLnBrk="1" hangingPunct="1"/>
            <a:endParaRPr lang="en-US" smtClean="0">
              <a:latin typeface="Arial" charset="0"/>
              <a:cs typeface="Arial" charset="0"/>
            </a:endParaRPr>
          </a:p>
        </p:txBody>
      </p:sp>
      <p:sp>
        <p:nvSpPr>
          <p:cNvPr id="2" name="Footer Placeholder 1"/>
          <p:cNvSpPr>
            <a:spLocks noGrp="1"/>
          </p:cNvSpPr>
          <p:nvPr>
            <p:ph type="ftr" sz="quarter" idx="10"/>
          </p:nvPr>
        </p:nvSpPr>
        <p:spPr/>
        <p:txBody>
          <a:bodyPr/>
          <a:lstStyle/>
          <a:p>
            <a:pPr>
              <a:defRPr/>
            </a:pPr>
            <a:r>
              <a:rPr lang="en-US" smtClean="0"/>
              <a:t>1</a:t>
            </a:r>
            <a:endParaRPr lang="en-US"/>
          </a:p>
        </p:txBody>
      </p:sp>
    </p:spTree>
    <p:extLst>
      <p:ext uri="{BB962C8B-B14F-4D97-AF65-F5344CB8AC3E}">
        <p14:creationId xmlns:p14="http://schemas.microsoft.com/office/powerpoint/2010/main" val="12953821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p:spPr>
        <p:txBody>
          <a:bodyPr/>
          <a:lstStyle/>
          <a:p>
            <a:fld id="{6E084053-CBEF-46E3-BAF0-9C7E4706B1AF}" type="slidenum">
              <a:rPr lang="ar-SA" smtClean="0">
                <a:latin typeface="Arial" charset="0"/>
                <a:cs typeface="Arial" charset="0"/>
              </a:rPr>
              <a:pPr/>
              <a:t>7</a:t>
            </a:fld>
            <a:endParaRPr lang="en-US" smtClean="0">
              <a:latin typeface="Arial" charset="0"/>
              <a:cs typeface="Arial" charset="0"/>
            </a:endParaRPr>
          </a:p>
        </p:txBody>
      </p:sp>
      <p:sp>
        <p:nvSpPr>
          <p:cNvPr id="19459" name="Rectangle 2"/>
          <p:cNvSpPr>
            <a:spLocks noGrp="1" noRot="1" noChangeAspect="1" noChangeArrowheads="1" noTextEdit="1"/>
          </p:cNvSpPr>
          <p:nvPr>
            <p:ph type="sldImg"/>
          </p:nvPr>
        </p:nvSpPr>
        <p:spPr>
          <a:ln/>
        </p:spPr>
      </p:sp>
      <p:sp>
        <p:nvSpPr>
          <p:cNvPr id="19460" name="Rectangle 3"/>
          <p:cNvSpPr>
            <a:spLocks noGrp="1" noChangeArrowheads="1"/>
          </p:cNvSpPr>
          <p:nvPr>
            <p:ph type="body" idx="1"/>
          </p:nvPr>
        </p:nvSpPr>
        <p:spPr>
          <a:noFill/>
          <a:ln/>
        </p:spPr>
        <p:txBody>
          <a:bodyPr/>
          <a:lstStyle/>
          <a:p>
            <a:pPr eaLnBrk="1" hangingPunct="1"/>
            <a:endParaRPr lang="en-US" smtClean="0">
              <a:latin typeface="Arial" charset="0"/>
              <a:cs typeface="Arial" charset="0"/>
            </a:endParaRPr>
          </a:p>
        </p:txBody>
      </p:sp>
      <p:sp>
        <p:nvSpPr>
          <p:cNvPr id="2" name="Footer Placeholder 1"/>
          <p:cNvSpPr>
            <a:spLocks noGrp="1"/>
          </p:cNvSpPr>
          <p:nvPr>
            <p:ph type="ftr" sz="quarter" idx="10"/>
          </p:nvPr>
        </p:nvSpPr>
        <p:spPr/>
        <p:txBody>
          <a:bodyPr/>
          <a:lstStyle/>
          <a:p>
            <a:pPr>
              <a:defRPr/>
            </a:pPr>
            <a:r>
              <a:rPr lang="en-US" smtClean="0"/>
              <a:t>1</a:t>
            </a:r>
            <a:endParaRPr lang="en-US"/>
          </a:p>
        </p:txBody>
      </p:sp>
    </p:spTree>
    <p:extLst>
      <p:ext uri="{BB962C8B-B14F-4D97-AF65-F5344CB8AC3E}">
        <p14:creationId xmlns:p14="http://schemas.microsoft.com/office/powerpoint/2010/main" val="14842432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p:spPr>
        <p:txBody>
          <a:bodyPr/>
          <a:lstStyle/>
          <a:p>
            <a:fld id="{6E084053-CBEF-46E3-BAF0-9C7E4706B1AF}" type="slidenum">
              <a:rPr lang="ar-SA" smtClean="0">
                <a:latin typeface="Arial" charset="0"/>
                <a:cs typeface="Arial" charset="0"/>
              </a:rPr>
              <a:pPr/>
              <a:t>8</a:t>
            </a:fld>
            <a:endParaRPr lang="en-US" smtClean="0">
              <a:latin typeface="Arial" charset="0"/>
              <a:cs typeface="Arial" charset="0"/>
            </a:endParaRPr>
          </a:p>
        </p:txBody>
      </p:sp>
      <p:sp>
        <p:nvSpPr>
          <p:cNvPr id="19459" name="Rectangle 2"/>
          <p:cNvSpPr>
            <a:spLocks noGrp="1" noRot="1" noChangeAspect="1" noChangeArrowheads="1" noTextEdit="1"/>
          </p:cNvSpPr>
          <p:nvPr>
            <p:ph type="sldImg"/>
          </p:nvPr>
        </p:nvSpPr>
        <p:spPr>
          <a:ln/>
        </p:spPr>
      </p:sp>
      <p:sp>
        <p:nvSpPr>
          <p:cNvPr id="19460" name="Rectangle 3"/>
          <p:cNvSpPr>
            <a:spLocks noGrp="1" noChangeArrowheads="1"/>
          </p:cNvSpPr>
          <p:nvPr>
            <p:ph type="body" idx="1"/>
          </p:nvPr>
        </p:nvSpPr>
        <p:spPr>
          <a:noFill/>
          <a:ln/>
        </p:spPr>
        <p:txBody>
          <a:bodyPr/>
          <a:lstStyle/>
          <a:p>
            <a:pPr eaLnBrk="1" hangingPunct="1"/>
            <a:endParaRPr lang="en-US" smtClean="0">
              <a:latin typeface="Arial" charset="0"/>
              <a:cs typeface="Arial" charset="0"/>
            </a:endParaRPr>
          </a:p>
        </p:txBody>
      </p:sp>
      <p:sp>
        <p:nvSpPr>
          <p:cNvPr id="2" name="Footer Placeholder 1"/>
          <p:cNvSpPr>
            <a:spLocks noGrp="1"/>
          </p:cNvSpPr>
          <p:nvPr>
            <p:ph type="ftr" sz="quarter" idx="10"/>
          </p:nvPr>
        </p:nvSpPr>
        <p:spPr/>
        <p:txBody>
          <a:bodyPr/>
          <a:lstStyle/>
          <a:p>
            <a:pPr>
              <a:defRPr/>
            </a:pPr>
            <a:r>
              <a:rPr lang="en-US" smtClean="0"/>
              <a:t>1</a:t>
            </a:r>
            <a:endParaRPr lang="en-US"/>
          </a:p>
        </p:txBody>
      </p:sp>
    </p:spTree>
    <p:extLst>
      <p:ext uri="{BB962C8B-B14F-4D97-AF65-F5344CB8AC3E}">
        <p14:creationId xmlns:p14="http://schemas.microsoft.com/office/powerpoint/2010/main" val="384762361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p:spPr>
        <p:txBody>
          <a:bodyPr/>
          <a:lstStyle/>
          <a:p>
            <a:fld id="{6E084053-CBEF-46E3-BAF0-9C7E4706B1AF}" type="slidenum">
              <a:rPr lang="ar-SA" smtClean="0">
                <a:latin typeface="Arial" charset="0"/>
                <a:cs typeface="Arial" charset="0"/>
              </a:rPr>
              <a:pPr/>
              <a:t>9</a:t>
            </a:fld>
            <a:endParaRPr lang="en-US" smtClean="0">
              <a:latin typeface="Arial" charset="0"/>
              <a:cs typeface="Arial" charset="0"/>
            </a:endParaRPr>
          </a:p>
        </p:txBody>
      </p:sp>
      <p:sp>
        <p:nvSpPr>
          <p:cNvPr id="19459" name="Rectangle 2"/>
          <p:cNvSpPr>
            <a:spLocks noGrp="1" noRot="1" noChangeAspect="1" noChangeArrowheads="1" noTextEdit="1"/>
          </p:cNvSpPr>
          <p:nvPr>
            <p:ph type="sldImg"/>
          </p:nvPr>
        </p:nvSpPr>
        <p:spPr>
          <a:ln/>
        </p:spPr>
      </p:sp>
      <p:sp>
        <p:nvSpPr>
          <p:cNvPr id="19460" name="Rectangle 3"/>
          <p:cNvSpPr>
            <a:spLocks noGrp="1" noChangeArrowheads="1"/>
          </p:cNvSpPr>
          <p:nvPr>
            <p:ph type="body" idx="1"/>
          </p:nvPr>
        </p:nvSpPr>
        <p:spPr>
          <a:noFill/>
          <a:ln/>
        </p:spPr>
        <p:txBody>
          <a:bodyPr/>
          <a:lstStyle/>
          <a:p>
            <a:pPr eaLnBrk="1" hangingPunct="1"/>
            <a:endParaRPr lang="en-US" smtClean="0">
              <a:latin typeface="Arial" charset="0"/>
              <a:cs typeface="Arial" charset="0"/>
            </a:endParaRPr>
          </a:p>
        </p:txBody>
      </p:sp>
      <p:sp>
        <p:nvSpPr>
          <p:cNvPr id="2" name="Footer Placeholder 1"/>
          <p:cNvSpPr>
            <a:spLocks noGrp="1"/>
          </p:cNvSpPr>
          <p:nvPr>
            <p:ph type="ftr" sz="quarter" idx="10"/>
          </p:nvPr>
        </p:nvSpPr>
        <p:spPr/>
        <p:txBody>
          <a:bodyPr/>
          <a:lstStyle/>
          <a:p>
            <a:pPr>
              <a:defRPr/>
            </a:pPr>
            <a:r>
              <a:rPr lang="en-US" smtClean="0"/>
              <a:t>1</a:t>
            </a:r>
            <a:endParaRPr lang="en-US"/>
          </a:p>
        </p:txBody>
      </p:sp>
    </p:spTree>
    <p:extLst>
      <p:ext uri="{BB962C8B-B14F-4D97-AF65-F5344CB8AC3E}">
        <p14:creationId xmlns:p14="http://schemas.microsoft.com/office/powerpoint/2010/main" val="26364277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p:spPr>
        <p:txBody>
          <a:bodyPr/>
          <a:lstStyle/>
          <a:p>
            <a:fld id="{6E084053-CBEF-46E3-BAF0-9C7E4706B1AF}" type="slidenum">
              <a:rPr lang="ar-SA" smtClean="0">
                <a:latin typeface="Arial" charset="0"/>
                <a:cs typeface="Arial" charset="0"/>
              </a:rPr>
              <a:pPr/>
              <a:t>10</a:t>
            </a:fld>
            <a:endParaRPr lang="en-US" smtClean="0">
              <a:latin typeface="Arial" charset="0"/>
              <a:cs typeface="Arial" charset="0"/>
            </a:endParaRPr>
          </a:p>
        </p:txBody>
      </p:sp>
      <p:sp>
        <p:nvSpPr>
          <p:cNvPr id="19459" name="Rectangle 2"/>
          <p:cNvSpPr>
            <a:spLocks noGrp="1" noRot="1" noChangeAspect="1" noChangeArrowheads="1" noTextEdit="1"/>
          </p:cNvSpPr>
          <p:nvPr>
            <p:ph type="sldImg"/>
          </p:nvPr>
        </p:nvSpPr>
        <p:spPr>
          <a:ln/>
        </p:spPr>
      </p:sp>
      <p:sp>
        <p:nvSpPr>
          <p:cNvPr id="19460" name="Rectangle 3"/>
          <p:cNvSpPr>
            <a:spLocks noGrp="1" noChangeArrowheads="1"/>
          </p:cNvSpPr>
          <p:nvPr>
            <p:ph type="body" idx="1"/>
          </p:nvPr>
        </p:nvSpPr>
        <p:spPr>
          <a:noFill/>
          <a:ln/>
        </p:spPr>
        <p:txBody>
          <a:bodyPr/>
          <a:lstStyle/>
          <a:p>
            <a:pPr eaLnBrk="1" hangingPunct="1"/>
            <a:endParaRPr lang="en-US" smtClean="0">
              <a:latin typeface="Arial" charset="0"/>
              <a:cs typeface="Arial" charset="0"/>
            </a:endParaRPr>
          </a:p>
        </p:txBody>
      </p:sp>
      <p:sp>
        <p:nvSpPr>
          <p:cNvPr id="2" name="Footer Placeholder 1"/>
          <p:cNvSpPr>
            <a:spLocks noGrp="1"/>
          </p:cNvSpPr>
          <p:nvPr>
            <p:ph type="ftr" sz="quarter" idx="10"/>
          </p:nvPr>
        </p:nvSpPr>
        <p:spPr/>
        <p:txBody>
          <a:bodyPr/>
          <a:lstStyle/>
          <a:p>
            <a:pPr>
              <a:defRPr/>
            </a:pPr>
            <a:r>
              <a:rPr lang="en-US" smtClean="0"/>
              <a:t>1</a:t>
            </a:r>
            <a:endParaRPr lang="en-US"/>
          </a:p>
        </p:txBody>
      </p:sp>
    </p:spTree>
    <p:extLst>
      <p:ext uri="{BB962C8B-B14F-4D97-AF65-F5344CB8AC3E}">
        <p14:creationId xmlns:p14="http://schemas.microsoft.com/office/powerpoint/2010/main" val="18935838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p:spPr>
        <p:txBody>
          <a:bodyPr/>
          <a:lstStyle/>
          <a:p>
            <a:fld id="{6E084053-CBEF-46E3-BAF0-9C7E4706B1AF}" type="slidenum">
              <a:rPr lang="ar-SA" smtClean="0">
                <a:latin typeface="Arial" charset="0"/>
                <a:cs typeface="Arial" charset="0"/>
              </a:rPr>
              <a:pPr/>
              <a:t>11</a:t>
            </a:fld>
            <a:endParaRPr lang="en-US" smtClean="0">
              <a:latin typeface="Arial" charset="0"/>
              <a:cs typeface="Arial" charset="0"/>
            </a:endParaRPr>
          </a:p>
        </p:txBody>
      </p:sp>
      <p:sp>
        <p:nvSpPr>
          <p:cNvPr id="19459" name="Rectangle 2"/>
          <p:cNvSpPr>
            <a:spLocks noGrp="1" noRot="1" noChangeAspect="1" noChangeArrowheads="1" noTextEdit="1"/>
          </p:cNvSpPr>
          <p:nvPr>
            <p:ph type="sldImg"/>
          </p:nvPr>
        </p:nvSpPr>
        <p:spPr>
          <a:ln/>
        </p:spPr>
      </p:sp>
      <p:sp>
        <p:nvSpPr>
          <p:cNvPr id="19460" name="Rectangle 3"/>
          <p:cNvSpPr>
            <a:spLocks noGrp="1" noChangeArrowheads="1"/>
          </p:cNvSpPr>
          <p:nvPr>
            <p:ph type="body" idx="1"/>
          </p:nvPr>
        </p:nvSpPr>
        <p:spPr>
          <a:noFill/>
          <a:ln/>
        </p:spPr>
        <p:txBody>
          <a:bodyPr/>
          <a:lstStyle/>
          <a:p>
            <a:pPr eaLnBrk="1" hangingPunct="1"/>
            <a:endParaRPr lang="en-US" smtClean="0">
              <a:latin typeface="Arial" charset="0"/>
              <a:cs typeface="Arial" charset="0"/>
            </a:endParaRPr>
          </a:p>
        </p:txBody>
      </p:sp>
      <p:sp>
        <p:nvSpPr>
          <p:cNvPr id="2" name="Footer Placeholder 1"/>
          <p:cNvSpPr>
            <a:spLocks noGrp="1"/>
          </p:cNvSpPr>
          <p:nvPr>
            <p:ph type="ftr" sz="quarter" idx="10"/>
          </p:nvPr>
        </p:nvSpPr>
        <p:spPr/>
        <p:txBody>
          <a:bodyPr/>
          <a:lstStyle/>
          <a:p>
            <a:pPr>
              <a:defRPr/>
            </a:pPr>
            <a:r>
              <a:rPr lang="en-US" smtClean="0"/>
              <a:t>1</a:t>
            </a:r>
            <a:endParaRPr lang="en-US"/>
          </a:p>
        </p:txBody>
      </p:sp>
    </p:spTree>
    <p:extLst>
      <p:ext uri="{BB962C8B-B14F-4D97-AF65-F5344CB8AC3E}">
        <p14:creationId xmlns:p14="http://schemas.microsoft.com/office/powerpoint/2010/main" val="189358382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p:spPr>
        <p:txBody>
          <a:bodyPr/>
          <a:lstStyle/>
          <a:p>
            <a:fld id="{6E084053-CBEF-46E3-BAF0-9C7E4706B1AF}" type="slidenum">
              <a:rPr lang="ar-SA" smtClean="0">
                <a:latin typeface="Arial" charset="0"/>
                <a:cs typeface="Arial" charset="0"/>
              </a:rPr>
              <a:pPr/>
              <a:t>12</a:t>
            </a:fld>
            <a:endParaRPr lang="en-US" smtClean="0">
              <a:latin typeface="Arial" charset="0"/>
              <a:cs typeface="Arial" charset="0"/>
            </a:endParaRPr>
          </a:p>
        </p:txBody>
      </p:sp>
      <p:sp>
        <p:nvSpPr>
          <p:cNvPr id="19459" name="Rectangle 2"/>
          <p:cNvSpPr>
            <a:spLocks noGrp="1" noRot="1" noChangeAspect="1" noChangeArrowheads="1" noTextEdit="1"/>
          </p:cNvSpPr>
          <p:nvPr>
            <p:ph type="sldImg"/>
          </p:nvPr>
        </p:nvSpPr>
        <p:spPr>
          <a:ln/>
        </p:spPr>
      </p:sp>
      <p:sp>
        <p:nvSpPr>
          <p:cNvPr id="19460" name="Rectangle 3"/>
          <p:cNvSpPr>
            <a:spLocks noGrp="1" noChangeArrowheads="1"/>
          </p:cNvSpPr>
          <p:nvPr>
            <p:ph type="body" idx="1"/>
          </p:nvPr>
        </p:nvSpPr>
        <p:spPr>
          <a:noFill/>
          <a:ln/>
        </p:spPr>
        <p:txBody>
          <a:bodyPr/>
          <a:lstStyle/>
          <a:p>
            <a:pPr eaLnBrk="1" hangingPunct="1"/>
            <a:endParaRPr lang="en-US" smtClean="0">
              <a:latin typeface="Arial" charset="0"/>
              <a:cs typeface="Arial" charset="0"/>
            </a:endParaRPr>
          </a:p>
        </p:txBody>
      </p:sp>
      <p:sp>
        <p:nvSpPr>
          <p:cNvPr id="2" name="Footer Placeholder 1"/>
          <p:cNvSpPr>
            <a:spLocks noGrp="1"/>
          </p:cNvSpPr>
          <p:nvPr>
            <p:ph type="ftr" sz="quarter" idx="10"/>
          </p:nvPr>
        </p:nvSpPr>
        <p:spPr/>
        <p:txBody>
          <a:bodyPr/>
          <a:lstStyle/>
          <a:p>
            <a:pPr>
              <a:defRPr/>
            </a:pPr>
            <a:r>
              <a:rPr lang="en-US" smtClean="0"/>
              <a:t>1</a:t>
            </a:r>
            <a:endParaRPr lang="en-US"/>
          </a:p>
        </p:txBody>
      </p:sp>
    </p:spTree>
    <p:extLst>
      <p:ext uri="{BB962C8B-B14F-4D97-AF65-F5344CB8AC3E}">
        <p14:creationId xmlns:p14="http://schemas.microsoft.com/office/powerpoint/2010/main" val="40488767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p:spPr>
        <p:txBody>
          <a:bodyPr/>
          <a:lstStyle/>
          <a:p>
            <a:fld id="{6E084053-CBEF-46E3-BAF0-9C7E4706B1AF}" type="slidenum">
              <a:rPr lang="ar-SA" smtClean="0">
                <a:latin typeface="Arial" charset="0"/>
                <a:cs typeface="Arial" charset="0"/>
              </a:rPr>
              <a:pPr/>
              <a:t>13</a:t>
            </a:fld>
            <a:endParaRPr lang="en-US" smtClean="0">
              <a:latin typeface="Arial" charset="0"/>
              <a:cs typeface="Arial" charset="0"/>
            </a:endParaRPr>
          </a:p>
        </p:txBody>
      </p:sp>
      <p:sp>
        <p:nvSpPr>
          <p:cNvPr id="19459" name="Rectangle 2"/>
          <p:cNvSpPr>
            <a:spLocks noGrp="1" noRot="1" noChangeAspect="1" noChangeArrowheads="1" noTextEdit="1"/>
          </p:cNvSpPr>
          <p:nvPr>
            <p:ph type="sldImg"/>
          </p:nvPr>
        </p:nvSpPr>
        <p:spPr>
          <a:ln/>
        </p:spPr>
      </p:sp>
      <p:sp>
        <p:nvSpPr>
          <p:cNvPr id="19460" name="Rectangle 3"/>
          <p:cNvSpPr>
            <a:spLocks noGrp="1" noChangeArrowheads="1"/>
          </p:cNvSpPr>
          <p:nvPr>
            <p:ph type="body" idx="1"/>
          </p:nvPr>
        </p:nvSpPr>
        <p:spPr>
          <a:noFill/>
          <a:ln/>
        </p:spPr>
        <p:txBody>
          <a:bodyPr/>
          <a:lstStyle/>
          <a:p>
            <a:pPr eaLnBrk="1" hangingPunct="1"/>
            <a:endParaRPr lang="en-US" smtClean="0">
              <a:latin typeface="Arial" charset="0"/>
              <a:cs typeface="Arial" charset="0"/>
            </a:endParaRPr>
          </a:p>
        </p:txBody>
      </p:sp>
      <p:sp>
        <p:nvSpPr>
          <p:cNvPr id="2" name="Footer Placeholder 1"/>
          <p:cNvSpPr>
            <a:spLocks noGrp="1"/>
          </p:cNvSpPr>
          <p:nvPr>
            <p:ph type="ftr" sz="quarter" idx="10"/>
          </p:nvPr>
        </p:nvSpPr>
        <p:spPr/>
        <p:txBody>
          <a:bodyPr/>
          <a:lstStyle/>
          <a:p>
            <a:pPr>
              <a:defRPr/>
            </a:pPr>
            <a:r>
              <a:rPr lang="en-US" smtClean="0"/>
              <a:t>1</a:t>
            </a:r>
            <a:endParaRPr lang="en-US"/>
          </a:p>
        </p:txBody>
      </p:sp>
    </p:spTree>
    <p:extLst>
      <p:ext uri="{BB962C8B-B14F-4D97-AF65-F5344CB8AC3E}">
        <p14:creationId xmlns:p14="http://schemas.microsoft.com/office/powerpoint/2010/main" val="22441602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p:spPr>
        <p:txBody>
          <a:bodyPr/>
          <a:lstStyle/>
          <a:p>
            <a:fld id="{6E084053-CBEF-46E3-BAF0-9C7E4706B1AF}" type="slidenum">
              <a:rPr lang="ar-SA" smtClean="0">
                <a:latin typeface="Arial" charset="0"/>
                <a:cs typeface="Arial" charset="0"/>
              </a:rPr>
              <a:pPr/>
              <a:t>14</a:t>
            </a:fld>
            <a:endParaRPr lang="en-US" smtClean="0">
              <a:latin typeface="Arial" charset="0"/>
              <a:cs typeface="Arial" charset="0"/>
            </a:endParaRPr>
          </a:p>
        </p:txBody>
      </p:sp>
      <p:sp>
        <p:nvSpPr>
          <p:cNvPr id="19459" name="Rectangle 2"/>
          <p:cNvSpPr>
            <a:spLocks noGrp="1" noRot="1" noChangeAspect="1" noChangeArrowheads="1" noTextEdit="1"/>
          </p:cNvSpPr>
          <p:nvPr>
            <p:ph type="sldImg"/>
          </p:nvPr>
        </p:nvSpPr>
        <p:spPr>
          <a:ln/>
        </p:spPr>
      </p:sp>
      <p:sp>
        <p:nvSpPr>
          <p:cNvPr id="19460" name="Rectangle 3"/>
          <p:cNvSpPr>
            <a:spLocks noGrp="1" noChangeArrowheads="1"/>
          </p:cNvSpPr>
          <p:nvPr>
            <p:ph type="body" idx="1"/>
          </p:nvPr>
        </p:nvSpPr>
        <p:spPr>
          <a:noFill/>
          <a:ln/>
        </p:spPr>
        <p:txBody>
          <a:bodyPr/>
          <a:lstStyle/>
          <a:p>
            <a:pPr eaLnBrk="1" hangingPunct="1"/>
            <a:endParaRPr lang="en-US" smtClean="0">
              <a:latin typeface="Arial" charset="0"/>
              <a:cs typeface="Arial" charset="0"/>
            </a:endParaRPr>
          </a:p>
        </p:txBody>
      </p:sp>
      <p:sp>
        <p:nvSpPr>
          <p:cNvPr id="2" name="Footer Placeholder 1"/>
          <p:cNvSpPr>
            <a:spLocks noGrp="1"/>
          </p:cNvSpPr>
          <p:nvPr>
            <p:ph type="ftr" sz="quarter" idx="10"/>
          </p:nvPr>
        </p:nvSpPr>
        <p:spPr/>
        <p:txBody>
          <a:bodyPr/>
          <a:lstStyle/>
          <a:p>
            <a:pPr>
              <a:defRPr/>
            </a:pPr>
            <a:r>
              <a:rPr lang="en-US" smtClean="0"/>
              <a:t>1</a:t>
            </a:r>
            <a:endParaRPr lang="en-US"/>
          </a:p>
        </p:txBody>
      </p:sp>
    </p:spTree>
    <p:extLst>
      <p:ext uri="{BB962C8B-B14F-4D97-AF65-F5344CB8AC3E}">
        <p14:creationId xmlns:p14="http://schemas.microsoft.com/office/powerpoint/2010/main" val="24685591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p:spPr>
        <p:txBody>
          <a:bodyPr/>
          <a:lstStyle/>
          <a:p>
            <a:fld id="{6E084053-CBEF-46E3-BAF0-9C7E4706B1AF}" type="slidenum">
              <a:rPr lang="ar-SA" smtClean="0">
                <a:latin typeface="Arial" charset="0"/>
                <a:cs typeface="Arial" charset="0"/>
              </a:rPr>
              <a:pPr/>
              <a:t>15</a:t>
            </a:fld>
            <a:endParaRPr lang="en-US" smtClean="0">
              <a:latin typeface="Arial" charset="0"/>
              <a:cs typeface="Arial" charset="0"/>
            </a:endParaRPr>
          </a:p>
        </p:txBody>
      </p:sp>
      <p:sp>
        <p:nvSpPr>
          <p:cNvPr id="19459" name="Rectangle 2"/>
          <p:cNvSpPr>
            <a:spLocks noGrp="1" noRot="1" noChangeAspect="1" noChangeArrowheads="1" noTextEdit="1"/>
          </p:cNvSpPr>
          <p:nvPr>
            <p:ph type="sldImg"/>
          </p:nvPr>
        </p:nvSpPr>
        <p:spPr>
          <a:ln/>
        </p:spPr>
      </p:sp>
      <p:sp>
        <p:nvSpPr>
          <p:cNvPr id="19460" name="Rectangle 3"/>
          <p:cNvSpPr>
            <a:spLocks noGrp="1" noChangeArrowheads="1"/>
          </p:cNvSpPr>
          <p:nvPr>
            <p:ph type="body" idx="1"/>
          </p:nvPr>
        </p:nvSpPr>
        <p:spPr>
          <a:noFill/>
          <a:ln/>
        </p:spPr>
        <p:txBody>
          <a:bodyPr/>
          <a:lstStyle/>
          <a:p>
            <a:pPr eaLnBrk="1" hangingPunct="1"/>
            <a:endParaRPr lang="en-US" smtClean="0">
              <a:latin typeface="Arial" charset="0"/>
              <a:cs typeface="Arial" charset="0"/>
            </a:endParaRPr>
          </a:p>
        </p:txBody>
      </p:sp>
      <p:sp>
        <p:nvSpPr>
          <p:cNvPr id="2" name="Footer Placeholder 1"/>
          <p:cNvSpPr>
            <a:spLocks noGrp="1"/>
          </p:cNvSpPr>
          <p:nvPr>
            <p:ph type="ftr" sz="quarter" idx="10"/>
          </p:nvPr>
        </p:nvSpPr>
        <p:spPr/>
        <p:txBody>
          <a:bodyPr/>
          <a:lstStyle/>
          <a:p>
            <a:pPr>
              <a:defRPr/>
            </a:pPr>
            <a:r>
              <a:rPr lang="en-US" smtClean="0"/>
              <a:t>1</a:t>
            </a:r>
            <a:endParaRPr lang="en-US"/>
          </a:p>
        </p:txBody>
      </p:sp>
    </p:spTree>
    <p:extLst>
      <p:ext uri="{BB962C8B-B14F-4D97-AF65-F5344CB8AC3E}">
        <p14:creationId xmlns:p14="http://schemas.microsoft.com/office/powerpoint/2010/main" val="246855917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p:spPr>
        <p:txBody>
          <a:bodyPr/>
          <a:lstStyle/>
          <a:p>
            <a:fld id="{6E084053-CBEF-46E3-BAF0-9C7E4706B1AF}" type="slidenum">
              <a:rPr lang="ar-SA" smtClean="0">
                <a:latin typeface="Arial" charset="0"/>
                <a:cs typeface="Arial" charset="0"/>
              </a:rPr>
              <a:pPr/>
              <a:t>16</a:t>
            </a:fld>
            <a:endParaRPr lang="en-US" smtClean="0">
              <a:latin typeface="Arial" charset="0"/>
              <a:cs typeface="Arial" charset="0"/>
            </a:endParaRPr>
          </a:p>
        </p:txBody>
      </p:sp>
      <p:sp>
        <p:nvSpPr>
          <p:cNvPr id="19459" name="Rectangle 2"/>
          <p:cNvSpPr>
            <a:spLocks noGrp="1" noRot="1" noChangeAspect="1" noChangeArrowheads="1" noTextEdit="1"/>
          </p:cNvSpPr>
          <p:nvPr>
            <p:ph type="sldImg"/>
          </p:nvPr>
        </p:nvSpPr>
        <p:spPr>
          <a:ln/>
        </p:spPr>
      </p:sp>
      <p:sp>
        <p:nvSpPr>
          <p:cNvPr id="19460" name="Rectangle 3"/>
          <p:cNvSpPr>
            <a:spLocks noGrp="1" noChangeArrowheads="1"/>
          </p:cNvSpPr>
          <p:nvPr>
            <p:ph type="body" idx="1"/>
          </p:nvPr>
        </p:nvSpPr>
        <p:spPr>
          <a:noFill/>
          <a:ln/>
        </p:spPr>
        <p:txBody>
          <a:bodyPr/>
          <a:lstStyle/>
          <a:p>
            <a:pPr eaLnBrk="1" hangingPunct="1"/>
            <a:endParaRPr lang="en-US" smtClean="0">
              <a:latin typeface="Arial" charset="0"/>
              <a:cs typeface="Arial" charset="0"/>
            </a:endParaRPr>
          </a:p>
        </p:txBody>
      </p:sp>
      <p:sp>
        <p:nvSpPr>
          <p:cNvPr id="2" name="Footer Placeholder 1"/>
          <p:cNvSpPr>
            <a:spLocks noGrp="1"/>
          </p:cNvSpPr>
          <p:nvPr>
            <p:ph type="ftr" sz="quarter" idx="10"/>
          </p:nvPr>
        </p:nvSpPr>
        <p:spPr/>
        <p:txBody>
          <a:bodyPr/>
          <a:lstStyle/>
          <a:p>
            <a:pPr>
              <a:defRPr/>
            </a:pPr>
            <a:r>
              <a:rPr lang="en-US" smtClean="0"/>
              <a:t>1</a:t>
            </a:r>
            <a:endParaRPr lang="en-US"/>
          </a:p>
        </p:txBody>
      </p:sp>
    </p:spTree>
    <p:extLst>
      <p:ext uri="{BB962C8B-B14F-4D97-AF65-F5344CB8AC3E}">
        <p14:creationId xmlns:p14="http://schemas.microsoft.com/office/powerpoint/2010/main" val="246855917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p:cNvSpPr>
            <a:spLocks noGrp="1" noChangeArrowheads="1"/>
          </p:cNvSpPr>
          <p:nvPr>
            <p:ph type="sldNum" sz="quarter" idx="5"/>
          </p:nvPr>
        </p:nvSpPr>
        <p:spPr>
          <a:noFill/>
        </p:spPr>
        <p:txBody>
          <a:bodyPr/>
          <a:lstStyle/>
          <a:p>
            <a:fld id="{6E084053-CBEF-46E3-BAF0-9C7E4706B1AF}" type="slidenum">
              <a:rPr lang="ar-SA" smtClean="0">
                <a:latin typeface="Arial" charset="0"/>
                <a:cs typeface="Arial" charset="0"/>
              </a:rPr>
              <a:pPr/>
              <a:t>17</a:t>
            </a:fld>
            <a:endParaRPr lang="en-US" smtClean="0">
              <a:latin typeface="Arial" charset="0"/>
              <a:cs typeface="Arial" charset="0"/>
            </a:endParaRPr>
          </a:p>
        </p:txBody>
      </p:sp>
      <p:sp>
        <p:nvSpPr>
          <p:cNvPr id="19459" name="Rectangle 2"/>
          <p:cNvSpPr>
            <a:spLocks noGrp="1" noRot="1" noChangeAspect="1" noChangeArrowheads="1" noTextEdit="1"/>
          </p:cNvSpPr>
          <p:nvPr>
            <p:ph type="sldImg"/>
          </p:nvPr>
        </p:nvSpPr>
        <p:spPr>
          <a:ln/>
        </p:spPr>
      </p:sp>
      <p:sp>
        <p:nvSpPr>
          <p:cNvPr id="19460" name="Rectangle 3"/>
          <p:cNvSpPr>
            <a:spLocks noGrp="1" noChangeArrowheads="1"/>
          </p:cNvSpPr>
          <p:nvPr>
            <p:ph type="body" idx="1"/>
          </p:nvPr>
        </p:nvSpPr>
        <p:spPr>
          <a:noFill/>
          <a:ln/>
        </p:spPr>
        <p:txBody>
          <a:bodyPr/>
          <a:lstStyle/>
          <a:p>
            <a:pPr eaLnBrk="1" hangingPunct="1"/>
            <a:endParaRPr lang="en-US" smtClean="0">
              <a:latin typeface="Arial" charset="0"/>
              <a:cs typeface="Arial" charset="0"/>
            </a:endParaRPr>
          </a:p>
        </p:txBody>
      </p:sp>
      <p:sp>
        <p:nvSpPr>
          <p:cNvPr id="2" name="Footer Placeholder 1"/>
          <p:cNvSpPr>
            <a:spLocks noGrp="1"/>
          </p:cNvSpPr>
          <p:nvPr>
            <p:ph type="ftr" sz="quarter" idx="10"/>
          </p:nvPr>
        </p:nvSpPr>
        <p:spPr/>
        <p:txBody>
          <a:bodyPr/>
          <a:lstStyle/>
          <a:p>
            <a:pPr>
              <a:defRPr/>
            </a:pPr>
            <a:r>
              <a:rPr lang="en-US" smtClean="0"/>
              <a:t>1</a:t>
            </a:r>
            <a:endParaRPr lang="en-US"/>
          </a:p>
        </p:txBody>
      </p:sp>
    </p:spTree>
    <p:extLst>
      <p:ext uri="{BB962C8B-B14F-4D97-AF65-F5344CB8AC3E}">
        <p14:creationId xmlns:p14="http://schemas.microsoft.com/office/powerpoint/2010/main" val="246855917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Line 2"/>
          <p:cNvSpPr>
            <a:spLocks noChangeShapeType="1"/>
          </p:cNvSpPr>
          <p:nvPr/>
        </p:nvSpPr>
        <p:spPr bwMode="auto">
          <a:xfrm>
            <a:off x="7315200" y="1066800"/>
            <a:ext cx="0" cy="4495800"/>
          </a:xfrm>
          <a:prstGeom prst="line">
            <a:avLst/>
          </a:prstGeom>
          <a:noFill/>
          <a:ln w="9525">
            <a:solidFill>
              <a:schemeClr val="tx1"/>
            </a:solidFill>
            <a:round/>
            <a:headEnd/>
            <a:tailEnd/>
          </a:ln>
          <a:effectLst/>
        </p:spPr>
        <p:txBody>
          <a:bodyPr lIns="91429" tIns="45715" rIns="91429" bIns="45715"/>
          <a:lstStyle/>
          <a:p>
            <a:pPr>
              <a:defRPr/>
            </a:pPr>
            <a:endParaRPr lang="en-US">
              <a:latin typeface="Arial" pitchFamily="34" charset="0"/>
              <a:cs typeface="Arial" pitchFamily="34" charset="0"/>
            </a:endParaRPr>
          </a:p>
        </p:txBody>
      </p:sp>
      <p:grpSp>
        <p:nvGrpSpPr>
          <p:cNvPr id="5" name="Group 8"/>
          <p:cNvGrpSpPr>
            <a:grpSpLocks/>
          </p:cNvGrpSpPr>
          <p:nvPr/>
        </p:nvGrpSpPr>
        <p:grpSpPr bwMode="auto">
          <a:xfrm>
            <a:off x="7493000" y="2992438"/>
            <a:ext cx="1338263" cy="2189162"/>
            <a:chOff x="4704" y="1885"/>
            <a:chExt cx="843" cy="1379"/>
          </a:xfrm>
        </p:grpSpPr>
        <p:sp>
          <p:nvSpPr>
            <p:cNvPr id="6" name="Oval 9"/>
            <p:cNvSpPr>
              <a:spLocks noChangeArrowheads="1"/>
            </p:cNvSpPr>
            <p:nvPr/>
          </p:nvSpPr>
          <p:spPr bwMode="auto">
            <a:xfrm>
              <a:off x="4704" y="1885"/>
              <a:ext cx="127" cy="127"/>
            </a:xfrm>
            <a:prstGeom prst="ellipse">
              <a:avLst/>
            </a:prstGeom>
            <a:solidFill>
              <a:schemeClr val="tx2"/>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7" name="Oval 10"/>
            <p:cNvSpPr>
              <a:spLocks noChangeArrowheads="1"/>
            </p:cNvSpPr>
            <p:nvPr/>
          </p:nvSpPr>
          <p:spPr bwMode="auto">
            <a:xfrm>
              <a:off x="4883" y="1885"/>
              <a:ext cx="127" cy="127"/>
            </a:xfrm>
            <a:prstGeom prst="ellipse">
              <a:avLst/>
            </a:prstGeom>
            <a:solidFill>
              <a:schemeClr val="tx2"/>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8" name="Oval 11"/>
            <p:cNvSpPr>
              <a:spLocks noChangeArrowheads="1"/>
            </p:cNvSpPr>
            <p:nvPr/>
          </p:nvSpPr>
          <p:spPr bwMode="auto">
            <a:xfrm>
              <a:off x="5062" y="1885"/>
              <a:ext cx="127" cy="127"/>
            </a:xfrm>
            <a:prstGeom prst="ellipse">
              <a:avLst/>
            </a:prstGeom>
            <a:solidFill>
              <a:schemeClr val="tx2"/>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9" name="Oval 12"/>
            <p:cNvSpPr>
              <a:spLocks noChangeArrowheads="1"/>
            </p:cNvSpPr>
            <p:nvPr/>
          </p:nvSpPr>
          <p:spPr bwMode="auto">
            <a:xfrm>
              <a:off x="4704" y="2064"/>
              <a:ext cx="127" cy="127"/>
            </a:xfrm>
            <a:prstGeom prst="ellipse">
              <a:avLst/>
            </a:prstGeom>
            <a:solidFill>
              <a:schemeClr val="tx2"/>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10" name="Oval 13"/>
            <p:cNvSpPr>
              <a:spLocks noChangeArrowheads="1"/>
            </p:cNvSpPr>
            <p:nvPr/>
          </p:nvSpPr>
          <p:spPr bwMode="auto">
            <a:xfrm>
              <a:off x="4883" y="2064"/>
              <a:ext cx="127" cy="127"/>
            </a:xfrm>
            <a:prstGeom prst="ellipse">
              <a:avLst/>
            </a:prstGeom>
            <a:solidFill>
              <a:schemeClr val="tx2"/>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11" name="Oval 14"/>
            <p:cNvSpPr>
              <a:spLocks noChangeArrowheads="1"/>
            </p:cNvSpPr>
            <p:nvPr/>
          </p:nvSpPr>
          <p:spPr bwMode="auto">
            <a:xfrm>
              <a:off x="5062" y="2064"/>
              <a:ext cx="127" cy="127"/>
            </a:xfrm>
            <a:prstGeom prst="ellipse">
              <a:avLst/>
            </a:prstGeom>
            <a:solidFill>
              <a:schemeClr val="tx2"/>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12" name="Oval 15"/>
            <p:cNvSpPr>
              <a:spLocks noChangeArrowheads="1"/>
            </p:cNvSpPr>
            <p:nvPr/>
          </p:nvSpPr>
          <p:spPr bwMode="auto">
            <a:xfrm>
              <a:off x="5241" y="2064"/>
              <a:ext cx="127" cy="127"/>
            </a:xfrm>
            <a:prstGeom prst="ellipse">
              <a:avLst/>
            </a:prstGeom>
            <a:solidFill>
              <a:schemeClr val="accent2"/>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13" name="Oval 16"/>
            <p:cNvSpPr>
              <a:spLocks noChangeArrowheads="1"/>
            </p:cNvSpPr>
            <p:nvPr/>
          </p:nvSpPr>
          <p:spPr bwMode="auto">
            <a:xfrm>
              <a:off x="4704" y="2243"/>
              <a:ext cx="127" cy="127"/>
            </a:xfrm>
            <a:prstGeom prst="ellipse">
              <a:avLst/>
            </a:prstGeom>
            <a:solidFill>
              <a:schemeClr val="tx2"/>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14" name="Oval 17"/>
            <p:cNvSpPr>
              <a:spLocks noChangeArrowheads="1"/>
            </p:cNvSpPr>
            <p:nvPr/>
          </p:nvSpPr>
          <p:spPr bwMode="auto">
            <a:xfrm>
              <a:off x="4883" y="2243"/>
              <a:ext cx="127" cy="127"/>
            </a:xfrm>
            <a:prstGeom prst="ellipse">
              <a:avLst/>
            </a:prstGeom>
            <a:solidFill>
              <a:schemeClr val="tx2"/>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15" name="Oval 18"/>
            <p:cNvSpPr>
              <a:spLocks noChangeArrowheads="1"/>
            </p:cNvSpPr>
            <p:nvPr/>
          </p:nvSpPr>
          <p:spPr bwMode="auto">
            <a:xfrm>
              <a:off x="5062" y="2243"/>
              <a:ext cx="127" cy="127"/>
            </a:xfrm>
            <a:prstGeom prst="ellipse">
              <a:avLst/>
            </a:prstGeom>
            <a:solidFill>
              <a:schemeClr val="accent2"/>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16" name="Oval 19"/>
            <p:cNvSpPr>
              <a:spLocks noChangeArrowheads="1"/>
            </p:cNvSpPr>
            <p:nvPr/>
          </p:nvSpPr>
          <p:spPr bwMode="auto">
            <a:xfrm>
              <a:off x="5241" y="2243"/>
              <a:ext cx="127" cy="127"/>
            </a:xfrm>
            <a:prstGeom prst="ellipse">
              <a:avLst/>
            </a:prstGeom>
            <a:solidFill>
              <a:schemeClr val="accent2"/>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17" name="Oval 20"/>
            <p:cNvSpPr>
              <a:spLocks noChangeArrowheads="1"/>
            </p:cNvSpPr>
            <p:nvPr/>
          </p:nvSpPr>
          <p:spPr bwMode="auto">
            <a:xfrm>
              <a:off x="5420" y="2243"/>
              <a:ext cx="127" cy="127"/>
            </a:xfrm>
            <a:prstGeom prst="ellipse">
              <a:avLst/>
            </a:prstGeom>
            <a:solidFill>
              <a:schemeClr val="accent1"/>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18" name="Oval 21"/>
            <p:cNvSpPr>
              <a:spLocks noChangeArrowheads="1"/>
            </p:cNvSpPr>
            <p:nvPr/>
          </p:nvSpPr>
          <p:spPr bwMode="auto">
            <a:xfrm>
              <a:off x="4704" y="2421"/>
              <a:ext cx="127" cy="128"/>
            </a:xfrm>
            <a:prstGeom prst="ellipse">
              <a:avLst/>
            </a:prstGeom>
            <a:solidFill>
              <a:schemeClr val="tx2"/>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19" name="Oval 22"/>
            <p:cNvSpPr>
              <a:spLocks noChangeArrowheads="1"/>
            </p:cNvSpPr>
            <p:nvPr/>
          </p:nvSpPr>
          <p:spPr bwMode="auto">
            <a:xfrm>
              <a:off x="4883" y="2421"/>
              <a:ext cx="127" cy="128"/>
            </a:xfrm>
            <a:prstGeom prst="ellipse">
              <a:avLst/>
            </a:prstGeom>
            <a:solidFill>
              <a:schemeClr val="accent2"/>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20" name="Oval 23"/>
            <p:cNvSpPr>
              <a:spLocks noChangeArrowheads="1"/>
            </p:cNvSpPr>
            <p:nvPr/>
          </p:nvSpPr>
          <p:spPr bwMode="auto">
            <a:xfrm>
              <a:off x="5062" y="2421"/>
              <a:ext cx="127" cy="128"/>
            </a:xfrm>
            <a:prstGeom prst="ellipse">
              <a:avLst/>
            </a:prstGeom>
            <a:solidFill>
              <a:schemeClr val="accent2"/>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21" name="Oval 24"/>
            <p:cNvSpPr>
              <a:spLocks noChangeArrowheads="1"/>
            </p:cNvSpPr>
            <p:nvPr/>
          </p:nvSpPr>
          <p:spPr bwMode="auto">
            <a:xfrm>
              <a:off x="5241" y="2421"/>
              <a:ext cx="127" cy="128"/>
            </a:xfrm>
            <a:prstGeom prst="ellipse">
              <a:avLst/>
            </a:prstGeom>
            <a:solidFill>
              <a:schemeClr val="accent1"/>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22" name="Oval 25"/>
            <p:cNvSpPr>
              <a:spLocks noChangeArrowheads="1"/>
            </p:cNvSpPr>
            <p:nvPr/>
          </p:nvSpPr>
          <p:spPr bwMode="auto">
            <a:xfrm>
              <a:off x="4704" y="2600"/>
              <a:ext cx="127" cy="128"/>
            </a:xfrm>
            <a:prstGeom prst="ellipse">
              <a:avLst/>
            </a:prstGeom>
            <a:solidFill>
              <a:schemeClr val="accent2"/>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23" name="Oval 26"/>
            <p:cNvSpPr>
              <a:spLocks noChangeArrowheads="1"/>
            </p:cNvSpPr>
            <p:nvPr/>
          </p:nvSpPr>
          <p:spPr bwMode="auto">
            <a:xfrm>
              <a:off x="4883" y="2600"/>
              <a:ext cx="127" cy="128"/>
            </a:xfrm>
            <a:prstGeom prst="ellipse">
              <a:avLst/>
            </a:prstGeom>
            <a:solidFill>
              <a:schemeClr val="accent2"/>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24" name="Oval 27"/>
            <p:cNvSpPr>
              <a:spLocks noChangeArrowheads="1"/>
            </p:cNvSpPr>
            <p:nvPr/>
          </p:nvSpPr>
          <p:spPr bwMode="auto">
            <a:xfrm>
              <a:off x="5062" y="2600"/>
              <a:ext cx="127" cy="128"/>
            </a:xfrm>
            <a:prstGeom prst="ellipse">
              <a:avLst/>
            </a:prstGeom>
            <a:solidFill>
              <a:schemeClr val="accent1"/>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25" name="Oval 28"/>
            <p:cNvSpPr>
              <a:spLocks noChangeArrowheads="1"/>
            </p:cNvSpPr>
            <p:nvPr/>
          </p:nvSpPr>
          <p:spPr bwMode="auto">
            <a:xfrm>
              <a:off x="5241" y="2600"/>
              <a:ext cx="127" cy="128"/>
            </a:xfrm>
            <a:prstGeom prst="ellipse">
              <a:avLst/>
            </a:prstGeom>
            <a:solidFill>
              <a:schemeClr val="accent1"/>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26" name="Oval 29"/>
            <p:cNvSpPr>
              <a:spLocks noChangeArrowheads="1"/>
            </p:cNvSpPr>
            <p:nvPr/>
          </p:nvSpPr>
          <p:spPr bwMode="auto">
            <a:xfrm>
              <a:off x="5420" y="2600"/>
              <a:ext cx="127" cy="128"/>
            </a:xfrm>
            <a:prstGeom prst="ellipse">
              <a:avLst/>
            </a:prstGeom>
            <a:solidFill>
              <a:schemeClr val="folHlink"/>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27" name="Oval 30"/>
            <p:cNvSpPr>
              <a:spLocks noChangeArrowheads="1"/>
            </p:cNvSpPr>
            <p:nvPr/>
          </p:nvSpPr>
          <p:spPr bwMode="auto">
            <a:xfrm>
              <a:off x="4704" y="2779"/>
              <a:ext cx="127" cy="127"/>
            </a:xfrm>
            <a:prstGeom prst="ellipse">
              <a:avLst/>
            </a:prstGeom>
            <a:solidFill>
              <a:schemeClr val="accent2"/>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28" name="Oval 31"/>
            <p:cNvSpPr>
              <a:spLocks noChangeArrowheads="1"/>
            </p:cNvSpPr>
            <p:nvPr/>
          </p:nvSpPr>
          <p:spPr bwMode="auto">
            <a:xfrm>
              <a:off x="4883" y="2779"/>
              <a:ext cx="127" cy="127"/>
            </a:xfrm>
            <a:prstGeom prst="ellipse">
              <a:avLst/>
            </a:prstGeom>
            <a:solidFill>
              <a:schemeClr val="accent1"/>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29" name="Oval 32"/>
            <p:cNvSpPr>
              <a:spLocks noChangeArrowheads="1"/>
            </p:cNvSpPr>
            <p:nvPr/>
          </p:nvSpPr>
          <p:spPr bwMode="auto">
            <a:xfrm>
              <a:off x="5062" y="2779"/>
              <a:ext cx="127" cy="127"/>
            </a:xfrm>
            <a:prstGeom prst="ellipse">
              <a:avLst/>
            </a:prstGeom>
            <a:solidFill>
              <a:schemeClr val="accent1"/>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30" name="Oval 33"/>
            <p:cNvSpPr>
              <a:spLocks noChangeArrowheads="1"/>
            </p:cNvSpPr>
            <p:nvPr/>
          </p:nvSpPr>
          <p:spPr bwMode="auto">
            <a:xfrm>
              <a:off x="5241" y="2779"/>
              <a:ext cx="127" cy="127"/>
            </a:xfrm>
            <a:prstGeom prst="ellipse">
              <a:avLst/>
            </a:prstGeom>
            <a:solidFill>
              <a:schemeClr val="folHlink"/>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31" name="Oval 34"/>
            <p:cNvSpPr>
              <a:spLocks noChangeArrowheads="1"/>
            </p:cNvSpPr>
            <p:nvPr/>
          </p:nvSpPr>
          <p:spPr bwMode="auto">
            <a:xfrm>
              <a:off x="4704" y="2958"/>
              <a:ext cx="127" cy="127"/>
            </a:xfrm>
            <a:prstGeom prst="ellipse">
              <a:avLst/>
            </a:prstGeom>
            <a:solidFill>
              <a:schemeClr val="accent1"/>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32" name="Oval 35"/>
            <p:cNvSpPr>
              <a:spLocks noChangeArrowheads="1"/>
            </p:cNvSpPr>
            <p:nvPr/>
          </p:nvSpPr>
          <p:spPr bwMode="auto">
            <a:xfrm>
              <a:off x="4883" y="2958"/>
              <a:ext cx="127" cy="127"/>
            </a:xfrm>
            <a:prstGeom prst="ellipse">
              <a:avLst/>
            </a:prstGeom>
            <a:solidFill>
              <a:schemeClr val="accent1"/>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33" name="Oval 36"/>
            <p:cNvSpPr>
              <a:spLocks noChangeArrowheads="1"/>
            </p:cNvSpPr>
            <p:nvPr/>
          </p:nvSpPr>
          <p:spPr bwMode="auto">
            <a:xfrm>
              <a:off x="5062" y="2958"/>
              <a:ext cx="127" cy="127"/>
            </a:xfrm>
            <a:prstGeom prst="ellipse">
              <a:avLst/>
            </a:prstGeom>
            <a:solidFill>
              <a:schemeClr val="folHlink"/>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34" name="Oval 37"/>
            <p:cNvSpPr>
              <a:spLocks noChangeArrowheads="1"/>
            </p:cNvSpPr>
            <p:nvPr/>
          </p:nvSpPr>
          <p:spPr bwMode="auto">
            <a:xfrm>
              <a:off x="5241" y="2958"/>
              <a:ext cx="127" cy="127"/>
            </a:xfrm>
            <a:prstGeom prst="ellipse">
              <a:avLst/>
            </a:prstGeom>
            <a:solidFill>
              <a:schemeClr val="folHlink"/>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35" name="Oval 38"/>
            <p:cNvSpPr>
              <a:spLocks noChangeArrowheads="1"/>
            </p:cNvSpPr>
            <p:nvPr/>
          </p:nvSpPr>
          <p:spPr bwMode="auto">
            <a:xfrm>
              <a:off x="4883" y="3137"/>
              <a:ext cx="127" cy="127"/>
            </a:xfrm>
            <a:prstGeom prst="ellipse">
              <a:avLst/>
            </a:prstGeom>
            <a:solidFill>
              <a:schemeClr val="folHlink"/>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36" name="Oval 39"/>
            <p:cNvSpPr>
              <a:spLocks noChangeArrowheads="1"/>
            </p:cNvSpPr>
            <p:nvPr/>
          </p:nvSpPr>
          <p:spPr bwMode="auto">
            <a:xfrm>
              <a:off x="5241" y="3137"/>
              <a:ext cx="127" cy="127"/>
            </a:xfrm>
            <a:prstGeom prst="ellipse">
              <a:avLst/>
            </a:prstGeom>
            <a:solidFill>
              <a:schemeClr val="folHlink"/>
            </a:solidFill>
            <a:ln w="9525">
              <a:noFill/>
              <a:round/>
              <a:headEnd/>
              <a:tailEnd/>
            </a:ln>
            <a:effectLst/>
          </p:spPr>
          <p:txBody>
            <a:bodyPr wrap="none" anchor="ctr"/>
            <a:lstStyle/>
            <a:p>
              <a:pPr>
                <a:defRPr/>
              </a:pPr>
              <a:endParaRPr lang="en-US">
                <a:latin typeface="Arial" pitchFamily="34" charset="0"/>
                <a:cs typeface="Arial" pitchFamily="34" charset="0"/>
              </a:endParaRPr>
            </a:p>
          </p:txBody>
        </p:sp>
      </p:grpSp>
      <p:sp>
        <p:nvSpPr>
          <p:cNvPr id="37" name="Line 40"/>
          <p:cNvSpPr>
            <a:spLocks noChangeShapeType="1"/>
          </p:cNvSpPr>
          <p:nvPr/>
        </p:nvSpPr>
        <p:spPr bwMode="auto">
          <a:xfrm>
            <a:off x="304800" y="2819400"/>
            <a:ext cx="8229600" cy="0"/>
          </a:xfrm>
          <a:prstGeom prst="line">
            <a:avLst/>
          </a:prstGeom>
          <a:noFill/>
          <a:ln w="6350">
            <a:solidFill>
              <a:schemeClr val="tx1"/>
            </a:solidFill>
            <a:round/>
            <a:headEnd/>
            <a:tailEnd/>
          </a:ln>
          <a:effectLst/>
        </p:spPr>
        <p:txBody>
          <a:bodyPr lIns="91429" tIns="45715" rIns="91429" bIns="45715"/>
          <a:lstStyle/>
          <a:p>
            <a:pPr>
              <a:defRPr/>
            </a:pPr>
            <a:endParaRPr lang="en-US">
              <a:latin typeface="Arial" pitchFamily="34" charset="0"/>
              <a:cs typeface="Arial" pitchFamily="34" charset="0"/>
            </a:endParaRPr>
          </a:p>
        </p:txBody>
      </p:sp>
      <p:sp>
        <p:nvSpPr>
          <p:cNvPr id="46083" name="Rectangle 3"/>
          <p:cNvSpPr>
            <a:spLocks noGrp="1" noChangeArrowheads="1"/>
          </p:cNvSpPr>
          <p:nvPr>
            <p:ph type="ctrTitle"/>
          </p:nvPr>
        </p:nvSpPr>
        <p:spPr>
          <a:xfrm>
            <a:off x="315913" y="466725"/>
            <a:ext cx="6781800" cy="2133600"/>
          </a:xfrm>
        </p:spPr>
        <p:txBody>
          <a:bodyPr/>
          <a:lstStyle>
            <a:lvl1pPr algn="r">
              <a:defRPr sz="4800"/>
            </a:lvl1pPr>
          </a:lstStyle>
          <a:p>
            <a:r>
              <a:rPr lang="en-US" altLang="en-US"/>
              <a:t>Click to edit Master title style</a:t>
            </a:r>
          </a:p>
        </p:txBody>
      </p:sp>
      <p:sp>
        <p:nvSpPr>
          <p:cNvPr id="46084" name="Rectangle 4"/>
          <p:cNvSpPr>
            <a:spLocks noGrp="1" noChangeArrowheads="1"/>
          </p:cNvSpPr>
          <p:nvPr>
            <p:ph type="subTitle" idx="1"/>
          </p:nvPr>
        </p:nvSpPr>
        <p:spPr>
          <a:xfrm>
            <a:off x="849313" y="3049588"/>
            <a:ext cx="6248400" cy="2362200"/>
          </a:xfrm>
        </p:spPr>
        <p:txBody>
          <a:bodyPr/>
          <a:lstStyle>
            <a:lvl1pPr marL="0" indent="0" algn="r">
              <a:buFont typeface="Wingdings" pitchFamily="2" charset="2"/>
              <a:buNone/>
              <a:defRPr sz="3200"/>
            </a:lvl1pPr>
          </a:lstStyle>
          <a:p>
            <a:r>
              <a:rPr lang="en-US" altLang="en-US"/>
              <a:t>Click to edit Master subtitle style</a:t>
            </a:r>
          </a:p>
        </p:txBody>
      </p:sp>
      <p:sp>
        <p:nvSpPr>
          <p:cNvPr id="38" name="Rectangle 5"/>
          <p:cNvSpPr>
            <a:spLocks noGrp="1" noChangeArrowheads="1"/>
          </p:cNvSpPr>
          <p:nvPr>
            <p:ph type="dt" sz="half" idx="10"/>
          </p:nvPr>
        </p:nvSpPr>
        <p:spPr/>
        <p:txBody>
          <a:bodyPr/>
          <a:lstStyle>
            <a:lvl1pPr>
              <a:defRPr/>
            </a:lvl1pPr>
          </a:lstStyle>
          <a:p>
            <a:pPr>
              <a:defRPr/>
            </a:pPr>
            <a:endParaRPr lang="en-US" altLang="en-US"/>
          </a:p>
        </p:txBody>
      </p:sp>
      <p:sp>
        <p:nvSpPr>
          <p:cNvPr id="39" name="Rectangle 6"/>
          <p:cNvSpPr>
            <a:spLocks noGrp="1" noChangeArrowheads="1"/>
          </p:cNvSpPr>
          <p:nvPr>
            <p:ph type="ftr" sz="quarter" idx="11"/>
          </p:nvPr>
        </p:nvSpPr>
        <p:spPr/>
        <p:txBody>
          <a:bodyPr/>
          <a:lstStyle>
            <a:lvl1pPr>
              <a:defRPr/>
            </a:lvl1pPr>
          </a:lstStyle>
          <a:p>
            <a:pPr>
              <a:defRPr/>
            </a:pPr>
            <a:endParaRPr lang="en-US" altLang="en-US"/>
          </a:p>
        </p:txBody>
      </p:sp>
      <p:sp>
        <p:nvSpPr>
          <p:cNvPr id="40" name="Rectangle 7"/>
          <p:cNvSpPr>
            <a:spLocks noGrp="1" noChangeArrowheads="1"/>
          </p:cNvSpPr>
          <p:nvPr>
            <p:ph type="sldNum" sz="quarter" idx="12"/>
          </p:nvPr>
        </p:nvSpPr>
        <p:spPr/>
        <p:txBody>
          <a:bodyPr/>
          <a:lstStyle>
            <a:lvl1pPr>
              <a:defRPr/>
            </a:lvl1pPr>
          </a:lstStyle>
          <a:p>
            <a:pPr>
              <a:defRPr/>
            </a:pPr>
            <a:fld id="{EEF00D3D-965E-40AA-8601-787589235248}" type="slidenum">
              <a:rPr lang="ar-SA" altLang="en-US"/>
              <a:pPr>
                <a:defRPr/>
              </a:pPr>
              <a:t>‹#›</a:t>
            </a:fld>
            <a:endParaRPr lang="en-US"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6"/>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7"/>
          <p:cNvSpPr>
            <a:spLocks noGrp="1" noChangeArrowheads="1"/>
          </p:cNvSpPr>
          <p:nvPr>
            <p:ph type="sldNum" sz="quarter" idx="12"/>
          </p:nvPr>
        </p:nvSpPr>
        <p:spPr>
          <a:ln/>
        </p:spPr>
        <p:txBody>
          <a:bodyPr/>
          <a:lstStyle>
            <a:lvl1pPr>
              <a:defRPr/>
            </a:lvl1pPr>
          </a:lstStyle>
          <a:p>
            <a:pPr>
              <a:defRPr/>
            </a:pPr>
            <a:fld id="{436888EF-22F0-4B89-90C7-E9FA18DD5EC1}" type="slidenum">
              <a:rPr lang="ar-SA" altLang="en-US"/>
              <a:pPr>
                <a:defRPr/>
              </a:pPr>
              <a:t>‹#›</a:t>
            </a:fld>
            <a:endParaRPr lang="en-US"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1"/>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4"/>
            <a:ext cx="7772400" cy="1500187"/>
          </a:xfrm>
        </p:spPr>
        <p:txBody>
          <a:bodyPr anchor="b"/>
          <a:lstStyle>
            <a:lvl1pPr marL="0" indent="0">
              <a:buNone/>
              <a:defRPr sz="2000"/>
            </a:lvl1pPr>
            <a:lvl2pPr marL="457145" indent="0">
              <a:buNone/>
              <a:defRPr sz="1800"/>
            </a:lvl2pPr>
            <a:lvl3pPr marL="914290" indent="0">
              <a:buNone/>
              <a:defRPr sz="1600"/>
            </a:lvl3pPr>
            <a:lvl4pPr marL="1371435" indent="0">
              <a:buNone/>
              <a:defRPr sz="1400"/>
            </a:lvl4pPr>
            <a:lvl5pPr marL="1828581" indent="0">
              <a:buNone/>
              <a:defRPr sz="1400"/>
            </a:lvl5pPr>
            <a:lvl6pPr marL="2285726" indent="0">
              <a:buNone/>
              <a:defRPr sz="1400"/>
            </a:lvl6pPr>
            <a:lvl7pPr marL="2742871" indent="0">
              <a:buNone/>
              <a:defRPr sz="1400"/>
            </a:lvl7pPr>
            <a:lvl8pPr marL="3200016" indent="0">
              <a:buNone/>
              <a:defRPr sz="1400"/>
            </a:lvl8pPr>
            <a:lvl9pPr marL="3657161" indent="0">
              <a:buNone/>
              <a:defRPr sz="1400"/>
            </a:lvl9pPr>
          </a:lstStyle>
          <a:p>
            <a:pPr lvl="0"/>
            <a:r>
              <a:rPr lang="en-US" smtClean="0"/>
              <a:t>Click to edit Master text styles</a:t>
            </a:r>
          </a:p>
        </p:txBody>
      </p:sp>
      <p:sp>
        <p:nvSpPr>
          <p:cNvPr id="4" name="Rectangle 5"/>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6"/>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7"/>
          <p:cNvSpPr>
            <a:spLocks noGrp="1" noChangeArrowheads="1"/>
          </p:cNvSpPr>
          <p:nvPr>
            <p:ph type="sldNum" sz="quarter" idx="12"/>
          </p:nvPr>
        </p:nvSpPr>
        <p:spPr>
          <a:ln/>
        </p:spPr>
        <p:txBody>
          <a:bodyPr/>
          <a:lstStyle>
            <a:lvl1pPr>
              <a:defRPr/>
            </a:lvl1pPr>
          </a:lstStyle>
          <a:p>
            <a:pPr>
              <a:defRPr/>
            </a:pPr>
            <a:fld id="{AD06336F-C09E-426E-8BAC-C5C6187917E7}" type="slidenum">
              <a:rPr lang="ar-SA" altLang="en-US"/>
              <a:pPr>
                <a:defRPr/>
              </a:pPr>
              <a:t>‹#›</a:t>
            </a:fld>
            <a:endParaRPr lang="en-US"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719263"/>
            <a:ext cx="4038600" cy="44116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719263"/>
            <a:ext cx="4038600" cy="44116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5"/>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6"/>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7"/>
          <p:cNvSpPr>
            <a:spLocks noGrp="1" noChangeArrowheads="1"/>
          </p:cNvSpPr>
          <p:nvPr>
            <p:ph type="sldNum" sz="quarter" idx="12"/>
          </p:nvPr>
        </p:nvSpPr>
        <p:spPr>
          <a:ln/>
        </p:spPr>
        <p:txBody>
          <a:bodyPr/>
          <a:lstStyle>
            <a:lvl1pPr>
              <a:defRPr/>
            </a:lvl1pPr>
          </a:lstStyle>
          <a:p>
            <a:pPr>
              <a:defRPr/>
            </a:pPr>
            <a:fld id="{C659360F-12C0-42A1-B31F-EBF595A9EC6A}" type="slidenum">
              <a:rPr lang="ar-SA" altLang="en-US"/>
              <a:pPr>
                <a:defRPr/>
              </a:pPr>
              <a:t>‹#›</a:t>
            </a:fld>
            <a:endParaRPr lang="en-US"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145" indent="0">
              <a:buNone/>
              <a:defRPr sz="2000" b="1"/>
            </a:lvl2pPr>
            <a:lvl3pPr marL="914290" indent="0">
              <a:buNone/>
              <a:defRPr sz="1800" b="1"/>
            </a:lvl3pPr>
            <a:lvl4pPr marL="1371435" indent="0">
              <a:buNone/>
              <a:defRPr sz="1600" b="1"/>
            </a:lvl4pPr>
            <a:lvl5pPr marL="1828581" indent="0">
              <a:buNone/>
              <a:defRPr sz="1600" b="1"/>
            </a:lvl5pPr>
            <a:lvl6pPr marL="2285726" indent="0">
              <a:buNone/>
              <a:defRPr sz="1600" b="1"/>
            </a:lvl6pPr>
            <a:lvl7pPr marL="2742871" indent="0">
              <a:buNone/>
              <a:defRPr sz="1600" b="1"/>
            </a:lvl7pPr>
            <a:lvl8pPr marL="3200016" indent="0">
              <a:buNone/>
              <a:defRPr sz="1600" b="1"/>
            </a:lvl8pPr>
            <a:lvl9pPr marL="3657161"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2400" b="1"/>
            </a:lvl1pPr>
            <a:lvl2pPr marL="457145" indent="0">
              <a:buNone/>
              <a:defRPr sz="2000" b="1"/>
            </a:lvl2pPr>
            <a:lvl3pPr marL="914290" indent="0">
              <a:buNone/>
              <a:defRPr sz="1800" b="1"/>
            </a:lvl3pPr>
            <a:lvl4pPr marL="1371435" indent="0">
              <a:buNone/>
              <a:defRPr sz="1600" b="1"/>
            </a:lvl4pPr>
            <a:lvl5pPr marL="1828581" indent="0">
              <a:buNone/>
              <a:defRPr sz="1600" b="1"/>
            </a:lvl5pPr>
            <a:lvl6pPr marL="2285726" indent="0">
              <a:buNone/>
              <a:defRPr sz="1600" b="1"/>
            </a:lvl6pPr>
            <a:lvl7pPr marL="2742871" indent="0">
              <a:buNone/>
              <a:defRPr sz="1600" b="1"/>
            </a:lvl7pPr>
            <a:lvl8pPr marL="3200016" indent="0">
              <a:buNone/>
              <a:defRPr sz="1600" b="1"/>
            </a:lvl8pPr>
            <a:lvl9pPr marL="3657161"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5"/>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6"/>
          <p:cNvSpPr>
            <a:spLocks noGrp="1" noChangeArrowheads="1"/>
          </p:cNvSpPr>
          <p:nvPr>
            <p:ph type="ftr" sz="quarter" idx="11"/>
          </p:nvPr>
        </p:nvSpPr>
        <p:spPr>
          <a:ln/>
        </p:spPr>
        <p:txBody>
          <a:bodyPr/>
          <a:lstStyle>
            <a:lvl1pPr>
              <a:defRPr/>
            </a:lvl1pPr>
          </a:lstStyle>
          <a:p>
            <a:pPr>
              <a:defRPr/>
            </a:pPr>
            <a:endParaRPr lang="en-US" altLang="en-US"/>
          </a:p>
        </p:txBody>
      </p:sp>
      <p:sp>
        <p:nvSpPr>
          <p:cNvPr id="9" name="Rectangle 7"/>
          <p:cNvSpPr>
            <a:spLocks noGrp="1" noChangeArrowheads="1"/>
          </p:cNvSpPr>
          <p:nvPr>
            <p:ph type="sldNum" sz="quarter" idx="12"/>
          </p:nvPr>
        </p:nvSpPr>
        <p:spPr>
          <a:ln/>
        </p:spPr>
        <p:txBody>
          <a:bodyPr/>
          <a:lstStyle>
            <a:lvl1pPr>
              <a:defRPr/>
            </a:lvl1pPr>
          </a:lstStyle>
          <a:p>
            <a:pPr>
              <a:defRPr/>
            </a:pPr>
            <a:fld id="{49A4E9AD-B00A-42A0-822E-9FB014CE5C47}" type="slidenum">
              <a:rPr lang="ar-SA" altLang="en-US"/>
              <a:pPr>
                <a:defRPr/>
              </a:pPr>
              <a:t>‹#›</a:t>
            </a:fld>
            <a:endParaRPr lang="en-US"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5"/>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6"/>
          <p:cNvSpPr>
            <a:spLocks noGrp="1" noChangeArrowheads="1"/>
          </p:cNvSpPr>
          <p:nvPr>
            <p:ph type="ftr" sz="quarter" idx="11"/>
          </p:nvPr>
        </p:nvSpPr>
        <p:spPr>
          <a:ln/>
        </p:spPr>
        <p:txBody>
          <a:bodyPr/>
          <a:lstStyle>
            <a:lvl1pPr>
              <a:defRPr/>
            </a:lvl1pPr>
          </a:lstStyle>
          <a:p>
            <a:pPr>
              <a:defRPr/>
            </a:pPr>
            <a:endParaRPr lang="en-US" altLang="en-US"/>
          </a:p>
        </p:txBody>
      </p:sp>
      <p:sp>
        <p:nvSpPr>
          <p:cNvPr id="5" name="Rectangle 7"/>
          <p:cNvSpPr>
            <a:spLocks noGrp="1" noChangeArrowheads="1"/>
          </p:cNvSpPr>
          <p:nvPr>
            <p:ph type="sldNum" sz="quarter" idx="12"/>
          </p:nvPr>
        </p:nvSpPr>
        <p:spPr>
          <a:ln/>
        </p:spPr>
        <p:txBody>
          <a:bodyPr/>
          <a:lstStyle>
            <a:lvl1pPr>
              <a:defRPr/>
            </a:lvl1pPr>
          </a:lstStyle>
          <a:p>
            <a:pPr>
              <a:defRPr/>
            </a:pPr>
            <a:fld id="{9FEFBA3A-1710-4D05-8A13-E2FE10B5515A}" type="slidenum">
              <a:rPr lang="ar-SA" altLang="en-US"/>
              <a:pPr>
                <a:defRPr/>
              </a:pPr>
              <a:t>‹#›</a:t>
            </a:fld>
            <a:endParaRPr lang="en-US"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6"/>
          <p:cNvSpPr>
            <a:spLocks noGrp="1" noChangeArrowheads="1"/>
          </p:cNvSpPr>
          <p:nvPr>
            <p:ph type="ftr" sz="quarter" idx="11"/>
          </p:nvPr>
        </p:nvSpPr>
        <p:spPr>
          <a:ln/>
        </p:spPr>
        <p:txBody>
          <a:bodyPr/>
          <a:lstStyle>
            <a:lvl1pPr>
              <a:defRPr/>
            </a:lvl1pPr>
          </a:lstStyle>
          <a:p>
            <a:pPr>
              <a:defRPr/>
            </a:pPr>
            <a:endParaRPr lang="en-US" altLang="en-US"/>
          </a:p>
        </p:txBody>
      </p:sp>
      <p:sp>
        <p:nvSpPr>
          <p:cNvPr id="4" name="Rectangle 7"/>
          <p:cNvSpPr>
            <a:spLocks noGrp="1" noChangeArrowheads="1"/>
          </p:cNvSpPr>
          <p:nvPr>
            <p:ph type="sldNum" sz="quarter" idx="12"/>
          </p:nvPr>
        </p:nvSpPr>
        <p:spPr>
          <a:ln/>
        </p:spPr>
        <p:txBody>
          <a:bodyPr/>
          <a:lstStyle>
            <a:lvl1pPr>
              <a:defRPr/>
            </a:lvl1pPr>
          </a:lstStyle>
          <a:p>
            <a:pPr>
              <a:defRPr/>
            </a:pPr>
            <a:fld id="{61655558-11B8-4493-AAE9-82FC6ABD9B55}" type="slidenum">
              <a:rPr lang="ar-SA" altLang="en-US"/>
              <a:pPr>
                <a:defRPr/>
              </a:pPr>
              <a:t>‹#›</a:t>
            </a:fld>
            <a:endParaRPr lang="en-US"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1"/>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1" y="1435101"/>
            <a:ext cx="3008313" cy="4691063"/>
          </a:xfrm>
        </p:spPr>
        <p:txBody>
          <a:bodyPr/>
          <a:lstStyle>
            <a:lvl1pPr marL="0" indent="0">
              <a:buNone/>
              <a:defRPr sz="1400"/>
            </a:lvl1pPr>
            <a:lvl2pPr marL="457145" indent="0">
              <a:buNone/>
              <a:defRPr sz="1200"/>
            </a:lvl2pPr>
            <a:lvl3pPr marL="914290" indent="0">
              <a:buNone/>
              <a:defRPr sz="1000"/>
            </a:lvl3pPr>
            <a:lvl4pPr marL="1371435" indent="0">
              <a:buNone/>
              <a:defRPr sz="900"/>
            </a:lvl4pPr>
            <a:lvl5pPr marL="1828581" indent="0">
              <a:buNone/>
              <a:defRPr sz="900"/>
            </a:lvl5pPr>
            <a:lvl6pPr marL="2285726" indent="0">
              <a:buNone/>
              <a:defRPr sz="900"/>
            </a:lvl6pPr>
            <a:lvl7pPr marL="2742871" indent="0">
              <a:buNone/>
              <a:defRPr sz="900"/>
            </a:lvl7pPr>
            <a:lvl8pPr marL="3200016" indent="0">
              <a:buNone/>
              <a:defRPr sz="900"/>
            </a:lvl8pPr>
            <a:lvl9pPr marL="3657161" indent="0">
              <a:buNone/>
              <a:defRPr sz="900"/>
            </a:lvl9pPr>
          </a:lstStyle>
          <a:p>
            <a:pPr lvl="0"/>
            <a:r>
              <a:rPr lang="en-US" smtClean="0"/>
              <a:t>Click to edit Master text styles</a:t>
            </a:r>
          </a:p>
        </p:txBody>
      </p:sp>
      <p:sp>
        <p:nvSpPr>
          <p:cNvPr id="5" name="Rectangle 5"/>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6"/>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7"/>
          <p:cNvSpPr>
            <a:spLocks noGrp="1" noChangeArrowheads="1"/>
          </p:cNvSpPr>
          <p:nvPr>
            <p:ph type="sldNum" sz="quarter" idx="12"/>
          </p:nvPr>
        </p:nvSpPr>
        <p:spPr>
          <a:ln/>
        </p:spPr>
        <p:txBody>
          <a:bodyPr/>
          <a:lstStyle>
            <a:lvl1pPr>
              <a:defRPr/>
            </a:lvl1pPr>
          </a:lstStyle>
          <a:p>
            <a:pPr>
              <a:defRPr/>
            </a:pPr>
            <a:fld id="{749EF15D-820F-4F6E-A773-31A4B8438265}" type="slidenum">
              <a:rPr lang="ar-SA" altLang="en-US"/>
              <a:pPr>
                <a:defRPr/>
              </a:pPr>
              <a:t>‹#›</a:t>
            </a:fld>
            <a:endParaRPr lang="en-US"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145" indent="0">
              <a:buNone/>
              <a:defRPr sz="2800"/>
            </a:lvl2pPr>
            <a:lvl3pPr marL="914290" indent="0">
              <a:buNone/>
              <a:defRPr sz="2400"/>
            </a:lvl3pPr>
            <a:lvl4pPr marL="1371435" indent="0">
              <a:buNone/>
              <a:defRPr sz="2000"/>
            </a:lvl4pPr>
            <a:lvl5pPr marL="1828581" indent="0">
              <a:buNone/>
              <a:defRPr sz="2000"/>
            </a:lvl5pPr>
            <a:lvl6pPr marL="2285726" indent="0">
              <a:buNone/>
              <a:defRPr sz="2000"/>
            </a:lvl6pPr>
            <a:lvl7pPr marL="2742871" indent="0">
              <a:buNone/>
              <a:defRPr sz="2000"/>
            </a:lvl7pPr>
            <a:lvl8pPr marL="3200016" indent="0">
              <a:buNone/>
              <a:defRPr sz="2000"/>
            </a:lvl8pPr>
            <a:lvl9pPr marL="3657161"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145" indent="0">
              <a:buNone/>
              <a:defRPr sz="1200"/>
            </a:lvl2pPr>
            <a:lvl3pPr marL="914290" indent="0">
              <a:buNone/>
              <a:defRPr sz="1000"/>
            </a:lvl3pPr>
            <a:lvl4pPr marL="1371435" indent="0">
              <a:buNone/>
              <a:defRPr sz="900"/>
            </a:lvl4pPr>
            <a:lvl5pPr marL="1828581" indent="0">
              <a:buNone/>
              <a:defRPr sz="900"/>
            </a:lvl5pPr>
            <a:lvl6pPr marL="2285726" indent="0">
              <a:buNone/>
              <a:defRPr sz="900"/>
            </a:lvl6pPr>
            <a:lvl7pPr marL="2742871" indent="0">
              <a:buNone/>
              <a:defRPr sz="900"/>
            </a:lvl7pPr>
            <a:lvl8pPr marL="3200016" indent="0">
              <a:buNone/>
              <a:defRPr sz="900"/>
            </a:lvl8pPr>
            <a:lvl9pPr marL="3657161" indent="0">
              <a:buNone/>
              <a:defRPr sz="900"/>
            </a:lvl9pPr>
          </a:lstStyle>
          <a:p>
            <a:pPr lvl="0"/>
            <a:r>
              <a:rPr lang="en-US" smtClean="0"/>
              <a:t>Click to edit Master text styles</a:t>
            </a:r>
          </a:p>
        </p:txBody>
      </p:sp>
      <p:sp>
        <p:nvSpPr>
          <p:cNvPr id="5" name="Rectangle 5"/>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6"/>
          <p:cNvSpPr>
            <a:spLocks noGrp="1" noChangeArrowheads="1"/>
          </p:cNvSpPr>
          <p:nvPr>
            <p:ph type="ftr" sz="quarter" idx="11"/>
          </p:nvPr>
        </p:nvSpPr>
        <p:spPr>
          <a:ln/>
        </p:spPr>
        <p:txBody>
          <a:bodyPr/>
          <a:lstStyle>
            <a:lvl1pPr>
              <a:defRPr/>
            </a:lvl1pPr>
          </a:lstStyle>
          <a:p>
            <a:pPr>
              <a:defRPr/>
            </a:pPr>
            <a:endParaRPr lang="en-US" altLang="en-US"/>
          </a:p>
        </p:txBody>
      </p:sp>
      <p:sp>
        <p:nvSpPr>
          <p:cNvPr id="7" name="Rectangle 7"/>
          <p:cNvSpPr>
            <a:spLocks noGrp="1" noChangeArrowheads="1"/>
          </p:cNvSpPr>
          <p:nvPr>
            <p:ph type="sldNum" sz="quarter" idx="12"/>
          </p:nvPr>
        </p:nvSpPr>
        <p:spPr>
          <a:ln/>
        </p:spPr>
        <p:txBody>
          <a:bodyPr/>
          <a:lstStyle>
            <a:lvl1pPr>
              <a:defRPr/>
            </a:lvl1pPr>
          </a:lstStyle>
          <a:p>
            <a:pPr>
              <a:defRPr/>
            </a:pPr>
            <a:fld id="{D77CECCF-4AEC-4A0D-95E9-C442FA7078D4}" type="slidenum">
              <a:rPr lang="ar-SA" altLang="en-US"/>
              <a:pPr>
                <a:defRPr/>
              </a:pPr>
              <a:t>‹#›</a:t>
            </a:fld>
            <a:endParaRPr lang="en-US"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6"/>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7"/>
          <p:cNvSpPr>
            <a:spLocks noGrp="1" noChangeArrowheads="1"/>
          </p:cNvSpPr>
          <p:nvPr>
            <p:ph type="sldNum" sz="quarter" idx="12"/>
          </p:nvPr>
        </p:nvSpPr>
        <p:spPr>
          <a:ln/>
        </p:spPr>
        <p:txBody>
          <a:bodyPr/>
          <a:lstStyle>
            <a:lvl1pPr>
              <a:defRPr/>
            </a:lvl1pPr>
          </a:lstStyle>
          <a:p>
            <a:pPr>
              <a:defRPr/>
            </a:pPr>
            <a:fld id="{1BB62B51-674B-4689-8F47-2629B6A08815}" type="slidenum">
              <a:rPr lang="ar-SA" altLang="en-US"/>
              <a:pPr>
                <a:defRPr/>
              </a:pPr>
              <a:t>‹#›</a:t>
            </a:fld>
            <a:endParaRPr lang="en-US"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22239"/>
            <a:ext cx="2057400" cy="60086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22239"/>
            <a:ext cx="6019800" cy="600868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5"/>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6"/>
          <p:cNvSpPr>
            <a:spLocks noGrp="1" noChangeArrowheads="1"/>
          </p:cNvSpPr>
          <p:nvPr>
            <p:ph type="ftr" sz="quarter" idx="11"/>
          </p:nvPr>
        </p:nvSpPr>
        <p:spPr>
          <a:ln/>
        </p:spPr>
        <p:txBody>
          <a:bodyPr/>
          <a:lstStyle>
            <a:lvl1pPr>
              <a:defRPr/>
            </a:lvl1pPr>
          </a:lstStyle>
          <a:p>
            <a:pPr>
              <a:defRPr/>
            </a:pPr>
            <a:endParaRPr lang="en-US" altLang="en-US"/>
          </a:p>
        </p:txBody>
      </p:sp>
      <p:sp>
        <p:nvSpPr>
          <p:cNvPr id="6" name="Rectangle 7"/>
          <p:cNvSpPr>
            <a:spLocks noGrp="1" noChangeArrowheads="1"/>
          </p:cNvSpPr>
          <p:nvPr>
            <p:ph type="sldNum" sz="quarter" idx="12"/>
          </p:nvPr>
        </p:nvSpPr>
        <p:spPr>
          <a:ln/>
        </p:spPr>
        <p:txBody>
          <a:bodyPr/>
          <a:lstStyle>
            <a:lvl1pPr>
              <a:defRPr/>
            </a:lvl1pPr>
          </a:lstStyle>
          <a:p>
            <a:pPr>
              <a:defRPr/>
            </a:pPr>
            <a:fld id="{9AB8A1A0-E50F-4D62-87C2-CA2586AFC98E}" type="slidenum">
              <a:rPr lang="ar-SA" altLang="en-US"/>
              <a:pPr>
                <a:defRPr/>
              </a:pPr>
              <a:t>‹#›</a:t>
            </a:fld>
            <a:endParaRPr lang="en-US"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22238"/>
            <a:ext cx="7543800" cy="12954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719263"/>
            <a:ext cx="4038600" cy="441166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719264"/>
            <a:ext cx="4038600" cy="212883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648200" y="4000501"/>
            <a:ext cx="4038600" cy="21304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5"/>
          <p:cNvSpPr>
            <a:spLocks noGrp="1" noChangeArrowheads="1"/>
          </p:cNvSpPr>
          <p:nvPr>
            <p:ph type="dt" sz="half" idx="10"/>
          </p:nvPr>
        </p:nvSpPr>
        <p:spPr>
          <a:ln/>
        </p:spPr>
        <p:txBody>
          <a:bodyPr/>
          <a:lstStyle>
            <a:lvl1pPr>
              <a:defRPr/>
            </a:lvl1pPr>
          </a:lstStyle>
          <a:p>
            <a:pPr>
              <a:defRPr/>
            </a:pPr>
            <a:endParaRPr lang="en-US" altLang="en-US"/>
          </a:p>
        </p:txBody>
      </p:sp>
      <p:sp>
        <p:nvSpPr>
          <p:cNvPr id="7" name="Rectangle 6"/>
          <p:cNvSpPr>
            <a:spLocks noGrp="1" noChangeArrowheads="1"/>
          </p:cNvSpPr>
          <p:nvPr>
            <p:ph type="ftr" sz="quarter" idx="11"/>
          </p:nvPr>
        </p:nvSpPr>
        <p:spPr>
          <a:ln/>
        </p:spPr>
        <p:txBody>
          <a:bodyPr/>
          <a:lstStyle>
            <a:lvl1pPr>
              <a:defRPr/>
            </a:lvl1pPr>
          </a:lstStyle>
          <a:p>
            <a:pPr>
              <a:defRPr/>
            </a:pPr>
            <a:endParaRPr lang="en-US" altLang="en-US"/>
          </a:p>
        </p:txBody>
      </p:sp>
      <p:sp>
        <p:nvSpPr>
          <p:cNvPr id="8" name="Rectangle 7"/>
          <p:cNvSpPr>
            <a:spLocks noGrp="1" noChangeArrowheads="1"/>
          </p:cNvSpPr>
          <p:nvPr>
            <p:ph type="sldNum" sz="quarter" idx="12"/>
          </p:nvPr>
        </p:nvSpPr>
        <p:spPr>
          <a:ln/>
        </p:spPr>
        <p:txBody>
          <a:bodyPr/>
          <a:lstStyle>
            <a:lvl1pPr>
              <a:defRPr/>
            </a:lvl1pPr>
          </a:lstStyle>
          <a:p>
            <a:pPr>
              <a:defRPr/>
            </a:pPr>
            <a:fld id="{C4F3CA70-6832-4C46-B18A-F5B4602F3000}" type="slidenum">
              <a:rPr lang="ar-SA" altLang="en-US"/>
              <a:pPr>
                <a:defRPr/>
              </a:pPr>
              <a:t>‹#›</a:t>
            </a:fld>
            <a:endParaRPr lang="en-US"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122239"/>
            <a:ext cx="8229600" cy="60086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5"/>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6"/>
          <p:cNvSpPr>
            <a:spLocks noGrp="1" noChangeArrowheads="1"/>
          </p:cNvSpPr>
          <p:nvPr>
            <p:ph type="ftr" sz="quarter" idx="11"/>
          </p:nvPr>
        </p:nvSpPr>
        <p:spPr>
          <a:ln/>
        </p:spPr>
        <p:txBody>
          <a:bodyPr/>
          <a:lstStyle>
            <a:lvl1pPr>
              <a:defRPr/>
            </a:lvl1pPr>
          </a:lstStyle>
          <a:p>
            <a:pPr>
              <a:defRPr/>
            </a:pPr>
            <a:endParaRPr lang="en-US" altLang="en-US"/>
          </a:p>
        </p:txBody>
      </p:sp>
      <p:sp>
        <p:nvSpPr>
          <p:cNvPr id="5" name="Rectangle 7"/>
          <p:cNvSpPr>
            <a:spLocks noGrp="1" noChangeArrowheads="1"/>
          </p:cNvSpPr>
          <p:nvPr>
            <p:ph type="sldNum" sz="quarter" idx="12"/>
          </p:nvPr>
        </p:nvSpPr>
        <p:spPr>
          <a:ln/>
        </p:spPr>
        <p:txBody>
          <a:bodyPr/>
          <a:lstStyle>
            <a:lvl1pPr>
              <a:defRPr/>
            </a:lvl1pPr>
          </a:lstStyle>
          <a:p>
            <a:pPr>
              <a:defRPr/>
            </a:pPr>
            <a:fld id="{45C45C01-E24E-464F-80D9-B498A51F6185}" type="slidenum">
              <a:rPr lang="ar-SA" altLang="en-US"/>
              <a:pPr>
                <a:defRPr/>
              </a:pPr>
              <a:t>‹#›</a:t>
            </a:fld>
            <a:endParaRPr lang="en-US"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5058" name="Line 2"/>
          <p:cNvSpPr>
            <a:spLocks noChangeShapeType="1"/>
          </p:cNvSpPr>
          <p:nvPr/>
        </p:nvSpPr>
        <p:spPr bwMode="auto">
          <a:xfrm>
            <a:off x="7962900" y="152400"/>
            <a:ext cx="0" cy="1524000"/>
          </a:xfrm>
          <a:prstGeom prst="line">
            <a:avLst/>
          </a:prstGeom>
          <a:noFill/>
          <a:ln w="9525">
            <a:solidFill>
              <a:schemeClr val="tx1"/>
            </a:solidFill>
            <a:round/>
            <a:headEnd/>
            <a:tailEnd/>
          </a:ln>
          <a:effectLst/>
        </p:spPr>
        <p:txBody>
          <a:bodyPr lIns="91429" tIns="45715" rIns="91429" bIns="45715"/>
          <a:lstStyle/>
          <a:p>
            <a:pPr>
              <a:defRPr/>
            </a:pPr>
            <a:endParaRPr lang="en-US">
              <a:latin typeface="Arial" pitchFamily="34" charset="0"/>
              <a:cs typeface="Arial" pitchFamily="34" charset="0"/>
            </a:endParaRPr>
          </a:p>
        </p:txBody>
      </p:sp>
      <p:sp>
        <p:nvSpPr>
          <p:cNvPr id="1027" name="Rectangle 3"/>
          <p:cNvSpPr>
            <a:spLocks noGrp="1" noChangeArrowheads="1"/>
          </p:cNvSpPr>
          <p:nvPr>
            <p:ph type="title"/>
          </p:nvPr>
        </p:nvSpPr>
        <p:spPr bwMode="auto">
          <a:xfrm>
            <a:off x="457200" y="122238"/>
            <a:ext cx="7543800" cy="1295400"/>
          </a:xfrm>
          <a:prstGeom prst="rect">
            <a:avLst/>
          </a:prstGeom>
          <a:noFill/>
          <a:ln w="9525">
            <a:noFill/>
            <a:miter lim="800000"/>
            <a:headEnd/>
            <a:tailEnd/>
          </a:ln>
        </p:spPr>
        <p:txBody>
          <a:bodyPr vert="horz" wrap="square" lIns="91429" tIns="45715" rIns="91429" bIns="45715" numCol="1" anchor="b" anchorCtr="0" compatLnSpc="1">
            <a:prstTxWarp prst="textNoShape">
              <a:avLst/>
            </a:prstTxWarp>
          </a:bodyPr>
          <a:lstStyle/>
          <a:p>
            <a:pPr lvl="0"/>
            <a:r>
              <a:rPr lang="en-US" altLang="en-US" smtClean="0"/>
              <a:t>Click to edit Master title style</a:t>
            </a:r>
          </a:p>
        </p:txBody>
      </p:sp>
      <p:sp>
        <p:nvSpPr>
          <p:cNvPr id="1028" name="Rectangle 4"/>
          <p:cNvSpPr>
            <a:spLocks noGrp="1" noChangeArrowheads="1"/>
          </p:cNvSpPr>
          <p:nvPr>
            <p:ph type="body" idx="1"/>
          </p:nvPr>
        </p:nvSpPr>
        <p:spPr bwMode="auto">
          <a:xfrm>
            <a:off x="457200" y="1719263"/>
            <a:ext cx="8229600" cy="4411662"/>
          </a:xfrm>
          <a:prstGeom prst="rect">
            <a:avLst/>
          </a:prstGeom>
          <a:noFill/>
          <a:ln w="9525">
            <a:noFill/>
            <a:miter lim="800000"/>
            <a:headEnd/>
            <a:tailEnd/>
          </a:ln>
        </p:spPr>
        <p:txBody>
          <a:bodyPr vert="horz" wrap="square" lIns="91429" tIns="45715" rIns="91429" bIns="45715"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5061" name="Rectangle 5"/>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29" tIns="45715" rIns="91429" bIns="45715" numCol="1" anchor="t" anchorCtr="0" compatLnSpc="1">
            <a:prstTxWarp prst="textNoShape">
              <a:avLst/>
            </a:prstTxWarp>
          </a:bodyPr>
          <a:lstStyle>
            <a:lvl1pPr>
              <a:defRPr sz="1000">
                <a:latin typeface="Arial" pitchFamily="34" charset="0"/>
                <a:cs typeface="Arial" pitchFamily="34" charset="0"/>
              </a:defRPr>
            </a:lvl1pPr>
          </a:lstStyle>
          <a:p>
            <a:pPr>
              <a:defRPr/>
            </a:pPr>
            <a:endParaRPr lang="en-US" altLang="en-US"/>
          </a:p>
        </p:txBody>
      </p:sp>
      <p:sp>
        <p:nvSpPr>
          <p:cNvPr id="45062" name="Rectangle 6"/>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29" tIns="45715" rIns="91429" bIns="45715" numCol="1" anchor="t" anchorCtr="0" compatLnSpc="1">
            <a:prstTxWarp prst="textNoShape">
              <a:avLst/>
            </a:prstTxWarp>
          </a:bodyPr>
          <a:lstStyle>
            <a:lvl1pPr algn="ctr">
              <a:defRPr sz="1000">
                <a:latin typeface="Arial" pitchFamily="34" charset="0"/>
                <a:cs typeface="Arial" pitchFamily="34" charset="0"/>
              </a:defRPr>
            </a:lvl1pPr>
          </a:lstStyle>
          <a:p>
            <a:pPr>
              <a:defRPr/>
            </a:pPr>
            <a:endParaRPr lang="en-US" altLang="en-US"/>
          </a:p>
        </p:txBody>
      </p:sp>
      <p:sp>
        <p:nvSpPr>
          <p:cNvPr id="45063" name="Rectangle 7"/>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29" tIns="45715" rIns="91429" bIns="45715" numCol="1" anchor="t" anchorCtr="0" compatLnSpc="1">
            <a:prstTxWarp prst="textNoShape">
              <a:avLst/>
            </a:prstTxWarp>
          </a:bodyPr>
          <a:lstStyle>
            <a:lvl1pPr algn="r">
              <a:defRPr sz="1000">
                <a:latin typeface="Arial" pitchFamily="34" charset="0"/>
                <a:cs typeface="Arial" pitchFamily="34" charset="0"/>
              </a:defRPr>
            </a:lvl1pPr>
          </a:lstStyle>
          <a:p>
            <a:pPr>
              <a:defRPr/>
            </a:pPr>
            <a:fld id="{CCA43E81-D68C-4057-A4EB-DB6A1683BD6F}" type="slidenum">
              <a:rPr lang="ar-SA" altLang="en-US"/>
              <a:pPr>
                <a:defRPr/>
              </a:pPr>
              <a:t>‹#›</a:t>
            </a:fld>
            <a:endParaRPr lang="en-US" altLang="en-US"/>
          </a:p>
        </p:txBody>
      </p:sp>
      <p:grpSp>
        <p:nvGrpSpPr>
          <p:cNvPr id="1032" name="Group 8"/>
          <p:cNvGrpSpPr>
            <a:grpSpLocks/>
          </p:cNvGrpSpPr>
          <p:nvPr/>
        </p:nvGrpSpPr>
        <p:grpSpPr bwMode="auto">
          <a:xfrm>
            <a:off x="8153400" y="152400"/>
            <a:ext cx="792163" cy="1295400"/>
            <a:chOff x="5136" y="960"/>
            <a:chExt cx="528" cy="864"/>
          </a:xfrm>
        </p:grpSpPr>
        <p:sp>
          <p:nvSpPr>
            <p:cNvPr id="45065" name="Oval 9"/>
            <p:cNvSpPr>
              <a:spLocks noChangeArrowheads="1"/>
            </p:cNvSpPr>
            <p:nvPr/>
          </p:nvSpPr>
          <p:spPr bwMode="auto">
            <a:xfrm>
              <a:off x="5136" y="960"/>
              <a:ext cx="80" cy="80"/>
            </a:xfrm>
            <a:prstGeom prst="ellipse">
              <a:avLst/>
            </a:prstGeom>
            <a:solidFill>
              <a:schemeClr val="tx2"/>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45066" name="Oval 10"/>
            <p:cNvSpPr>
              <a:spLocks noChangeArrowheads="1"/>
            </p:cNvSpPr>
            <p:nvPr/>
          </p:nvSpPr>
          <p:spPr bwMode="auto">
            <a:xfrm>
              <a:off x="5248" y="960"/>
              <a:ext cx="79" cy="80"/>
            </a:xfrm>
            <a:prstGeom prst="ellipse">
              <a:avLst/>
            </a:prstGeom>
            <a:solidFill>
              <a:schemeClr val="tx2"/>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45067" name="Oval 11"/>
            <p:cNvSpPr>
              <a:spLocks noChangeArrowheads="1"/>
            </p:cNvSpPr>
            <p:nvPr/>
          </p:nvSpPr>
          <p:spPr bwMode="auto">
            <a:xfrm>
              <a:off x="5360" y="960"/>
              <a:ext cx="76" cy="80"/>
            </a:xfrm>
            <a:prstGeom prst="ellipse">
              <a:avLst/>
            </a:prstGeom>
            <a:solidFill>
              <a:schemeClr val="tx2"/>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45068" name="Oval 12"/>
            <p:cNvSpPr>
              <a:spLocks noChangeArrowheads="1"/>
            </p:cNvSpPr>
            <p:nvPr/>
          </p:nvSpPr>
          <p:spPr bwMode="auto">
            <a:xfrm>
              <a:off x="5136" y="1072"/>
              <a:ext cx="80" cy="77"/>
            </a:xfrm>
            <a:prstGeom prst="ellipse">
              <a:avLst/>
            </a:prstGeom>
            <a:solidFill>
              <a:schemeClr val="tx2"/>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45069" name="Oval 13"/>
            <p:cNvSpPr>
              <a:spLocks noChangeArrowheads="1"/>
            </p:cNvSpPr>
            <p:nvPr/>
          </p:nvSpPr>
          <p:spPr bwMode="auto">
            <a:xfrm>
              <a:off x="5248" y="1072"/>
              <a:ext cx="79" cy="77"/>
            </a:xfrm>
            <a:prstGeom prst="ellipse">
              <a:avLst/>
            </a:prstGeom>
            <a:solidFill>
              <a:schemeClr val="tx2"/>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45070" name="Oval 14"/>
            <p:cNvSpPr>
              <a:spLocks noChangeArrowheads="1"/>
            </p:cNvSpPr>
            <p:nvPr/>
          </p:nvSpPr>
          <p:spPr bwMode="auto">
            <a:xfrm>
              <a:off x="5360" y="1072"/>
              <a:ext cx="76" cy="77"/>
            </a:xfrm>
            <a:prstGeom prst="ellipse">
              <a:avLst/>
            </a:prstGeom>
            <a:solidFill>
              <a:schemeClr val="tx2"/>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45071" name="Oval 15"/>
            <p:cNvSpPr>
              <a:spLocks noChangeArrowheads="1"/>
            </p:cNvSpPr>
            <p:nvPr/>
          </p:nvSpPr>
          <p:spPr bwMode="auto">
            <a:xfrm>
              <a:off x="5472" y="1072"/>
              <a:ext cx="73" cy="77"/>
            </a:xfrm>
            <a:prstGeom prst="ellipse">
              <a:avLst/>
            </a:prstGeom>
            <a:solidFill>
              <a:schemeClr val="accent2"/>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45072" name="Oval 16"/>
            <p:cNvSpPr>
              <a:spLocks noChangeArrowheads="1"/>
            </p:cNvSpPr>
            <p:nvPr/>
          </p:nvSpPr>
          <p:spPr bwMode="auto">
            <a:xfrm>
              <a:off x="5136" y="1184"/>
              <a:ext cx="80" cy="73"/>
            </a:xfrm>
            <a:prstGeom prst="ellipse">
              <a:avLst/>
            </a:prstGeom>
            <a:solidFill>
              <a:schemeClr val="tx2"/>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45073" name="Oval 17"/>
            <p:cNvSpPr>
              <a:spLocks noChangeArrowheads="1"/>
            </p:cNvSpPr>
            <p:nvPr/>
          </p:nvSpPr>
          <p:spPr bwMode="auto">
            <a:xfrm>
              <a:off x="5248" y="1184"/>
              <a:ext cx="79" cy="73"/>
            </a:xfrm>
            <a:prstGeom prst="ellipse">
              <a:avLst/>
            </a:prstGeom>
            <a:solidFill>
              <a:schemeClr val="tx2"/>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45074" name="Oval 18"/>
            <p:cNvSpPr>
              <a:spLocks noChangeArrowheads="1"/>
            </p:cNvSpPr>
            <p:nvPr/>
          </p:nvSpPr>
          <p:spPr bwMode="auto">
            <a:xfrm>
              <a:off x="5360" y="1184"/>
              <a:ext cx="76" cy="73"/>
            </a:xfrm>
            <a:prstGeom prst="ellipse">
              <a:avLst/>
            </a:prstGeom>
            <a:solidFill>
              <a:schemeClr val="accent2"/>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45075" name="Oval 19"/>
            <p:cNvSpPr>
              <a:spLocks noChangeArrowheads="1"/>
            </p:cNvSpPr>
            <p:nvPr/>
          </p:nvSpPr>
          <p:spPr bwMode="auto">
            <a:xfrm>
              <a:off x="5472" y="1184"/>
              <a:ext cx="73" cy="73"/>
            </a:xfrm>
            <a:prstGeom prst="ellipse">
              <a:avLst/>
            </a:prstGeom>
            <a:solidFill>
              <a:schemeClr val="accent2"/>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45076" name="Oval 20"/>
            <p:cNvSpPr>
              <a:spLocks noChangeArrowheads="1"/>
            </p:cNvSpPr>
            <p:nvPr/>
          </p:nvSpPr>
          <p:spPr bwMode="auto">
            <a:xfrm>
              <a:off x="5584" y="1184"/>
              <a:ext cx="80" cy="73"/>
            </a:xfrm>
            <a:prstGeom prst="ellipse">
              <a:avLst/>
            </a:prstGeom>
            <a:solidFill>
              <a:schemeClr val="accent1"/>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45077" name="Oval 21"/>
            <p:cNvSpPr>
              <a:spLocks noChangeArrowheads="1"/>
            </p:cNvSpPr>
            <p:nvPr/>
          </p:nvSpPr>
          <p:spPr bwMode="auto">
            <a:xfrm>
              <a:off x="5136" y="1296"/>
              <a:ext cx="80" cy="80"/>
            </a:xfrm>
            <a:prstGeom prst="ellipse">
              <a:avLst/>
            </a:prstGeom>
            <a:solidFill>
              <a:schemeClr val="tx2"/>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45078" name="Oval 22"/>
            <p:cNvSpPr>
              <a:spLocks noChangeArrowheads="1"/>
            </p:cNvSpPr>
            <p:nvPr/>
          </p:nvSpPr>
          <p:spPr bwMode="auto">
            <a:xfrm>
              <a:off x="5248" y="1296"/>
              <a:ext cx="79" cy="80"/>
            </a:xfrm>
            <a:prstGeom prst="ellipse">
              <a:avLst/>
            </a:prstGeom>
            <a:solidFill>
              <a:schemeClr val="accent2"/>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45079" name="Oval 23"/>
            <p:cNvSpPr>
              <a:spLocks noChangeArrowheads="1"/>
            </p:cNvSpPr>
            <p:nvPr/>
          </p:nvSpPr>
          <p:spPr bwMode="auto">
            <a:xfrm>
              <a:off x="5360" y="1296"/>
              <a:ext cx="76" cy="80"/>
            </a:xfrm>
            <a:prstGeom prst="ellipse">
              <a:avLst/>
            </a:prstGeom>
            <a:solidFill>
              <a:schemeClr val="accent2"/>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45080" name="Oval 24"/>
            <p:cNvSpPr>
              <a:spLocks noChangeArrowheads="1"/>
            </p:cNvSpPr>
            <p:nvPr/>
          </p:nvSpPr>
          <p:spPr bwMode="auto">
            <a:xfrm>
              <a:off x="5472" y="1296"/>
              <a:ext cx="73" cy="80"/>
            </a:xfrm>
            <a:prstGeom prst="ellipse">
              <a:avLst/>
            </a:prstGeom>
            <a:solidFill>
              <a:schemeClr val="accent1"/>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45081" name="Oval 25"/>
            <p:cNvSpPr>
              <a:spLocks noChangeArrowheads="1"/>
            </p:cNvSpPr>
            <p:nvPr/>
          </p:nvSpPr>
          <p:spPr bwMode="auto">
            <a:xfrm>
              <a:off x="5136" y="1408"/>
              <a:ext cx="80" cy="80"/>
            </a:xfrm>
            <a:prstGeom prst="ellipse">
              <a:avLst/>
            </a:prstGeom>
            <a:solidFill>
              <a:schemeClr val="accent2"/>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45082" name="Oval 26"/>
            <p:cNvSpPr>
              <a:spLocks noChangeArrowheads="1"/>
            </p:cNvSpPr>
            <p:nvPr/>
          </p:nvSpPr>
          <p:spPr bwMode="auto">
            <a:xfrm>
              <a:off x="5248" y="1408"/>
              <a:ext cx="79" cy="80"/>
            </a:xfrm>
            <a:prstGeom prst="ellipse">
              <a:avLst/>
            </a:prstGeom>
            <a:solidFill>
              <a:schemeClr val="accent2"/>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45083" name="Oval 27"/>
            <p:cNvSpPr>
              <a:spLocks noChangeArrowheads="1"/>
            </p:cNvSpPr>
            <p:nvPr/>
          </p:nvSpPr>
          <p:spPr bwMode="auto">
            <a:xfrm>
              <a:off x="5360" y="1408"/>
              <a:ext cx="76" cy="80"/>
            </a:xfrm>
            <a:prstGeom prst="ellipse">
              <a:avLst/>
            </a:prstGeom>
            <a:solidFill>
              <a:schemeClr val="accent1"/>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45084" name="Oval 28"/>
            <p:cNvSpPr>
              <a:spLocks noChangeArrowheads="1"/>
            </p:cNvSpPr>
            <p:nvPr/>
          </p:nvSpPr>
          <p:spPr bwMode="auto">
            <a:xfrm>
              <a:off x="5472" y="1408"/>
              <a:ext cx="73" cy="80"/>
            </a:xfrm>
            <a:prstGeom prst="ellipse">
              <a:avLst/>
            </a:prstGeom>
            <a:solidFill>
              <a:schemeClr val="accent1"/>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45085" name="Oval 29"/>
            <p:cNvSpPr>
              <a:spLocks noChangeArrowheads="1"/>
            </p:cNvSpPr>
            <p:nvPr/>
          </p:nvSpPr>
          <p:spPr bwMode="auto">
            <a:xfrm>
              <a:off x="5584" y="1408"/>
              <a:ext cx="80" cy="80"/>
            </a:xfrm>
            <a:prstGeom prst="ellipse">
              <a:avLst/>
            </a:prstGeom>
            <a:solidFill>
              <a:schemeClr val="folHlink"/>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45086" name="Oval 30"/>
            <p:cNvSpPr>
              <a:spLocks noChangeArrowheads="1"/>
            </p:cNvSpPr>
            <p:nvPr/>
          </p:nvSpPr>
          <p:spPr bwMode="auto">
            <a:xfrm>
              <a:off x="5136" y="1520"/>
              <a:ext cx="80" cy="79"/>
            </a:xfrm>
            <a:prstGeom prst="ellipse">
              <a:avLst/>
            </a:prstGeom>
            <a:solidFill>
              <a:schemeClr val="accent2"/>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45087" name="Oval 31"/>
            <p:cNvSpPr>
              <a:spLocks noChangeArrowheads="1"/>
            </p:cNvSpPr>
            <p:nvPr/>
          </p:nvSpPr>
          <p:spPr bwMode="auto">
            <a:xfrm>
              <a:off x="5248" y="1520"/>
              <a:ext cx="79" cy="79"/>
            </a:xfrm>
            <a:prstGeom prst="ellipse">
              <a:avLst/>
            </a:prstGeom>
            <a:solidFill>
              <a:schemeClr val="accent1"/>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45088" name="Oval 32"/>
            <p:cNvSpPr>
              <a:spLocks noChangeArrowheads="1"/>
            </p:cNvSpPr>
            <p:nvPr/>
          </p:nvSpPr>
          <p:spPr bwMode="auto">
            <a:xfrm>
              <a:off x="5360" y="1520"/>
              <a:ext cx="76" cy="79"/>
            </a:xfrm>
            <a:prstGeom prst="ellipse">
              <a:avLst/>
            </a:prstGeom>
            <a:solidFill>
              <a:schemeClr val="accent1"/>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45089" name="Oval 33"/>
            <p:cNvSpPr>
              <a:spLocks noChangeArrowheads="1"/>
            </p:cNvSpPr>
            <p:nvPr/>
          </p:nvSpPr>
          <p:spPr bwMode="auto">
            <a:xfrm>
              <a:off x="5472" y="1520"/>
              <a:ext cx="73" cy="79"/>
            </a:xfrm>
            <a:prstGeom prst="ellipse">
              <a:avLst/>
            </a:prstGeom>
            <a:solidFill>
              <a:schemeClr val="folHlink"/>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45090" name="Oval 34"/>
            <p:cNvSpPr>
              <a:spLocks noChangeArrowheads="1"/>
            </p:cNvSpPr>
            <p:nvPr/>
          </p:nvSpPr>
          <p:spPr bwMode="auto">
            <a:xfrm>
              <a:off x="5136" y="1632"/>
              <a:ext cx="80" cy="75"/>
            </a:xfrm>
            <a:prstGeom prst="ellipse">
              <a:avLst/>
            </a:prstGeom>
            <a:solidFill>
              <a:schemeClr val="accent1"/>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45091" name="Oval 35"/>
            <p:cNvSpPr>
              <a:spLocks noChangeArrowheads="1"/>
            </p:cNvSpPr>
            <p:nvPr/>
          </p:nvSpPr>
          <p:spPr bwMode="auto">
            <a:xfrm>
              <a:off x="5248" y="1632"/>
              <a:ext cx="79" cy="75"/>
            </a:xfrm>
            <a:prstGeom prst="ellipse">
              <a:avLst/>
            </a:prstGeom>
            <a:solidFill>
              <a:schemeClr val="accent1"/>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45092" name="Oval 36"/>
            <p:cNvSpPr>
              <a:spLocks noChangeArrowheads="1"/>
            </p:cNvSpPr>
            <p:nvPr/>
          </p:nvSpPr>
          <p:spPr bwMode="auto">
            <a:xfrm>
              <a:off x="5360" y="1632"/>
              <a:ext cx="76" cy="75"/>
            </a:xfrm>
            <a:prstGeom prst="ellipse">
              <a:avLst/>
            </a:prstGeom>
            <a:solidFill>
              <a:schemeClr val="folHlink"/>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45093" name="Oval 37"/>
            <p:cNvSpPr>
              <a:spLocks noChangeArrowheads="1"/>
            </p:cNvSpPr>
            <p:nvPr/>
          </p:nvSpPr>
          <p:spPr bwMode="auto">
            <a:xfrm>
              <a:off x="5472" y="1632"/>
              <a:ext cx="73" cy="75"/>
            </a:xfrm>
            <a:prstGeom prst="ellipse">
              <a:avLst/>
            </a:prstGeom>
            <a:solidFill>
              <a:schemeClr val="folHlink"/>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45094" name="Oval 38"/>
            <p:cNvSpPr>
              <a:spLocks noChangeArrowheads="1"/>
            </p:cNvSpPr>
            <p:nvPr/>
          </p:nvSpPr>
          <p:spPr bwMode="auto">
            <a:xfrm>
              <a:off x="5248" y="1744"/>
              <a:ext cx="79" cy="80"/>
            </a:xfrm>
            <a:prstGeom prst="ellipse">
              <a:avLst/>
            </a:prstGeom>
            <a:solidFill>
              <a:schemeClr val="folHlink"/>
            </a:solidFill>
            <a:ln w="9525">
              <a:noFill/>
              <a:round/>
              <a:headEnd/>
              <a:tailEnd/>
            </a:ln>
            <a:effectLst/>
          </p:spPr>
          <p:txBody>
            <a:bodyPr wrap="none" anchor="ctr"/>
            <a:lstStyle/>
            <a:p>
              <a:pPr>
                <a:defRPr/>
              </a:pPr>
              <a:endParaRPr lang="en-US">
                <a:latin typeface="Arial" pitchFamily="34" charset="0"/>
                <a:cs typeface="Arial" pitchFamily="34" charset="0"/>
              </a:endParaRPr>
            </a:p>
          </p:txBody>
        </p:sp>
        <p:sp>
          <p:nvSpPr>
            <p:cNvPr id="45095" name="Oval 39"/>
            <p:cNvSpPr>
              <a:spLocks noChangeArrowheads="1"/>
            </p:cNvSpPr>
            <p:nvPr/>
          </p:nvSpPr>
          <p:spPr bwMode="auto">
            <a:xfrm>
              <a:off x="5472" y="1744"/>
              <a:ext cx="73" cy="80"/>
            </a:xfrm>
            <a:prstGeom prst="ellipse">
              <a:avLst/>
            </a:prstGeom>
            <a:solidFill>
              <a:schemeClr val="folHlink"/>
            </a:solidFill>
            <a:ln w="9525">
              <a:noFill/>
              <a:round/>
              <a:headEnd/>
              <a:tailEnd/>
            </a:ln>
            <a:effectLst/>
          </p:spPr>
          <p:txBody>
            <a:bodyPr wrap="none" anchor="ctr"/>
            <a:lstStyle/>
            <a:p>
              <a:pPr>
                <a:defRPr/>
              </a:pPr>
              <a:endParaRPr lang="en-US">
                <a:latin typeface="Arial" pitchFamily="34" charset="0"/>
                <a:cs typeface="Arial" pitchFamily="34" charset="0"/>
              </a:endParaRPr>
            </a:p>
          </p:txBody>
        </p:sp>
      </p:grpSp>
    </p:spTree>
  </p:cSld>
  <p:clrMap bg1="lt1" tx1="dk1" bg2="lt2" tx2="dk2" accent1="accent1" accent2="accent2" accent3="accent3" accent4="accent4" accent5="accent5" accent6="accent6" hlink="hlink" folHlink="folHlink"/>
  <p:sldLayoutIdLst>
    <p:sldLayoutId id="2147483812" r:id="rId1"/>
    <p:sldLayoutId id="2147483800" r:id="rId2"/>
    <p:sldLayoutId id="2147483801" r:id="rId3"/>
    <p:sldLayoutId id="2147483802" r:id="rId4"/>
    <p:sldLayoutId id="2147483803" r:id="rId5"/>
    <p:sldLayoutId id="2147483804" r:id="rId6"/>
    <p:sldLayoutId id="2147483805" r:id="rId7"/>
    <p:sldLayoutId id="2147483806" r:id="rId8"/>
    <p:sldLayoutId id="2147483807" r:id="rId9"/>
    <p:sldLayoutId id="2147483808" r:id="rId10"/>
    <p:sldLayoutId id="2147483809" r:id="rId11"/>
    <p:sldLayoutId id="2147483810" r:id="rId12"/>
    <p:sldLayoutId id="2147483811" r:id="rId13"/>
  </p:sldLayoutIdLst>
  <p:timing>
    <p:tnLst>
      <p:par>
        <p:cTn id="1" dur="indefinite" restart="never" nodeType="tmRoot"/>
      </p:par>
    </p:tnLst>
  </p:timing>
  <p:hf hdr="0" ftr="0" dt="0"/>
  <p:txStyles>
    <p:titleStyle>
      <a:lvl1pPr algn="l" rtl="0" eaLnBrk="0" fontAlgn="base" hangingPunct="0">
        <a:spcBef>
          <a:spcPct val="0"/>
        </a:spcBef>
        <a:spcAft>
          <a:spcPct val="0"/>
        </a:spcAft>
        <a:defRPr sz="3900" b="1">
          <a:solidFill>
            <a:schemeClr val="tx2"/>
          </a:solidFill>
          <a:latin typeface="+mj-lt"/>
          <a:ea typeface="+mj-ea"/>
          <a:cs typeface="+mj-cs"/>
        </a:defRPr>
      </a:lvl1pPr>
      <a:lvl2pPr algn="l" rtl="0" eaLnBrk="0" fontAlgn="base" hangingPunct="0">
        <a:spcBef>
          <a:spcPct val="0"/>
        </a:spcBef>
        <a:spcAft>
          <a:spcPct val="0"/>
        </a:spcAft>
        <a:defRPr sz="3900" b="1">
          <a:solidFill>
            <a:schemeClr val="tx2"/>
          </a:solidFill>
          <a:latin typeface="Arial" pitchFamily="34" charset="0"/>
          <a:cs typeface="Arial" pitchFamily="34" charset="0"/>
        </a:defRPr>
      </a:lvl2pPr>
      <a:lvl3pPr algn="l" rtl="0" eaLnBrk="0" fontAlgn="base" hangingPunct="0">
        <a:spcBef>
          <a:spcPct val="0"/>
        </a:spcBef>
        <a:spcAft>
          <a:spcPct val="0"/>
        </a:spcAft>
        <a:defRPr sz="3900" b="1">
          <a:solidFill>
            <a:schemeClr val="tx2"/>
          </a:solidFill>
          <a:latin typeface="Arial" pitchFamily="34" charset="0"/>
          <a:cs typeface="Arial" pitchFamily="34" charset="0"/>
        </a:defRPr>
      </a:lvl3pPr>
      <a:lvl4pPr algn="l" rtl="0" eaLnBrk="0" fontAlgn="base" hangingPunct="0">
        <a:spcBef>
          <a:spcPct val="0"/>
        </a:spcBef>
        <a:spcAft>
          <a:spcPct val="0"/>
        </a:spcAft>
        <a:defRPr sz="3900" b="1">
          <a:solidFill>
            <a:schemeClr val="tx2"/>
          </a:solidFill>
          <a:latin typeface="Arial" pitchFamily="34" charset="0"/>
          <a:cs typeface="Arial" pitchFamily="34" charset="0"/>
        </a:defRPr>
      </a:lvl4pPr>
      <a:lvl5pPr algn="l" rtl="0" eaLnBrk="0" fontAlgn="base" hangingPunct="0">
        <a:spcBef>
          <a:spcPct val="0"/>
        </a:spcBef>
        <a:spcAft>
          <a:spcPct val="0"/>
        </a:spcAft>
        <a:defRPr sz="3900" b="1">
          <a:solidFill>
            <a:schemeClr val="tx2"/>
          </a:solidFill>
          <a:latin typeface="Arial" pitchFamily="34" charset="0"/>
          <a:cs typeface="Arial" pitchFamily="34" charset="0"/>
        </a:defRPr>
      </a:lvl5pPr>
      <a:lvl6pPr marL="457145" algn="l" rtl="0" fontAlgn="base">
        <a:spcBef>
          <a:spcPct val="0"/>
        </a:spcBef>
        <a:spcAft>
          <a:spcPct val="0"/>
        </a:spcAft>
        <a:defRPr sz="3900" b="1">
          <a:solidFill>
            <a:schemeClr val="tx2"/>
          </a:solidFill>
          <a:latin typeface="Arial" pitchFamily="34" charset="0"/>
          <a:cs typeface="Arial" pitchFamily="34" charset="0"/>
        </a:defRPr>
      </a:lvl6pPr>
      <a:lvl7pPr marL="914290" algn="l" rtl="0" fontAlgn="base">
        <a:spcBef>
          <a:spcPct val="0"/>
        </a:spcBef>
        <a:spcAft>
          <a:spcPct val="0"/>
        </a:spcAft>
        <a:defRPr sz="3900" b="1">
          <a:solidFill>
            <a:schemeClr val="tx2"/>
          </a:solidFill>
          <a:latin typeface="Arial" pitchFamily="34" charset="0"/>
          <a:cs typeface="Arial" pitchFamily="34" charset="0"/>
        </a:defRPr>
      </a:lvl7pPr>
      <a:lvl8pPr marL="1371435" algn="l" rtl="0" fontAlgn="base">
        <a:spcBef>
          <a:spcPct val="0"/>
        </a:spcBef>
        <a:spcAft>
          <a:spcPct val="0"/>
        </a:spcAft>
        <a:defRPr sz="3900" b="1">
          <a:solidFill>
            <a:schemeClr val="tx2"/>
          </a:solidFill>
          <a:latin typeface="Arial" pitchFamily="34" charset="0"/>
          <a:cs typeface="Arial" pitchFamily="34" charset="0"/>
        </a:defRPr>
      </a:lvl8pPr>
      <a:lvl9pPr marL="1828581" algn="l" rtl="0" fontAlgn="base">
        <a:spcBef>
          <a:spcPct val="0"/>
        </a:spcBef>
        <a:spcAft>
          <a:spcPct val="0"/>
        </a:spcAft>
        <a:defRPr sz="3900" b="1">
          <a:solidFill>
            <a:schemeClr val="tx2"/>
          </a:solidFill>
          <a:latin typeface="Arial" pitchFamily="34" charset="0"/>
          <a:cs typeface="Arial" pitchFamily="34" charset="0"/>
        </a:defRPr>
      </a:lvl9pPr>
    </p:titleStyle>
    <p:bodyStyle>
      <a:lvl1pPr marL="341313" indent="-341313" algn="l" rtl="0" eaLnBrk="0" fontAlgn="base" hangingPunct="0">
        <a:spcBef>
          <a:spcPct val="20000"/>
        </a:spcBef>
        <a:spcAft>
          <a:spcPct val="0"/>
        </a:spcAft>
        <a:buClr>
          <a:schemeClr val="tx2"/>
        </a:buClr>
        <a:buSzPct val="70000"/>
        <a:buFont typeface="Wingdings" pitchFamily="2" charset="2"/>
        <a:buChar char="l"/>
        <a:defRPr sz="3000">
          <a:solidFill>
            <a:schemeClr val="tx1"/>
          </a:solidFill>
          <a:latin typeface="+mn-lt"/>
          <a:ea typeface="+mn-ea"/>
          <a:cs typeface="+mn-cs"/>
        </a:defRPr>
      </a:lvl1pPr>
      <a:lvl2pPr marL="690563" indent="-346075" algn="l" rtl="0" eaLnBrk="0" fontAlgn="base" hangingPunct="0">
        <a:spcBef>
          <a:spcPct val="20000"/>
        </a:spcBef>
        <a:spcAft>
          <a:spcPct val="0"/>
        </a:spcAft>
        <a:buClr>
          <a:schemeClr val="accent2"/>
        </a:buClr>
        <a:buSzPct val="70000"/>
        <a:buFont typeface="Wingdings" pitchFamily="2" charset="2"/>
        <a:buChar char="l"/>
        <a:defRPr sz="2600">
          <a:solidFill>
            <a:schemeClr val="tx1"/>
          </a:solidFill>
          <a:latin typeface="+mn-lt"/>
          <a:cs typeface="+mn-cs"/>
        </a:defRPr>
      </a:lvl2pPr>
      <a:lvl3pPr marL="985838" indent="-292100" algn="l" rtl="0" eaLnBrk="0" fontAlgn="base" hangingPunct="0">
        <a:spcBef>
          <a:spcPct val="20000"/>
        </a:spcBef>
        <a:spcAft>
          <a:spcPct val="0"/>
        </a:spcAft>
        <a:buClr>
          <a:schemeClr val="accent1"/>
        </a:buClr>
        <a:buSzPct val="70000"/>
        <a:buFont typeface="Wingdings" pitchFamily="2" charset="2"/>
        <a:buChar char="l"/>
        <a:defRPr sz="2300">
          <a:solidFill>
            <a:schemeClr val="tx1"/>
          </a:solidFill>
          <a:latin typeface="+mn-lt"/>
          <a:cs typeface="+mn-cs"/>
        </a:defRPr>
      </a:lvl3pPr>
      <a:lvl4pPr marL="1279525" indent="-290513" algn="l" rtl="0" eaLnBrk="0" fontAlgn="base" hangingPunct="0">
        <a:spcBef>
          <a:spcPct val="20000"/>
        </a:spcBef>
        <a:spcAft>
          <a:spcPct val="0"/>
        </a:spcAft>
        <a:buClr>
          <a:schemeClr val="tx2"/>
        </a:buClr>
        <a:buSzPct val="75000"/>
        <a:buFont typeface="Wingdings" pitchFamily="2" charset="2"/>
        <a:buChar char="§"/>
        <a:defRPr sz="2000">
          <a:solidFill>
            <a:schemeClr val="tx1"/>
          </a:solidFill>
          <a:latin typeface="+mn-lt"/>
          <a:cs typeface="+mn-cs"/>
        </a:defRPr>
      </a:lvl4pPr>
      <a:lvl5pPr marL="1597025" indent="-314325" algn="l" rtl="0" eaLnBrk="0" fontAlgn="base" hangingPunct="0">
        <a:spcBef>
          <a:spcPct val="20000"/>
        </a:spcBef>
        <a:spcAft>
          <a:spcPct val="0"/>
        </a:spcAft>
        <a:buClr>
          <a:schemeClr val="folHlink"/>
        </a:buClr>
        <a:buSzPct val="80000"/>
        <a:buFont typeface="Wingdings" pitchFamily="2" charset="2"/>
        <a:buChar char="§"/>
        <a:defRPr sz="2000">
          <a:solidFill>
            <a:schemeClr val="tx1"/>
          </a:solidFill>
          <a:latin typeface="+mn-lt"/>
          <a:cs typeface="+mn-cs"/>
        </a:defRPr>
      </a:lvl5pPr>
      <a:lvl6pPr marL="2055566" indent="-315875" algn="l" rtl="0" fontAlgn="base">
        <a:spcBef>
          <a:spcPct val="20000"/>
        </a:spcBef>
        <a:spcAft>
          <a:spcPct val="0"/>
        </a:spcAft>
        <a:buClr>
          <a:schemeClr val="folHlink"/>
        </a:buClr>
        <a:buSzPct val="80000"/>
        <a:buFont typeface="Wingdings" pitchFamily="2" charset="2"/>
        <a:buChar char="§"/>
        <a:defRPr sz="2000">
          <a:solidFill>
            <a:schemeClr val="tx1"/>
          </a:solidFill>
          <a:latin typeface="+mn-lt"/>
          <a:cs typeface="+mn-cs"/>
        </a:defRPr>
      </a:lvl6pPr>
      <a:lvl7pPr marL="2512711" indent="-315875" algn="l" rtl="0" fontAlgn="base">
        <a:spcBef>
          <a:spcPct val="20000"/>
        </a:spcBef>
        <a:spcAft>
          <a:spcPct val="0"/>
        </a:spcAft>
        <a:buClr>
          <a:schemeClr val="folHlink"/>
        </a:buClr>
        <a:buSzPct val="80000"/>
        <a:buFont typeface="Wingdings" pitchFamily="2" charset="2"/>
        <a:buChar char="§"/>
        <a:defRPr sz="2000">
          <a:solidFill>
            <a:schemeClr val="tx1"/>
          </a:solidFill>
          <a:latin typeface="+mn-lt"/>
          <a:cs typeface="+mn-cs"/>
        </a:defRPr>
      </a:lvl7pPr>
      <a:lvl8pPr marL="2969856" indent="-315875" algn="l" rtl="0" fontAlgn="base">
        <a:spcBef>
          <a:spcPct val="20000"/>
        </a:spcBef>
        <a:spcAft>
          <a:spcPct val="0"/>
        </a:spcAft>
        <a:buClr>
          <a:schemeClr val="folHlink"/>
        </a:buClr>
        <a:buSzPct val="80000"/>
        <a:buFont typeface="Wingdings" pitchFamily="2" charset="2"/>
        <a:buChar char="§"/>
        <a:defRPr sz="2000">
          <a:solidFill>
            <a:schemeClr val="tx1"/>
          </a:solidFill>
          <a:latin typeface="+mn-lt"/>
          <a:cs typeface="+mn-cs"/>
        </a:defRPr>
      </a:lvl8pPr>
      <a:lvl9pPr marL="3427002" indent="-315875" algn="l" rtl="0" fontAlgn="base">
        <a:spcBef>
          <a:spcPct val="20000"/>
        </a:spcBef>
        <a:spcAft>
          <a:spcPct val="0"/>
        </a:spcAft>
        <a:buClr>
          <a:schemeClr val="folHlink"/>
        </a:buClr>
        <a:buSzPct val="80000"/>
        <a:buFont typeface="Wingdings" pitchFamily="2" charset="2"/>
        <a:buChar char="§"/>
        <a:defRPr sz="2000">
          <a:solidFill>
            <a:schemeClr val="tx1"/>
          </a:solidFill>
          <a:latin typeface="+mn-lt"/>
          <a:cs typeface="+mn-cs"/>
        </a:defRPr>
      </a:lvl9pPr>
    </p:bodyStyle>
    <p:otherStyle>
      <a:defPPr>
        <a:defRPr lang="en-US"/>
      </a:defPPr>
      <a:lvl1pPr marL="0" algn="l" defTabSz="914290" rtl="0" eaLnBrk="1" latinLnBrk="0" hangingPunct="1">
        <a:defRPr sz="1800" kern="1200">
          <a:solidFill>
            <a:schemeClr val="tx1"/>
          </a:solidFill>
          <a:latin typeface="+mn-lt"/>
          <a:ea typeface="+mn-ea"/>
          <a:cs typeface="+mn-cs"/>
        </a:defRPr>
      </a:lvl1pPr>
      <a:lvl2pPr marL="457145" algn="l" defTabSz="914290" rtl="0" eaLnBrk="1" latinLnBrk="0" hangingPunct="1">
        <a:defRPr sz="1800" kern="1200">
          <a:solidFill>
            <a:schemeClr val="tx1"/>
          </a:solidFill>
          <a:latin typeface="+mn-lt"/>
          <a:ea typeface="+mn-ea"/>
          <a:cs typeface="+mn-cs"/>
        </a:defRPr>
      </a:lvl2pPr>
      <a:lvl3pPr marL="914290" algn="l" defTabSz="914290" rtl="0" eaLnBrk="1" latinLnBrk="0" hangingPunct="1">
        <a:defRPr sz="1800" kern="1200">
          <a:solidFill>
            <a:schemeClr val="tx1"/>
          </a:solidFill>
          <a:latin typeface="+mn-lt"/>
          <a:ea typeface="+mn-ea"/>
          <a:cs typeface="+mn-cs"/>
        </a:defRPr>
      </a:lvl3pPr>
      <a:lvl4pPr marL="1371435" algn="l" defTabSz="914290" rtl="0" eaLnBrk="1" latinLnBrk="0" hangingPunct="1">
        <a:defRPr sz="1800" kern="1200">
          <a:solidFill>
            <a:schemeClr val="tx1"/>
          </a:solidFill>
          <a:latin typeface="+mn-lt"/>
          <a:ea typeface="+mn-ea"/>
          <a:cs typeface="+mn-cs"/>
        </a:defRPr>
      </a:lvl4pPr>
      <a:lvl5pPr marL="1828581" algn="l" defTabSz="914290" rtl="0" eaLnBrk="1" latinLnBrk="0" hangingPunct="1">
        <a:defRPr sz="1800" kern="1200">
          <a:solidFill>
            <a:schemeClr val="tx1"/>
          </a:solidFill>
          <a:latin typeface="+mn-lt"/>
          <a:ea typeface="+mn-ea"/>
          <a:cs typeface="+mn-cs"/>
        </a:defRPr>
      </a:lvl5pPr>
      <a:lvl6pPr marL="2285726" algn="l" defTabSz="914290" rtl="0" eaLnBrk="1" latinLnBrk="0" hangingPunct="1">
        <a:defRPr sz="1800" kern="1200">
          <a:solidFill>
            <a:schemeClr val="tx1"/>
          </a:solidFill>
          <a:latin typeface="+mn-lt"/>
          <a:ea typeface="+mn-ea"/>
          <a:cs typeface="+mn-cs"/>
        </a:defRPr>
      </a:lvl6pPr>
      <a:lvl7pPr marL="2742871" algn="l" defTabSz="914290" rtl="0" eaLnBrk="1" latinLnBrk="0" hangingPunct="1">
        <a:defRPr sz="1800" kern="1200">
          <a:solidFill>
            <a:schemeClr val="tx1"/>
          </a:solidFill>
          <a:latin typeface="+mn-lt"/>
          <a:ea typeface="+mn-ea"/>
          <a:cs typeface="+mn-cs"/>
        </a:defRPr>
      </a:lvl7pPr>
      <a:lvl8pPr marL="3200016" algn="l" defTabSz="914290" rtl="0" eaLnBrk="1" latinLnBrk="0" hangingPunct="1">
        <a:defRPr sz="1800" kern="1200">
          <a:solidFill>
            <a:schemeClr val="tx1"/>
          </a:solidFill>
          <a:latin typeface="+mn-lt"/>
          <a:ea typeface="+mn-ea"/>
          <a:cs typeface="+mn-cs"/>
        </a:defRPr>
      </a:lvl8pPr>
      <a:lvl9pPr marL="3657161" algn="l" defTabSz="91429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
        <p:nvSpPr>
          <p:cNvPr id="3" name="Slide Number Placeholder 2"/>
          <p:cNvSpPr>
            <a:spLocks noGrp="1"/>
          </p:cNvSpPr>
          <p:nvPr>
            <p:ph type="sldNum" sz="quarter" idx="12"/>
          </p:nvPr>
        </p:nvSpPr>
        <p:spPr/>
        <p:txBody>
          <a:bodyPr/>
          <a:lstStyle/>
          <a:p>
            <a:pPr>
              <a:defRPr/>
            </a:pPr>
            <a:fld id="{9FEFBA3A-1710-4D05-8A13-E2FE10B5515A}" type="slidenum">
              <a:rPr lang="ar-SA" altLang="en-US" smtClean="0"/>
              <a:pPr>
                <a:defRPr/>
              </a:pPr>
              <a:t>1</a:t>
            </a:fld>
            <a:endParaRPr lang="en-US" altLang="en-US"/>
          </a:p>
        </p:txBody>
      </p:sp>
    </p:spTree>
    <p:extLst>
      <p:ext uri="{BB962C8B-B14F-4D97-AF65-F5344CB8AC3E}">
        <p14:creationId xmlns:p14="http://schemas.microsoft.com/office/powerpoint/2010/main" val="34907526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tx2">
                <a:lumMod val="40000"/>
                <a:lumOff val="60000"/>
              </a:schemeClr>
            </a:gs>
            <a:gs pos="50000">
              <a:schemeClr val="accent1">
                <a:tint val="44500"/>
                <a:satMod val="160000"/>
              </a:schemeClr>
            </a:gs>
            <a:gs pos="100000">
              <a:schemeClr val="accent1">
                <a:tint val="23500"/>
                <a:satMod val="160000"/>
              </a:schemeClr>
            </a:gs>
          </a:gsLst>
          <a:lin ang="8100000" scaled="1"/>
          <a:tileRect/>
        </a:gradFill>
        <a:effectLst/>
      </p:bgPr>
    </p:bg>
    <p:spTree>
      <p:nvGrpSpPr>
        <p:cNvPr id="1" name=""/>
        <p:cNvGrpSpPr/>
        <p:nvPr/>
      </p:nvGrpSpPr>
      <p:grpSpPr>
        <a:xfrm>
          <a:off x="0" y="0"/>
          <a:ext cx="0" cy="0"/>
          <a:chOff x="0" y="0"/>
          <a:chExt cx="0" cy="0"/>
        </a:xfrm>
      </p:grpSpPr>
      <p:sp>
        <p:nvSpPr>
          <p:cNvPr id="3074" name="Rectangle 7"/>
          <p:cNvSpPr>
            <a:spLocks noGrp="1" noChangeArrowheads="1"/>
          </p:cNvSpPr>
          <p:nvPr>
            <p:ph type="sldNum" sz="quarter" idx="12"/>
          </p:nvPr>
        </p:nvSpPr>
        <p:spPr>
          <a:xfrm>
            <a:off x="142844" y="6165304"/>
            <a:ext cx="2133600" cy="506978"/>
          </a:xfrm>
          <a:noFill/>
        </p:spPr>
        <p:txBody>
          <a:bodyPr/>
          <a:lstStyle/>
          <a:p>
            <a:pPr algn="l"/>
            <a:fld id="{43906E9E-938A-4BDF-8196-CFE8EA7BA794}" type="slidenum">
              <a:rPr lang="ar-SA" altLang="en-US" smtClean="0">
                <a:latin typeface="Arial" charset="0"/>
                <a:cs typeface="Arial" charset="0"/>
              </a:rPr>
              <a:pPr algn="l"/>
              <a:t>2</a:t>
            </a:fld>
            <a:endParaRPr lang="en-US" altLang="en-US" smtClean="0">
              <a:latin typeface="Arial" charset="0"/>
              <a:cs typeface="Arial" charset="0"/>
            </a:endParaRPr>
          </a:p>
        </p:txBody>
      </p:sp>
      <p:sp>
        <p:nvSpPr>
          <p:cNvPr id="2053" name="Text Box 5"/>
          <p:cNvSpPr txBox="1">
            <a:spLocks noChangeArrowheads="1"/>
          </p:cNvSpPr>
          <p:nvPr/>
        </p:nvSpPr>
        <p:spPr bwMode="auto">
          <a:xfrm>
            <a:off x="179512" y="825259"/>
            <a:ext cx="6375082" cy="584765"/>
          </a:xfrm>
          <a:prstGeom prst="rect">
            <a:avLst/>
          </a:prstGeom>
          <a:noFill/>
          <a:ln w="9525">
            <a:noFill/>
            <a:miter lim="800000"/>
            <a:headEnd/>
            <a:tailEnd/>
          </a:ln>
          <a:effectLst/>
        </p:spPr>
        <p:txBody>
          <a:bodyPr wrap="square" lIns="91429" tIns="45715" rIns="91429" bIns="45715">
            <a:spAutoFit/>
          </a:bodyPr>
          <a:lstStyle/>
          <a:p>
            <a:pPr algn="ctr">
              <a:spcBef>
                <a:spcPct val="50000"/>
              </a:spcBef>
              <a:defRPr/>
            </a:pPr>
            <a:r>
              <a:rPr lang="fa-IR" sz="3200" b="1" dirty="0" smtClean="0">
                <a:ln>
                  <a:solidFill>
                    <a:srgbClr val="FF0000"/>
                  </a:solidFill>
                </a:ln>
                <a:effectLst>
                  <a:outerShdw blurRad="38100" dist="38100" dir="2700000" algn="tl">
                    <a:srgbClr val="C0C0C0"/>
                  </a:outerShdw>
                </a:effectLst>
                <a:latin typeface="Times New Roman" pitchFamily="18" charset="0"/>
                <a:cs typeface="B Titr" pitchFamily="2" charset="-78"/>
              </a:rPr>
              <a:t>مدیریت ادعا</a:t>
            </a:r>
            <a:endParaRPr lang="en-US" sz="3200" b="1" dirty="0">
              <a:ln>
                <a:solidFill>
                  <a:srgbClr val="FF0000"/>
                </a:solidFill>
              </a:ln>
              <a:effectLst>
                <a:outerShdw blurRad="38100" dist="38100" dir="2700000" algn="tl">
                  <a:srgbClr val="C0C0C0"/>
                </a:outerShdw>
              </a:effectLst>
              <a:latin typeface="Times New Roman" pitchFamily="18" charset="0"/>
              <a:cs typeface="B Titr" pitchFamily="2" charset="-78"/>
            </a:endParaRPr>
          </a:p>
        </p:txBody>
      </p:sp>
    </p:spTree>
  </p:cSld>
  <p:clrMapOvr>
    <a:masterClrMapping/>
  </p:clrMapOvr>
  <p:transition spd="slow">
    <p:randomBar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Number Placeholder 7"/>
          <p:cNvSpPr>
            <a:spLocks noGrp="1"/>
          </p:cNvSpPr>
          <p:nvPr>
            <p:ph type="sldNum" sz="quarter" idx="12"/>
          </p:nvPr>
        </p:nvSpPr>
        <p:spPr>
          <a:xfrm>
            <a:off x="214282" y="6215082"/>
            <a:ext cx="2133600" cy="457200"/>
          </a:xfrm>
          <a:noFill/>
        </p:spPr>
        <p:txBody>
          <a:bodyPr/>
          <a:lstStyle/>
          <a:p>
            <a:pPr algn="l"/>
            <a:fld id="{82CF9918-51C1-430B-B6FD-E73A719C77C1}" type="slidenum">
              <a:rPr lang="ar-SA" altLang="en-US" smtClean="0">
                <a:latin typeface="Arial" charset="0"/>
                <a:cs typeface="Arial" charset="0"/>
              </a:rPr>
              <a:pPr algn="l"/>
              <a:t>3</a:t>
            </a:fld>
            <a:endParaRPr lang="en-US" altLang="en-US" smtClean="0">
              <a:latin typeface="Arial" charset="0"/>
              <a:cs typeface="Arial" charset="0"/>
            </a:endParaRPr>
          </a:p>
        </p:txBody>
      </p:sp>
      <p:sp>
        <p:nvSpPr>
          <p:cNvPr id="4100" name="Rectangle 5"/>
          <p:cNvSpPr>
            <a:spLocks noChangeArrowheads="1"/>
          </p:cNvSpPr>
          <p:nvPr/>
        </p:nvSpPr>
        <p:spPr bwMode="auto">
          <a:xfrm>
            <a:off x="250825" y="1484313"/>
            <a:ext cx="7850188" cy="36512"/>
          </a:xfrm>
          <a:prstGeom prst="rect">
            <a:avLst/>
          </a:prstGeom>
          <a:gradFill rotWithShape="1">
            <a:gsLst>
              <a:gs pos="0">
                <a:srgbClr val="0099FF"/>
              </a:gs>
              <a:gs pos="100000">
                <a:srgbClr val="004776">
                  <a:alpha val="71001"/>
                </a:srgbClr>
              </a:gs>
            </a:gsLst>
            <a:path path="rect">
              <a:fillToRect r="100000" b="100000"/>
            </a:path>
          </a:gradFill>
          <a:ln w="9525">
            <a:noFill/>
            <a:miter lim="800000"/>
            <a:headEnd/>
            <a:tailEnd/>
          </a:ln>
        </p:spPr>
        <p:txBody>
          <a:bodyPr wrap="none" lIns="91429" tIns="45715" rIns="91429" bIns="45715" anchor="ctr"/>
          <a:lstStyle/>
          <a:p>
            <a:endParaRPr lang="en-US"/>
          </a:p>
        </p:txBody>
      </p:sp>
      <p:sp>
        <p:nvSpPr>
          <p:cNvPr id="4" name="Rectangle 3"/>
          <p:cNvSpPr/>
          <p:nvPr/>
        </p:nvSpPr>
        <p:spPr>
          <a:xfrm>
            <a:off x="3347864" y="950322"/>
            <a:ext cx="4536504" cy="461665"/>
          </a:xfrm>
          <a:prstGeom prst="rect">
            <a:avLst/>
          </a:prstGeom>
        </p:spPr>
        <p:txBody>
          <a:bodyPr wrap="square">
            <a:spAutoFit/>
          </a:bodyPr>
          <a:lstStyle/>
          <a:p>
            <a:pPr algn="r" rtl="1"/>
            <a:r>
              <a:rPr lang="fa-IR" sz="2400" dirty="0" smtClean="0">
                <a:ln>
                  <a:solidFill>
                    <a:srgbClr val="FF0000"/>
                  </a:solidFill>
                </a:ln>
                <a:latin typeface="ذ فهفق"/>
                <a:cs typeface="B Titr" panose="00000700000000000000" pitchFamily="2" charset="-78"/>
              </a:rPr>
              <a:t>مقدمه</a:t>
            </a:r>
            <a:endParaRPr lang="en-US" sz="2400" dirty="0">
              <a:ln>
                <a:solidFill>
                  <a:srgbClr val="FF0000"/>
                </a:solidFill>
              </a:ln>
              <a:latin typeface="ذ فهفق"/>
              <a:cs typeface="B Titr" panose="00000700000000000000" pitchFamily="2" charset="-78"/>
            </a:endParaRPr>
          </a:p>
        </p:txBody>
      </p:sp>
      <p:sp>
        <p:nvSpPr>
          <p:cNvPr id="8" name="Rectangle 7"/>
          <p:cNvSpPr/>
          <p:nvPr/>
        </p:nvSpPr>
        <p:spPr>
          <a:xfrm>
            <a:off x="539552" y="1836107"/>
            <a:ext cx="7344816" cy="4462760"/>
          </a:xfrm>
          <a:prstGeom prst="rect">
            <a:avLst/>
          </a:prstGeom>
        </p:spPr>
        <p:txBody>
          <a:bodyPr wrap="square">
            <a:spAutoFit/>
          </a:bodyPr>
          <a:lstStyle/>
          <a:p>
            <a:pPr algn="just" rtl="1"/>
            <a:r>
              <a:rPr lang="fa-IR" sz="2000" dirty="0">
                <a:cs typeface="B Nazanin" panose="00000400000000000000" pitchFamily="2" charset="-78"/>
              </a:rPr>
              <a:t>پروژه مجموعه اي از فعاليتهاي موازي يا متوالي جهت دست يابي به يك منظور يا هدف </a:t>
            </a:r>
            <a:r>
              <a:rPr lang="fa-IR" sz="2000" dirty="0" smtClean="0">
                <a:cs typeface="B Nazanin" panose="00000400000000000000" pitchFamily="2" charset="-78"/>
              </a:rPr>
              <a:t>معين ميباشد </a:t>
            </a:r>
            <a:r>
              <a:rPr lang="fa-IR" sz="2000" dirty="0">
                <a:cs typeface="B Nazanin" panose="00000400000000000000" pitchFamily="2" charset="-78"/>
              </a:rPr>
              <a:t>كه وضعيت شروع آن تا حد زيادي مشخص و نتيجة مورد نظر تعريف شده، ولي اقدامات </a:t>
            </a:r>
            <a:r>
              <a:rPr lang="fa-IR" sz="2000" dirty="0" smtClean="0">
                <a:cs typeface="B Nazanin" panose="00000400000000000000" pitchFamily="2" charset="-78"/>
              </a:rPr>
              <a:t>مورد نيازتنها </a:t>
            </a:r>
            <a:r>
              <a:rPr lang="fa-IR" sz="2000" dirty="0">
                <a:cs typeface="B Nazanin" panose="00000400000000000000" pitchFamily="2" charset="-78"/>
              </a:rPr>
              <a:t>تا حدودي مشخص بوده ولذا عدم اطمينان از دست يابي كامل به اهداف تعيين شده موجوداست .</a:t>
            </a:r>
          </a:p>
          <a:p>
            <a:pPr algn="just" rtl="1"/>
            <a:r>
              <a:rPr lang="fa-IR" sz="2000" dirty="0">
                <a:cs typeface="B Nazanin" panose="00000400000000000000" pitchFamily="2" charset="-78"/>
              </a:rPr>
              <a:t>در همين راستا سه شاخص اصلي مورد توجه در برنامه ريزي يك پروژه را كيفيت خدمات، زمان و </a:t>
            </a:r>
            <a:r>
              <a:rPr lang="fa-IR" sz="2000" dirty="0" smtClean="0">
                <a:cs typeface="B Nazanin" panose="00000400000000000000" pitchFamily="2" charset="-78"/>
              </a:rPr>
              <a:t>منابع مالي </a:t>
            </a:r>
            <a:r>
              <a:rPr lang="fa-IR" sz="2000" dirty="0">
                <a:cs typeface="B Nazanin" panose="00000400000000000000" pitchFamily="2" charset="-78"/>
              </a:rPr>
              <a:t>( هزينه ها ) تعريف نموده اند .توجه به فعاليتهاي اصلي تشكيل دهندة چرخة مديريت مشهود </a:t>
            </a:r>
            <a:r>
              <a:rPr lang="fa-IR" sz="2000" dirty="0" smtClean="0">
                <a:cs typeface="B Nazanin" panose="00000400000000000000" pitchFamily="2" charset="-78"/>
              </a:rPr>
              <a:t>می سازد كه </a:t>
            </a:r>
            <a:r>
              <a:rPr lang="fa-IR" sz="2000" dirty="0">
                <a:cs typeface="B Nazanin" panose="00000400000000000000" pitchFamily="2" charset="-78"/>
              </a:rPr>
              <a:t>لازمة برنامه ريزي و مديريت طرحهاي عمراني، وجود يك چارچوب قراردادي صحيح جهت </a:t>
            </a:r>
            <a:r>
              <a:rPr lang="fa-IR" sz="2000" dirty="0" smtClean="0">
                <a:cs typeface="B Nazanin" panose="00000400000000000000" pitchFamily="2" charset="-78"/>
              </a:rPr>
              <a:t>ايجاد زمينة </a:t>
            </a:r>
            <a:r>
              <a:rPr lang="fa-IR" sz="2000" dirty="0">
                <a:cs typeface="B Nazanin" panose="00000400000000000000" pitchFamily="2" charset="-78"/>
              </a:rPr>
              <a:t>مناسب براي فعاليتهاي مورد نياز مي باشد </a:t>
            </a:r>
            <a:r>
              <a:rPr lang="fa-IR" sz="2000" dirty="0" smtClean="0">
                <a:cs typeface="B Nazanin" panose="00000400000000000000" pitchFamily="2" charset="-78"/>
              </a:rPr>
              <a:t>.</a:t>
            </a:r>
          </a:p>
          <a:p>
            <a:pPr algn="just" rtl="1"/>
            <a:r>
              <a:rPr lang="fa-IR" sz="2000" dirty="0">
                <a:cs typeface="B Nazanin" panose="00000400000000000000" pitchFamily="2" charset="-78"/>
              </a:rPr>
              <a:t>در ارزیابی موفقیت طرحهاي عمرانی به عنوان یکی از مشخصه هاي توسعه اقتصادي هر </a:t>
            </a:r>
            <a:r>
              <a:rPr lang="fa-IR" sz="2000" dirty="0" smtClean="0">
                <a:cs typeface="B Nazanin" panose="00000400000000000000" pitchFamily="2" charset="-78"/>
              </a:rPr>
              <a:t>کشور معمولاً </a:t>
            </a:r>
            <a:r>
              <a:rPr lang="fa-IR" sz="2000" dirty="0">
                <a:cs typeface="B Nazanin" panose="00000400000000000000" pitchFamily="2" charset="-78"/>
              </a:rPr>
              <a:t>از سه پارامتر اصلی زمان، هزینه و کیفیت استفاده میشود؛ با این حال ممکن است </a:t>
            </a:r>
            <a:r>
              <a:rPr lang="fa-IR" sz="2000" dirty="0" smtClean="0">
                <a:cs typeface="B Nazanin" panose="00000400000000000000" pitchFamily="2" charset="-78"/>
              </a:rPr>
              <a:t>عوامل دیگري </a:t>
            </a:r>
            <a:r>
              <a:rPr lang="fa-IR" sz="2000" dirty="0">
                <a:cs typeface="B Nazanin" panose="00000400000000000000" pitchFamily="2" charset="-78"/>
              </a:rPr>
              <a:t>که به نظر نامرئی میرسند، نقش مهم و برجسته اي داشته باشند که یکی از این </a:t>
            </a:r>
            <a:r>
              <a:rPr lang="fa-IR" sz="2000" dirty="0" smtClean="0">
                <a:cs typeface="B Nazanin" panose="00000400000000000000" pitchFamily="2" charset="-78"/>
              </a:rPr>
              <a:t>عوامل نامرئی </a:t>
            </a:r>
            <a:r>
              <a:rPr lang="fa-IR" sz="2400" b="1" u="sng" dirty="0">
                <a:cs typeface="B Nazanin" panose="00000400000000000000" pitchFamily="2" charset="-78"/>
              </a:rPr>
              <a:t>ادعاها</a:t>
            </a:r>
            <a:r>
              <a:rPr lang="fa-IR" sz="2000" dirty="0">
                <a:cs typeface="B Nazanin" panose="00000400000000000000" pitchFamily="2" charset="-78"/>
              </a:rPr>
              <a:t> </a:t>
            </a:r>
            <a:r>
              <a:rPr lang="fa-IR" sz="2000" dirty="0" smtClean="0">
                <a:cs typeface="B Nazanin" panose="00000400000000000000" pitchFamily="2" charset="-78"/>
              </a:rPr>
              <a:t>هستند افزایش </a:t>
            </a:r>
            <a:r>
              <a:rPr lang="fa-IR" sz="2000" dirty="0">
                <a:cs typeface="B Nazanin" panose="00000400000000000000" pitchFamily="2" charset="-78"/>
              </a:rPr>
              <a:t>ادعاها در پروژ </a:t>
            </a:r>
            <a:r>
              <a:rPr lang="fa-IR" sz="2000" dirty="0" smtClean="0">
                <a:cs typeface="B Nazanin" panose="00000400000000000000" pitchFamily="2" charset="-78"/>
              </a:rPr>
              <a:t>ه هاي </a:t>
            </a:r>
            <a:r>
              <a:rPr lang="fa-IR" sz="2000" dirty="0">
                <a:cs typeface="B Nazanin" panose="00000400000000000000" pitchFamily="2" charset="-78"/>
              </a:rPr>
              <a:t>ساخت با حصول اهداف </a:t>
            </a:r>
            <a:r>
              <a:rPr lang="fa-IR" sz="2000" dirty="0" smtClean="0">
                <a:cs typeface="B Nazanin" panose="00000400000000000000" pitchFamily="2" charset="-78"/>
              </a:rPr>
              <a:t>اصلی سه گانه </a:t>
            </a:r>
            <a:r>
              <a:rPr lang="fa-IR" sz="2000" dirty="0">
                <a:cs typeface="B Nazanin" panose="00000400000000000000" pitchFamily="2" charset="-78"/>
              </a:rPr>
              <a:t>مدیریت پروژه (زمان، هزینه و کیفیت)، رابطه معکوس داشته است؛ به طوري که </a:t>
            </a:r>
            <a:r>
              <a:rPr lang="fa-IR" sz="2000" dirty="0" smtClean="0">
                <a:cs typeface="B Nazanin" panose="00000400000000000000" pitchFamily="2" charset="-78"/>
              </a:rPr>
              <a:t>افزایش ادعاها </a:t>
            </a:r>
            <a:r>
              <a:rPr lang="fa-IR" sz="2000" dirty="0">
                <a:cs typeface="B Nazanin" panose="00000400000000000000" pitchFamily="2" charset="-78"/>
              </a:rPr>
              <a:t>اثرهاي منفی در سه متغیر مذکور ایجاد کرده </a:t>
            </a:r>
            <a:r>
              <a:rPr lang="fa-IR" sz="2000" dirty="0" smtClean="0">
                <a:cs typeface="B Nazanin" panose="00000400000000000000" pitchFamily="2" charset="-78"/>
              </a:rPr>
              <a:t>است.</a:t>
            </a:r>
            <a:endParaRPr lang="fa-IR" sz="2000" dirty="0">
              <a:cs typeface="B Nazanin" panose="00000400000000000000" pitchFamily="2" charset="-78"/>
            </a:endParaRPr>
          </a:p>
        </p:txBody>
      </p:sp>
      <p:pic>
        <p:nvPicPr>
          <p:cNvPr id="9"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173042"/>
            <a:ext cx="1947840" cy="10081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62100516"/>
      </p:ext>
    </p:extLst>
  </p:cSld>
  <p:clrMapOvr>
    <a:masterClrMapping/>
  </p:clrMapOvr>
  <p:transition spd="slow">
    <p:randomBar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Number Placeholder 7"/>
          <p:cNvSpPr>
            <a:spLocks noGrp="1"/>
          </p:cNvSpPr>
          <p:nvPr>
            <p:ph type="sldNum" sz="quarter" idx="12"/>
          </p:nvPr>
        </p:nvSpPr>
        <p:spPr>
          <a:xfrm>
            <a:off x="214282" y="6215082"/>
            <a:ext cx="2133600" cy="457200"/>
          </a:xfrm>
          <a:noFill/>
        </p:spPr>
        <p:txBody>
          <a:bodyPr/>
          <a:lstStyle/>
          <a:p>
            <a:pPr algn="l"/>
            <a:fld id="{82CF9918-51C1-430B-B6FD-E73A719C77C1}" type="slidenum">
              <a:rPr lang="ar-SA" altLang="en-US" smtClean="0">
                <a:latin typeface="Arial" charset="0"/>
                <a:cs typeface="Arial" charset="0"/>
              </a:rPr>
              <a:pPr algn="l"/>
              <a:t>4</a:t>
            </a:fld>
            <a:endParaRPr lang="en-US" altLang="en-US" smtClean="0">
              <a:latin typeface="Arial" charset="0"/>
              <a:cs typeface="Arial" charset="0"/>
            </a:endParaRPr>
          </a:p>
        </p:txBody>
      </p:sp>
      <p:sp>
        <p:nvSpPr>
          <p:cNvPr id="4100" name="Rectangle 5"/>
          <p:cNvSpPr>
            <a:spLocks noChangeArrowheads="1"/>
          </p:cNvSpPr>
          <p:nvPr/>
        </p:nvSpPr>
        <p:spPr bwMode="auto">
          <a:xfrm>
            <a:off x="250825" y="1484313"/>
            <a:ext cx="7850188" cy="36512"/>
          </a:xfrm>
          <a:prstGeom prst="rect">
            <a:avLst/>
          </a:prstGeom>
          <a:gradFill rotWithShape="1">
            <a:gsLst>
              <a:gs pos="0">
                <a:srgbClr val="0099FF"/>
              </a:gs>
              <a:gs pos="100000">
                <a:srgbClr val="004776">
                  <a:alpha val="71001"/>
                </a:srgbClr>
              </a:gs>
            </a:gsLst>
            <a:path path="rect">
              <a:fillToRect r="100000" b="100000"/>
            </a:path>
          </a:gradFill>
          <a:ln w="9525">
            <a:noFill/>
            <a:miter lim="800000"/>
            <a:headEnd/>
            <a:tailEnd/>
          </a:ln>
        </p:spPr>
        <p:txBody>
          <a:bodyPr wrap="none" lIns="91429" tIns="45715" rIns="91429" bIns="45715" anchor="ctr"/>
          <a:lstStyle/>
          <a:p>
            <a:endParaRPr lang="en-US"/>
          </a:p>
        </p:txBody>
      </p:sp>
      <p:sp>
        <p:nvSpPr>
          <p:cNvPr id="4" name="Rectangle 3"/>
          <p:cNvSpPr/>
          <p:nvPr/>
        </p:nvSpPr>
        <p:spPr>
          <a:xfrm>
            <a:off x="3563888" y="950322"/>
            <a:ext cx="4302224" cy="461665"/>
          </a:xfrm>
          <a:prstGeom prst="rect">
            <a:avLst/>
          </a:prstGeom>
        </p:spPr>
        <p:txBody>
          <a:bodyPr wrap="square">
            <a:spAutoFit/>
          </a:bodyPr>
          <a:lstStyle/>
          <a:p>
            <a:pPr algn="r" rtl="1"/>
            <a:r>
              <a:rPr lang="fa-IR" sz="2400" dirty="0" smtClean="0">
                <a:ln>
                  <a:solidFill>
                    <a:srgbClr val="FF0000"/>
                  </a:solidFill>
                </a:ln>
                <a:cs typeface="B Titr" panose="00000700000000000000" pitchFamily="2" charset="-78"/>
              </a:rPr>
              <a:t>ادعا</a:t>
            </a:r>
            <a:endParaRPr lang="en-US" sz="2400" dirty="0">
              <a:ln>
                <a:solidFill>
                  <a:srgbClr val="FF0000"/>
                </a:solidFill>
              </a:ln>
              <a:cs typeface="B Titr" panose="00000700000000000000" pitchFamily="2" charset="-78"/>
            </a:endParaRPr>
          </a:p>
        </p:txBody>
      </p:sp>
      <p:sp>
        <p:nvSpPr>
          <p:cNvPr id="3" name="Rectangle 2"/>
          <p:cNvSpPr/>
          <p:nvPr/>
        </p:nvSpPr>
        <p:spPr>
          <a:xfrm>
            <a:off x="395536" y="1844824"/>
            <a:ext cx="7470576" cy="3185487"/>
          </a:xfrm>
          <a:prstGeom prst="rect">
            <a:avLst/>
          </a:prstGeom>
        </p:spPr>
        <p:txBody>
          <a:bodyPr wrap="square">
            <a:spAutoFit/>
          </a:bodyPr>
          <a:lstStyle/>
          <a:p>
            <a:pPr algn="just" rtl="1">
              <a:lnSpc>
                <a:spcPct val="150000"/>
              </a:lnSpc>
            </a:pPr>
            <a:r>
              <a:rPr lang="fa-IR" sz="2000" b="1" dirty="0" smtClean="0">
                <a:cs typeface="B Nazanin" panose="00000400000000000000" pitchFamily="2" charset="-78"/>
              </a:rPr>
              <a:t>ادعا یا کلیم :    تقاضایی که بنا به دلایل ذیل انجام می شود :</a:t>
            </a:r>
          </a:p>
          <a:p>
            <a:pPr marL="342900" indent="-342900" algn="just" rtl="1">
              <a:lnSpc>
                <a:spcPct val="150000"/>
              </a:lnSpc>
              <a:buFont typeface="Wingdings" panose="05000000000000000000" pitchFamily="2" charset="2"/>
              <a:buChar char="v"/>
            </a:pPr>
            <a:r>
              <a:rPr lang="fa-IR" sz="1900" b="1" dirty="0" smtClean="0">
                <a:cs typeface="B Nazanin" panose="00000400000000000000" pitchFamily="2" charset="-78"/>
              </a:rPr>
              <a:t>تاخیر</a:t>
            </a:r>
          </a:p>
          <a:p>
            <a:pPr marL="342900" indent="-342900" algn="just" rtl="1">
              <a:lnSpc>
                <a:spcPct val="150000"/>
              </a:lnSpc>
              <a:buFont typeface="Wingdings" panose="05000000000000000000" pitchFamily="2" charset="2"/>
              <a:buChar char="v"/>
            </a:pPr>
            <a:r>
              <a:rPr lang="fa-IR" sz="1900" b="1" dirty="0" smtClean="0">
                <a:cs typeface="B Nazanin" panose="00000400000000000000" pitchFamily="2" charset="-78"/>
              </a:rPr>
              <a:t>تغییر در مبنای اجرای پروژه</a:t>
            </a:r>
          </a:p>
          <a:p>
            <a:pPr marL="342900" indent="-342900" algn="just" rtl="1">
              <a:lnSpc>
                <a:spcPct val="150000"/>
              </a:lnSpc>
              <a:buFont typeface="Wingdings" panose="05000000000000000000" pitchFamily="2" charset="2"/>
              <a:buChar char="v"/>
            </a:pPr>
            <a:r>
              <a:rPr lang="fa-IR" sz="1900" b="1" dirty="0" smtClean="0">
                <a:cs typeface="B Nazanin" panose="00000400000000000000" pitchFamily="2" charset="-78"/>
              </a:rPr>
              <a:t>انحراف در تخصیص ریسک</a:t>
            </a:r>
          </a:p>
          <a:p>
            <a:pPr marL="342900" indent="-342900" algn="just" rtl="1">
              <a:lnSpc>
                <a:spcPct val="150000"/>
              </a:lnSpc>
              <a:buFont typeface="Wingdings" panose="05000000000000000000" pitchFamily="2" charset="2"/>
              <a:buChar char="v"/>
            </a:pPr>
            <a:r>
              <a:rPr lang="fa-IR" sz="1900" b="1" dirty="0" smtClean="0">
                <a:cs typeface="B Nazanin" panose="00000400000000000000" pitchFamily="2" charset="-78"/>
              </a:rPr>
              <a:t>درخواست تغییری که بر خلاف شرایط و ضوابط توافق شده قرارداد درخواست می شود</a:t>
            </a:r>
          </a:p>
          <a:p>
            <a:pPr marL="342900" indent="-342900" algn="just" rtl="1">
              <a:lnSpc>
                <a:spcPct val="150000"/>
              </a:lnSpc>
              <a:buFont typeface="Wingdings" panose="05000000000000000000" pitchFamily="2" charset="2"/>
              <a:buChar char="v"/>
            </a:pPr>
            <a:r>
              <a:rPr lang="fa-IR" sz="1900" b="1" dirty="0" smtClean="0">
                <a:cs typeface="B Nazanin" panose="00000400000000000000" pitchFamily="2" charset="-78"/>
              </a:rPr>
              <a:t>بخشی از ساخت و ساز پروژه که شکست خورده است یا اجرای آن به درستی انجام نمی شود و نمی تواند از لحاظ اقتصادی بین طرفین مورد توافق قرار گیرد.</a:t>
            </a:r>
            <a:endParaRPr lang="fa-IR" sz="1900" b="1" dirty="0">
              <a:cs typeface="B Nazanin" panose="00000400000000000000" pitchFamily="2" charset="-78"/>
            </a:endParaRPr>
          </a:p>
        </p:txBody>
      </p:sp>
      <p:pic>
        <p:nvPicPr>
          <p:cNvPr id="10"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173042"/>
            <a:ext cx="1947840" cy="10081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52558668"/>
      </p:ext>
    </p:extLst>
  </p:cSld>
  <p:clrMapOvr>
    <a:masterClrMapping/>
  </p:clrMapOvr>
  <p:transition spd="slow">
    <p:randomBar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Number Placeholder 7"/>
          <p:cNvSpPr>
            <a:spLocks noGrp="1"/>
          </p:cNvSpPr>
          <p:nvPr>
            <p:ph type="sldNum" sz="quarter" idx="12"/>
          </p:nvPr>
        </p:nvSpPr>
        <p:spPr>
          <a:xfrm>
            <a:off x="214282" y="6215082"/>
            <a:ext cx="2133600" cy="457200"/>
          </a:xfrm>
          <a:noFill/>
        </p:spPr>
        <p:txBody>
          <a:bodyPr/>
          <a:lstStyle/>
          <a:p>
            <a:pPr algn="l"/>
            <a:fld id="{82CF9918-51C1-430B-B6FD-E73A719C77C1}" type="slidenum">
              <a:rPr lang="ar-SA" altLang="en-US" smtClean="0">
                <a:latin typeface="Arial" charset="0"/>
                <a:cs typeface="Arial" charset="0"/>
              </a:rPr>
              <a:pPr algn="l"/>
              <a:t>5</a:t>
            </a:fld>
            <a:endParaRPr lang="en-US" altLang="en-US" smtClean="0">
              <a:latin typeface="Arial" charset="0"/>
              <a:cs typeface="Arial" charset="0"/>
            </a:endParaRPr>
          </a:p>
        </p:txBody>
      </p:sp>
      <p:sp>
        <p:nvSpPr>
          <p:cNvPr id="4100" name="Rectangle 5"/>
          <p:cNvSpPr>
            <a:spLocks noChangeArrowheads="1"/>
          </p:cNvSpPr>
          <p:nvPr/>
        </p:nvSpPr>
        <p:spPr bwMode="auto">
          <a:xfrm>
            <a:off x="250825" y="1484313"/>
            <a:ext cx="7850188" cy="36512"/>
          </a:xfrm>
          <a:prstGeom prst="rect">
            <a:avLst/>
          </a:prstGeom>
          <a:gradFill rotWithShape="1">
            <a:gsLst>
              <a:gs pos="0">
                <a:srgbClr val="0099FF"/>
              </a:gs>
              <a:gs pos="100000">
                <a:srgbClr val="004776">
                  <a:alpha val="71001"/>
                </a:srgbClr>
              </a:gs>
            </a:gsLst>
            <a:path path="rect">
              <a:fillToRect r="100000" b="100000"/>
            </a:path>
          </a:gradFill>
          <a:ln w="9525">
            <a:noFill/>
            <a:miter lim="800000"/>
            <a:headEnd/>
            <a:tailEnd/>
          </a:ln>
        </p:spPr>
        <p:txBody>
          <a:bodyPr wrap="none" lIns="91429" tIns="45715" rIns="91429" bIns="45715" anchor="ctr"/>
          <a:lstStyle/>
          <a:p>
            <a:endParaRPr lang="en-US"/>
          </a:p>
        </p:txBody>
      </p:sp>
      <p:sp>
        <p:nvSpPr>
          <p:cNvPr id="4" name="Rectangle 3"/>
          <p:cNvSpPr/>
          <p:nvPr/>
        </p:nvSpPr>
        <p:spPr>
          <a:xfrm>
            <a:off x="3563888" y="950322"/>
            <a:ext cx="4302224" cy="461665"/>
          </a:xfrm>
          <a:prstGeom prst="rect">
            <a:avLst/>
          </a:prstGeom>
        </p:spPr>
        <p:txBody>
          <a:bodyPr wrap="square">
            <a:spAutoFit/>
          </a:bodyPr>
          <a:lstStyle/>
          <a:p>
            <a:pPr algn="r" rtl="1"/>
            <a:r>
              <a:rPr lang="fa-IR" sz="2400" dirty="0" smtClean="0">
                <a:ln>
                  <a:solidFill>
                    <a:srgbClr val="FF0000"/>
                  </a:solidFill>
                </a:ln>
                <a:cs typeface="B Titr" panose="00000700000000000000" pitchFamily="2" charset="-78"/>
              </a:rPr>
              <a:t>انواع ادعا (ادعاهای متعارف)</a:t>
            </a:r>
            <a:endParaRPr lang="en-US" sz="2400" dirty="0">
              <a:ln>
                <a:solidFill>
                  <a:srgbClr val="FF0000"/>
                </a:solidFill>
              </a:ln>
              <a:cs typeface="B Titr" panose="00000700000000000000" pitchFamily="2" charset="-78"/>
            </a:endParaRPr>
          </a:p>
        </p:txBody>
      </p:sp>
      <p:sp>
        <p:nvSpPr>
          <p:cNvPr id="3" name="Rectangle 2"/>
          <p:cNvSpPr/>
          <p:nvPr/>
        </p:nvSpPr>
        <p:spPr>
          <a:xfrm>
            <a:off x="250824" y="1844824"/>
            <a:ext cx="7993583" cy="4093428"/>
          </a:xfrm>
          <a:prstGeom prst="rect">
            <a:avLst/>
          </a:prstGeom>
        </p:spPr>
        <p:txBody>
          <a:bodyPr wrap="square">
            <a:spAutoFit/>
          </a:bodyPr>
          <a:lstStyle/>
          <a:p>
            <a:pPr algn="just" rtl="1"/>
            <a:r>
              <a:rPr lang="fa-IR" sz="2000" dirty="0" smtClean="0">
                <a:cs typeface="B Nazanin" panose="00000400000000000000" pitchFamily="2" charset="-78"/>
              </a:rPr>
              <a:t>با </a:t>
            </a:r>
            <a:r>
              <a:rPr lang="fa-IR" sz="2000" dirty="0">
                <a:cs typeface="B Nazanin" panose="00000400000000000000" pitchFamily="2" charset="-78"/>
              </a:rPr>
              <a:t>دقت در معیارهاي </a:t>
            </a:r>
            <a:r>
              <a:rPr lang="fa-IR" sz="2000" dirty="0" smtClean="0">
                <a:cs typeface="B Nazanin" panose="00000400000000000000" pitchFamily="2" charset="-78"/>
              </a:rPr>
              <a:t>پروژه هاي </a:t>
            </a:r>
            <a:r>
              <a:rPr lang="fa-IR" sz="2000" dirty="0">
                <a:cs typeface="B Nazanin" panose="00000400000000000000" pitchFamily="2" charset="-78"/>
              </a:rPr>
              <a:t>عمرانی، ادعاهاي متعارفی که در قراردادهاي </a:t>
            </a:r>
            <a:r>
              <a:rPr lang="fa-IR" sz="2000" dirty="0" smtClean="0">
                <a:cs typeface="B Nazanin" panose="00000400000000000000" pitchFamily="2" charset="-78"/>
              </a:rPr>
              <a:t>پیمانکاري طرح </a:t>
            </a:r>
            <a:r>
              <a:rPr lang="fa-IR" sz="2000" dirty="0">
                <a:cs typeface="B Nazanin" panose="00000400000000000000" pitchFamily="2" charset="-78"/>
              </a:rPr>
              <a:t>میشود، به طور عمده در یکی از محورهاي زیر خواهد بود:</a:t>
            </a:r>
          </a:p>
          <a:p>
            <a:pPr algn="just" rtl="1"/>
            <a:r>
              <a:rPr lang="fa-IR" sz="2000" b="1" dirty="0">
                <a:solidFill>
                  <a:srgbClr val="C00000"/>
                </a:solidFill>
                <a:cs typeface="B Nazanin" panose="00000400000000000000" pitchFamily="2" charset="-78"/>
              </a:rPr>
              <a:t>1 - ادعاهاي مربوط به محدوده کار: </a:t>
            </a:r>
            <a:r>
              <a:rPr lang="fa-IR" sz="2000" dirty="0">
                <a:cs typeface="B Nazanin" panose="00000400000000000000" pitchFamily="2" charset="-78"/>
              </a:rPr>
              <a:t>ادعاهایی که در آن پیمانکار به دلیل اختلاف </a:t>
            </a:r>
            <a:r>
              <a:rPr lang="fa-IR" sz="2000" dirty="0" smtClean="0">
                <a:cs typeface="B Nazanin" panose="00000400000000000000" pitchFamily="2" charset="-78"/>
              </a:rPr>
              <a:t>نظردرخصوص محدوده </a:t>
            </a:r>
            <a:r>
              <a:rPr lang="fa-IR" sz="2000" dirty="0">
                <a:cs typeface="B Nazanin" panose="00000400000000000000" pitchFamily="2" charset="-78"/>
              </a:rPr>
              <a:t>واقعی پروژه و اختلاف آن با زما ن انعقاد قرارداد، ادعاي تغییر </a:t>
            </a:r>
            <a:r>
              <a:rPr lang="fa-IR" sz="2000" dirty="0" smtClean="0">
                <a:cs typeface="B Nazanin" panose="00000400000000000000" pitchFamily="2" charset="-78"/>
              </a:rPr>
              <a:t>در محدوده </a:t>
            </a:r>
            <a:r>
              <a:rPr lang="fa-IR" sz="2000" dirty="0">
                <a:cs typeface="B Nazanin" panose="00000400000000000000" pitchFamily="2" charset="-78"/>
              </a:rPr>
              <a:t>را میکند که به طور طبیعی به افزایش زمان و هزینه منتهی میشود، به عنوان </a:t>
            </a:r>
            <a:r>
              <a:rPr lang="fa-IR" sz="2000" dirty="0" smtClean="0">
                <a:cs typeface="B Nazanin" panose="00000400000000000000" pitchFamily="2" charset="-78"/>
              </a:rPr>
              <a:t>مثال، </a:t>
            </a:r>
            <a:r>
              <a:rPr lang="fa-IR" sz="2000" dirty="0">
                <a:cs typeface="B Nazanin" panose="00000400000000000000" pitchFamily="2" charset="-78"/>
              </a:rPr>
              <a:t>ادعا درباره تغییر شرایط کارگاهی بعد از عقد قرارداد یکی از ادعاهاي رایج این گروه است </a:t>
            </a:r>
            <a:endParaRPr lang="fa-IR" sz="2000" dirty="0" smtClean="0">
              <a:cs typeface="B Nazanin" panose="00000400000000000000" pitchFamily="2" charset="-78"/>
            </a:endParaRPr>
          </a:p>
          <a:p>
            <a:pPr algn="just" rtl="1"/>
            <a:r>
              <a:rPr lang="fa-IR" sz="2000" b="1" dirty="0" smtClean="0">
                <a:solidFill>
                  <a:srgbClr val="C00000"/>
                </a:solidFill>
                <a:cs typeface="B Nazanin" panose="00000400000000000000" pitchFamily="2" charset="-78"/>
              </a:rPr>
              <a:t>2 </a:t>
            </a:r>
            <a:r>
              <a:rPr lang="fa-IR" sz="2000" b="1" dirty="0">
                <a:solidFill>
                  <a:srgbClr val="C00000"/>
                </a:solidFill>
                <a:cs typeface="B Nazanin" panose="00000400000000000000" pitchFamily="2" charset="-78"/>
              </a:rPr>
              <a:t>- ادعاهاي زمانی: </a:t>
            </a:r>
            <a:r>
              <a:rPr lang="fa-IR" sz="2000" dirty="0">
                <a:cs typeface="B Nazanin" panose="00000400000000000000" pitchFamily="2" charset="-78"/>
              </a:rPr>
              <a:t>این ادعاها، معمولاً با هدف تجدیدنظر در مدت زمان قرارداد </a:t>
            </a:r>
            <a:r>
              <a:rPr lang="fa-IR" sz="2000" dirty="0" smtClean="0">
                <a:cs typeface="B Nazanin" panose="00000400000000000000" pitchFamily="2" charset="-78"/>
              </a:rPr>
              <a:t>مطرح میشوند</a:t>
            </a:r>
          </a:p>
          <a:p>
            <a:pPr algn="just" rtl="1"/>
            <a:r>
              <a:rPr lang="fa-IR" sz="2000" b="1" dirty="0" smtClean="0">
                <a:solidFill>
                  <a:srgbClr val="C00000"/>
                </a:solidFill>
                <a:cs typeface="B Nazanin" panose="00000400000000000000" pitchFamily="2" charset="-78"/>
              </a:rPr>
              <a:t>3- </a:t>
            </a:r>
            <a:r>
              <a:rPr lang="fa-IR" sz="2000" b="1" dirty="0">
                <a:solidFill>
                  <a:srgbClr val="C00000"/>
                </a:solidFill>
                <a:cs typeface="B Nazanin" panose="00000400000000000000" pitchFamily="2" charset="-78"/>
              </a:rPr>
              <a:t>ادعاهاي </a:t>
            </a:r>
            <a:r>
              <a:rPr lang="fa-IR" sz="2000" b="1" dirty="0" smtClean="0">
                <a:solidFill>
                  <a:srgbClr val="C00000"/>
                </a:solidFill>
                <a:cs typeface="B Nazanin" panose="00000400000000000000" pitchFamily="2" charset="-78"/>
              </a:rPr>
              <a:t>هزینه اي</a:t>
            </a:r>
            <a:r>
              <a:rPr lang="fa-IR" sz="2000" b="1" dirty="0">
                <a:solidFill>
                  <a:srgbClr val="C00000"/>
                </a:solidFill>
                <a:cs typeface="B Nazanin" panose="00000400000000000000" pitchFamily="2" charset="-78"/>
              </a:rPr>
              <a:t>: </a:t>
            </a:r>
            <a:r>
              <a:rPr lang="fa-IR" sz="2000" dirty="0">
                <a:cs typeface="B Nazanin" panose="00000400000000000000" pitchFamily="2" charset="-78"/>
              </a:rPr>
              <a:t>ادعاهایی که در آن پیمانکار به دلیل نقص عملکرد کارفرما و یا </a:t>
            </a:r>
            <a:r>
              <a:rPr lang="fa-IR" sz="2000" dirty="0" smtClean="0">
                <a:cs typeface="B Nazanin" panose="00000400000000000000" pitchFamily="2" charset="-78"/>
              </a:rPr>
              <a:t>به شکل </a:t>
            </a:r>
            <a:r>
              <a:rPr lang="fa-IR" sz="2000" dirty="0">
                <a:cs typeface="B Nazanin" panose="00000400000000000000" pitchFamily="2" charset="-78"/>
              </a:rPr>
              <a:t>قهري و به دلیل تغییر شرایط محیط متضرر شده و تقاضاي جبران خسارت میکند، </a:t>
            </a:r>
            <a:r>
              <a:rPr lang="fa-IR" sz="2000" dirty="0" smtClean="0">
                <a:cs typeface="B Nazanin" panose="00000400000000000000" pitchFamily="2" charset="-78"/>
              </a:rPr>
              <a:t>به عنوان </a:t>
            </a:r>
            <a:r>
              <a:rPr lang="fa-IR" sz="2000" dirty="0">
                <a:cs typeface="B Nazanin" panose="00000400000000000000" pitchFamily="2" charset="-78"/>
              </a:rPr>
              <a:t>مثال پیمانکار مدعی میشود که به دلیل تحریمها قادر به تهیه تجهیزات مورد نیاز </a:t>
            </a:r>
            <a:r>
              <a:rPr lang="fa-IR" sz="2000" dirty="0" smtClean="0">
                <a:cs typeface="B Nazanin" panose="00000400000000000000" pitchFamily="2" charset="-78"/>
              </a:rPr>
              <a:t>پروژه به </a:t>
            </a:r>
            <a:r>
              <a:rPr lang="fa-IR" sz="2000" dirty="0">
                <a:cs typeface="B Nazanin" panose="00000400000000000000" pitchFamily="2" charset="-78"/>
              </a:rPr>
              <a:t>قیمت پیشبینی شده نیست و خواستار افزایش رقم قرارداد میباشد </a:t>
            </a:r>
            <a:endParaRPr lang="fa-IR" sz="2000" dirty="0" smtClean="0">
              <a:cs typeface="B Nazanin" panose="00000400000000000000" pitchFamily="2" charset="-78"/>
            </a:endParaRPr>
          </a:p>
          <a:p>
            <a:pPr algn="just" rtl="1"/>
            <a:r>
              <a:rPr lang="fa-IR" sz="2000" b="1" dirty="0" smtClean="0">
                <a:solidFill>
                  <a:srgbClr val="C00000"/>
                </a:solidFill>
                <a:cs typeface="B Nazanin" panose="00000400000000000000" pitchFamily="2" charset="-78"/>
              </a:rPr>
              <a:t>4 </a:t>
            </a:r>
            <a:r>
              <a:rPr lang="fa-IR" sz="2000" b="1" dirty="0">
                <a:solidFill>
                  <a:srgbClr val="C00000"/>
                </a:solidFill>
                <a:cs typeface="B Nazanin" panose="00000400000000000000" pitchFamily="2" charset="-78"/>
              </a:rPr>
              <a:t>- ادعاهاي کیفی: </a:t>
            </a:r>
            <a:r>
              <a:rPr lang="fa-IR" sz="2000" dirty="0">
                <a:cs typeface="B Nazanin" panose="00000400000000000000" pitchFamily="2" charset="-78"/>
              </a:rPr>
              <a:t>ادعاهایی که در آن به عنوان مثال پیمانکار مدعی میشود که امکانات </a:t>
            </a:r>
            <a:r>
              <a:rPr lang="fa-IR" sz="2000" dirty="0" smtClean="0">
                <a:cs typeface="B Nazanin" panose="00000400000000000000" pitchFamily="2" charset="-78"/>
              </a:rPr>
              <a:t>و تجهیزاتی </a:t>
            </a:r>
            <a:r>
              <a:rPr lang="fa-IR" sz="2000" dirty="0">
                <a:cs typeface="B Nazanin" panose="00000400000000000000" pitchFamily="2" charset="-78"/>
              </a:rPr>
              <a:t>که از سوي کارفرما در اختیار پیمانکار قرار گرفته است، کیفیت و کارایی مورد </a:t>
            </a:r>
            <a:r>
              <a:rPr lang="fa-IR" sz="2000" dirty="0" smtClean="0">
                <a:cs typeface="B Nazanin" panose="00000400000000000000" pitchFamily="2" charset="-78"/>
              </a:rPr>
              <a:t>توافق در </a:t>
            </a:r>
            <a:r>
              <a:rPr lang="fa-IR" sz="2000" dirty="0">
                <a:cs typeface="B Nazanin" panose="00000400000000000000" pitchFamily="2" charset="-78"/>
              </a:rPr>
              <a:t>قرارداد را </a:t>
            </a:r>
            <a:r>
              <a:rPr lang="fa-IR" sz="2000" dirty="0" smtClean="0">
                <a:cs typeface="B Nazanin" panose="00000400000000000000" pitchFamily="2" charset="-78"/>
              </a:rPr>
              <a:t>ندارد</a:t>
            </a:r>
            <a:endParaRPr lang="fa-IR" sz="1900" b="1" dirty="0">
              <a:cs typeface="B Nazanin" panose="00000400000000000000" pitchFamily="2" charset="-78"/>
            </a:endParaRPr>
          </a:p>
        </p:txBody>
      </p:sp>
      <p:pic>
        <p:nvPicPr>
          <p:cNvPr id="10"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173042"/>
            <a:ext cx="1947840" cy="10081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44963047"/>
      </p:ext>
    </p:extLst>
  </p:cSld>
  <p:clrMapOvr>
    <a:masterClrMapping/>
  </p:clrMapOvr>
  <p:transition spd="slow">
    <p:randomBar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Number Placeholder 7"/>
          <p:cNvSpPr>
            <a:spLocks noGrp="1"/>
          </p:cNvSpPr>
          <p:nvPr>
            <p:ph type="sldNum" sz="quarter" idx="12"/>
          </p:nvPr>
        </p:nvSpPr>
        <p:spPr>
          <a:xfrm>
            <a:off x="214282" y="6215082"/>
            <a:ext cx="2133600" cy="457200"/>
          </a:xfrm>
          <a:noFill/>
        </p:spPr>
        <p:txBody>
          <a:bodyPr/>
          <a:lstStyle/>
          <a:p>
            <a:pPr algn="l"/>
            <a:fld id="{82CF9918-51C1-430B-B6FD-E73A719C77C1}" type="slidenum">
              <a:rPr lang="ar-SA" altLang="en-US" smtClean="0">
                <a:latin typeface="Arial" charset="0"/>
                <a:cs typeface="Arial" charset="0"/>
              </a:rPr>
              <a:pPr algn="l"/>
              <a:t>6</a:t>
            </a:fld>
            <a:endParaRPr lang="en-US" altLang="en-US" smtClean="0">
              <a:latin typeface="Arial" charset="0"/>
              <a:cs typeface="Arial" charset="0"/>
            </a:endParaRPr>
          </a:p>
        </p:txBody>
      </p:sp>
      <p:sp>
        <p:nvSpPr>
          <p:cNvPr id="4100" name="Rectangle 5"/>
          <p:cNvSpPr>
            <a:spLocks noChangeArrowheads="1"/>
          </p:cNvSpPr>
          <p:nvPr/>
        </p:nvSpPr>
        <p:spPr bwMode="auto">
          <a:xfrm>
            <a:off x="250825" y="1484313"/>
            <a:ext cx="7850188" cy="36512"/>
          </a:xfrm>
          <a:prstGeom prst="rect">
            <a:avLst/>
          </a:prstGeom>
          <a:gradFill rotWithShape="1">
            <a:gsLst>
              <a:gs pos="0">
                <a:srgbClr val="0099FF"/>
              </a:gs>
              <a:gs pos="100000">
                <a:srgbClr val="004776">
                  <a:alpha val="71001"/>
                </a:srgbClr>
              </a:gs>
            </a:gsLst>
            <a:path path="rect">
              <a:fillToRect r="100000" b="100000"/>
            </a:path>
          </a:gradFill>
          <a:ln w="9525">
            <a:noFill/>
            <a:miter lim="800000"/>
            <a:headEnd/>
            <a:tailEnd/>
          </a:ln>
        </p:spPr>
        <p:txBody>
          <a:bodyPr wrap="none" lIns="91429" tIns="45715" rIns="91429" bIns="45715" anchor="ctr"/>
          <a:lstStyle/>
          <a:p>
            <a:endParaRPr lang="en-US"/>
          </a:p>
        </p:txBody>
      </p:sp>
      <p:sp>
        <p:nvSpPr>
          <p:cNvPr id="4" name="Rectangle 3"/>
          <p:cNvSpPr/>
          <p:nvPr/>
        </p:nvSpPr>
        <p:spPr>
          <a:xfrm>
            <a:off x="3563888" y="950322"/>
            <a:ext cx="4302224" cy="461665"/>
          </a:xfrm>
          <a:prstGeom prst="rect">
            <a:avLst/>
          </a:prstGeom>
        </p:spPr>
        <p:txBody>
          <a:bodyPr wrap="square">
            <a:spAutoFit/>
          </a:bodyPr>
          <a:lstStyle/>
          <a:p>
            <a:pPr algn="r" rtl="1"/>
            <a:r>
              <a:rPr lang="fa-IR" sz="2400" dirty="0" smtClean="0">
                <a:ln>
                  <a:solidFill>
                    <a:srgbClr val="FF0000"/>
                  </a:solidFill>
                </a:ln>
                <a:cs typeface="B Titr" panose="00000700000000000000" pitchFamily="2" charset="-78"/>
              </a:rPr>
              <a:t>مدیریت ادعا</a:t>
            </a:r>
            <a:endParaRPr lang="en-US" sz="2400" dirty="0">
              <a:ln>
                <a:solidFill>
                  <a:srgbClr val="FF0000"/>
                </a:solidFill>
              </a:ln>
              <a:cs typeface="B Titr" panose="00000700000000000000" pitchFamily="2" charset="-78"/>
            </a:endParaRPr>
          </a:p>
        </p:txBody>
      </p:sp>
      <p:sp>
        <p:nvSpPr>
          <p:cNvPr id="3" name="Rectangle 2"/>
          <p:cNvSpPr/>
          <p:nvPr/>
        </p:nvSpPr>
        <p:spPr>
          <a:xfrm>
            <a:off x="323528" y="1844824"/>
            <a:ext cx="7542584" cy="2823850"/>
          </a:xfrm>
          <a:prstGeom prst="rect">
            <a:avLst/>
          </a:prstGeom>
        </p:spPr>
        <p:txBody>
          <a:bodyPr wrap="square">
            <a:spAutoFit/>
          </a:bodyPr>
          <a:lstStyle/>
          <a:p>
            <a:pPr algn="just" rtl="1">
              <a:lnSpc>
                <a:spcPct val="150000"/>
              </a:lnSpc>
            </a:pPr>
            <a:r>
              <a:rPr lang="fa-IR" sz="2000" b="1" dirty="0" smtClean="0">
                <a:cs typeface="B Nazanin" panose="00000400000000000000" pitchFamily="2" charset="-78"/>
              </a:rPr>
              <a:t>مدیریت </a:t>
            </a:r>
            <a:r>
              <a:rPr lang="fa-IR" sz="2000" b="1" dirty="0">
                <a:cs typeface="B Nazanin" panose="00000400000000000000" pitchFamily="2" charset="-78"/>
              </a:rPr>
              <a:t>ادعا ازجمله مهم‌ترین مباحث و چالش‌های پروژه‌های بزرگ در دنیاست. پروژه‌ها و قراردادهای اجرایی معمولاً در حین اجرا و انجام عملیات، به دلایل مختلف و متعدد با ادعای یکی از طرفین قرارداد، نسبت به دیگری مواجه می‌شوند. این ادعا معمولاً درخواست کتبی بانضمام مدارک قراردادی است که در خصوص جبران مالی، زمانی یا تحقق سایر شرایط که ازنظر قراردادی، موجب اختلاف درخواست‌کننده و طرف قرارداد یا کارفرماست بروز و ظهور </a:t>
            </a:r>
            <a:r>
              <a:rPr lang="fa-IR" sz="2000" b="1" dirty="0" smtClean="0">
                <a:cs typeface="B Nazanin" panose="00000400000000000000" pitchFamily="2" charset="-78"/>
              </a:rPr>
              <a:t>می‌یابد.</a:t>
            </a:r>
            <a:endParaRPr lang="fa-IR" sz="2000" b="1" dirty="0">
              <a:cs typeface="B Nazanin" panose="00000400000000000000" pitchFamily="2" charset="-78"/>
            </a:endParaRPr>
          </a:p>
        </p:txBody>
      </p:sp>
      <p:sp>
        <p:nvSpPr>
          <p:cNvPr id="5" name="Rectangle 1"/>
          <p:cNvSpPr>
            <a:spLocks noChangeArrowheads="1"/>
          </p:cNvSpPr>
          <p:nvPr/>
        </p:nvSpPr>
        <p:spPr bwMode="auto">
          <a:xfrm>
            <a:off x="504782" y="4852317"/>
            <a:ext cx="7361330" cy="12311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lvl1pPr algn="r" rtl="1">
              <a:defRPr>
                <a:solidFill>
                  <a:schemeClr val="tx1"/>
                </a:solidFill>
                <a:latin typeface="Arial" pitchFamily="34" charset="0"/>
                <a:cs typeface="Arial" pitchFamily="34" charset="0"/>
              </a:defRPr>
            </a:lvl1pPr>
            <a:lvl2pPr marL="457200" algn="r" rtl="1">
              <a:defRPr>
                <a:solidFill>
                  <a:schemeClr val="tx1"/>
                </a:solidFill>
                <a:latin typeface="Arial" pitchFamily="34" charset="0"/>
                <a:cs typeface="Arial" pitchFamily="34" charset="0"/>
              </a:defRPr>
            </a:lvl2pPr>
            <a:lvl3pPr marL="914400" algn="r" rtl="1">
              <a:defRPr>
                <a:solidFill>
                  <a:schemeClr val="tx1"/>
                </a:solidFill>
                <a:latin typeface="Arial" pitchFamily="34" charset="0"/>
                <a:cs typeface="Arial" pitchFamily="34" charset="0"/>
              </a:defRPr>
            </a:lvl3pPr>
            <a:lvl4pPr marL="1371600" algn="r" rtl="1">
              <a:defRPr>
                <a:solidFill>
                  <a:schemeClr val="tx1"/>
                </a:solidFill>
                <a:latin typeface="Arial" pitchFamily="34" charset="0"/>
                <a:cs typeface="Arial" pitchFamily="34" charset="0"/>
              </a:defRPr>
            </a:lvl4pPr>
            <a:lvl5pPr marL="1828800" algn="r" rtl="1">
              <a:defRPr>
                <a:solidFill>
                  <a:schemeClr val="tx1"/>
                </a:solidFill>
                <a:latin typeface="Arial" pitchFamily="34" charset="0"/>
                <a:cs typeface="Arial" pitchFamily="34" charset="0"/>
              </a:defRPr>
            </a:lvl5pPr>
            <a:lvl6pPr algn="r" rtl="1" fontAlgn="base">
              <a:spcBef>
                <a:spcPct val="0"/>
              </a:spcBef>
              <a:spcAft>
                <a:spcPct val="0"/>
              </a:spcAft>
              <a:defRPr>
                <a:solidFill>
                  <a:schemeClr val="tx1"/>
                </a:solidFill>
                <a:latin typeface="Arial" pitchFamily="34" charset="0"/>
                <a:cs typeface="Arial" pitchFamily="34" charset="0"/>
              </a:defRPr>
            </a:lvl6pPr>
            <a:lvl7pPr algn="r" rtl="1" fontAlgn="base">
              <a:spcBef>
                <a:spcPct val="0"/>
              </a:spcBef>
              <a:spcAft>
                <a:spcPct val="0"/>
              </a:spcAft>
              <a:defRPr>
                <a:solidFill>
                  <a:schemeClr val="tx1"/>
                </a:solidFill>
                <a:latin typeface="Arial" pitchFamily="34" charset="0"/>
                <a:cs typeface="Arial" pitchFamily="34" charset="0"/>
              </a:defRPr>
            </a:lvl7pPr>
            <a:lvl8pPr algn="r" rtl="1" fontAlgn="base">
              <a:spcBef>
                <a:spcPct val="0"/>
              </a:spcBef>
              <a:spcAft>
                <a:spcPct val="0"/>
              </a:spcAft>
              <a:defRPr>
                <a:solidFill>
                  <a:schemeClr val="tx1"/>
                </a:solidFill>
                <a:latin typeface="Arial" pitchFamily="34" charset="0"/>
                <a:cs typeface="Arial" pitchFamily="34" charset="0"/>
              </a:defRPr>
            </a:lvl8pPr>
            <a:lvl9pPr algn="r" rtl="1" fontAlgn="base">
              <a:spcBef>
                <a:spcPct val="0"/>
              </a:spcBef>
              <a:spcAft>
                <a:spcPct val="0"/>
              </a:spcAft>
              <a:defRPr>
                <a:solidFill>
                  <a:schemeClr val="tx1"/>
                </a:solidFill>
                <a:latin typeface="Arial" pitchFamily="34" charset="0"/>
                <a:cs typeface="Arial" pitchFamily="34" charset="0"/>
              </a:defRPr>
            </a:lvl9pPr>
          </a:lstStyle>
          <a:p>
            <a:pPr marL="0" marR="0" lvl="0" indent="0" algn="just" defTabSz="914400" eaLnBrk="1" fontAlgn="base" latinLnBrk="0" hangingPunct="1">
              <a:lnSpc>
                <a:spcPct val="100000"/>
              </a:lnSpc>
              <a:spcBef>
                <a:spcPct val="0"/>
              </a:spcBef>
              <a:spcAft>
                <a:spcPct val="0"/>
              </a:spcAft>
              <a:buClrTx/>
              <a:buSzTx/>
              <a:buFontTx/>
              <a:buNone/>
              <a:tabLst/>
            </a:pPr>
            <a:r>
              <a:rPr lang="ar-SA" altLang="fa-IR" sz="2000" dirty="0">
                <a:latin typeface="Arial" charset="0"/>
                <a:cs typeface="B Nazanin" panose="00000400000000000000" pitchFamily="2" charset="-78"/>
              </a:rPr>
              <a:t>پیکره دانش مدیریت پروژه </a:t>
            </a:r>
            <a:r>
              <a:rPr lang="fa-IR" altLang="fa-IR" sz="2000" b="1" u="sng" dirty="0">
                <a:latin typeface="Arial" charset="0"/>
                <a:cs typeface="B Nazanin" panose="00000400000000000000" pitchFamily="2" charset="-78"/>
              </a:rPr>
              <a:t>PMBOK</a:t>
            </a:r>
            <a:r>
              <a:rPr lang="fa-IR" altLang="fa-IR" sz="2000" dirty="0">
                <a:latin typeface="Arial" charset="0"/>
                <a:cs typeface="B Nazanin" panose="00000400000000000000" pitchFamily="2" charset="-78"/>
              </a:rPr>
              <a:t>، مدیریت ادعا را این‌گونه تعریف می‌کند</a:t>
            </a:r>
            <a:r>
              <a:rPr lang="fa-IR" altLang="fa-IR" sz="2000" dirty="0" smtClean="0">
                <a:latin typeface="Arial" charset="0"/>
                <a:cs typeface="B Nazanin" panose="00000400000000000000" pitchFamily="2" charset="-78"/>
              </a:rPr>
              <a:t>:</a:t>
            </a:r>
            <a:endParaRPr lang="fa-IR" altLang="fa-IR" sz="2000" dirty="0">
              <a:latin typeface="Arial" charset="0"/>
              <a:cs typeface="B Nazanin" panose="00000400000000000000" pitchFamily="2" charset="-78"/>
            </a:endParaRPr>
          </a:p>
          <a:p>
            <a:pPr marL="0" marR="0" lvl="0" indent="0" algn="just" defTabSz="914400" eaLnBrk="0" fontAlgn="base" latinLnBrk="0" hangingPunct="0">
              <a:lnSpc>
                <a:spcPct val="150000"/>
              </a:lnSpc>
              <a:spcBef>
                <a:spcPct val="0"/>
              </a:spcBef>
              <a:spcAft>
                <a:spcPct val="0"/>
              </a:spcAft>
              <a:buClrTx/>
              <a:buSzTx/>
              <a:buFontTx/>
              <a:buNone/>
              <a:tabLst/>
            </a:pPr>
            <a:r>
              <a:rPr lang="fa-IR" altLang="fa-IR" sz="2000" dirty="0" smtClean="0">
                <a:solidFill>
                  <a:srgbClr val="FF0000"/>
                </a:solidFill>
                <a:latin typeface="Arial" charset="0"/>
                <a:cs typeface="B Nazanin" panose="00000400000000000000" pitchFamily="2" charset="-78"/>
              </a:rPr>
              <a:t>« فرایندی </a:t>
            </a:r>
            <a:r>
              <a:rPr lang="fa-IR" altLang="fa-IR" sz="2000" dirty="0">
                <a:solidFill>
                  <a:srgbClr val="FF0000"/>
                </a:solidFill>
                <a:latin typeface="Arial" charset="0"/>
                <a:cs typeface="B Nazanin" panose="00000400000000000000" pitchFamily="2" charset="-78"/>
              </a:rPr>
              <a:t>که در جهت حذف یا جلوگیری از بروز ادعا تلاش می‌کند و در صورت وقوع، به ‌عکس‌العمل در مقابل آن </a:t>
            </a:r>
            <a:r>
              <a:rPr lang="fa-IR" altLang="fa-IR" sz="2000" dirty="0" smtClean="0">
                <a:solidFill>
                  <a:srgbClr val="FF0000"/>
                </a:solidFill>
                <a:latin typeface="Arial" charset="0"/>
                <a:cs typeface="B Nazanin" panose="00000400000000000000" pitchFamily="2" charset="-78"/>
              </a:rPr>
              <a:t>می‌پردازد ».</a:t>
            </a:r>
            <a:endParaRPr lang="fa-IR" altLang="fa-IR" sz="2000" dirty="0">
              <a:solidFill>
                <a:srgbClr val="FF0000"/>
              </a:solidFill>
              <a:latin typeface="Arial" charset="0"/>
              <a:cs typeface="B Nazanin" panose="00000400000000000000" pitchFamily="2" charset="-78"/>
            </a:endParaRPr>
          </a:p>
        </p:txBody>
      </p:sp>
      <p:pic>
        <p:nvPicPr>
          <p:cNvPr id="10"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173042"/>
            <a:ext cx="1947840" cy="10081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36086115"/>
      </p:ext>
    </p:extLst>
  </p:cSld>
  <p:clrMapOvr>
    <a:masterClrMapping/>
  </p:clrMapOvr>
  <p:transition spd="slow">
    <p:randomBar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Number Placeholder 7"/>
          <p:cNvSpPr>
            <a:spLocks noGrp="1"/>
          </p:cNvSpPr>
          <p:nvPr>
            <p:ph type="sldNum" sz="quarter" idx="12"/>
          </p:nvPr>
        </p:nvSpPr>
        <p:spPr>
          <a:xfrm>
            <a:off x="214282" y="6215082"/>
            <a:ext cx="2133600" cy="457200"/>
          </a:xfrm>
          <a:noFill/>
        </p:spPr>
        <p:txBody>
          <a:bodyPr/>
          <a:lstStyle/>
          <a:p>
            <a:pPr algn="l"/>
            <a:fld id="{82CF9918-51C1-430B-B6FD-E73A719C77C1}" type="slidenum">
              <a:rPr lang="ar-SA" altLang="en-US" smtClean="0">
                <a:latin typeface="Arial" charset="0"/>
                <a:cs typeface="Arial" charset="0"/>
              </a:rPr>
              <a:pPr algn="l"/>
              <a:t>7</a:t>
            </a:fld>
            <a:endParaRPr lang="en-US" altLang="en-US" smtClean="0">
              <a:latin typeface="Arial" charset="0"/>
              <a:cs typeface="Arial" charset="0"/>
            </a:endParaRPr>
          </a:p>
        </p:txBody>
      </p:sp>
      <p:sp>
        <p:nvSpPr>
          <p:cNvPr id="4100" name="Rectangle 5"/>
          <p:cNvSpPr>
            <a:spLocks noChangeArrowheads="1"/>
          </p:cNvSpPr>
          <p:nvPr/>
        </p:nvSpPr>
        <p:spPr bwMode="auto">
          <a:xfrm>
            <a:off x="250825" y="1484313"/>
            <a:ext cx="7850188" cy="36512"/>
          </a:xfrm>
          <a:prstGeom prst="rect">
            <a:avLst/>
          </a:prstGeom>
          <a:gradFill rotWithShape="1">
            <a:gsLst>
              <a:gs pos="0">
                <a:srgbClr val="0099FF"/>
              </a:gs>
              <a:gs pos="100000">
                <a:srgbClr val="004776">
                  <a:alpha val="71001"/>
                </a:srgbClr>
              </a:gs>
            </a:gsLst>
            <a:path path="rect">
              <a:fillToRect r="100000" b="100000"/>
            </a:path>
          </a:gradFill>
          <a:ln w="9525">
            <a:noFill/>
            <a:miter lim="800000"/>
            <a:headEnd/>
            <a:tailEnd/>
          </a:ln>
        </p:spPr>
        <p:txBody>
          <a:bodyPr wrap="none" lIns="91429" tIns="45715" rIns="91429" bIns="45715" anchor="ctr"/>
          <a:lstStyle/>
          <a:p>
            <a:endParaRPr lang="en-US"/>
          </a:p>
        </p:txBody>
      </p:sp>
      <p:sp>
        <p:nvSpPr>
          <p:cNvPr id="4" name="Rectangle 3"/>
          <p:cNvSpPr/>
          <p:nvPr/>
        </p:nvSpPr>
        <p:spPr>
          <a:xfrm>
            <a:off x="4176464" y="950322"/>
            <a:ext cx="3707904" cy="461665"/>
          </a:xfrm>
          <a:prstGeom prst="rect">
            <a:avLst/>
          </a:prstGeom>
        </p:spPr>
        <p:txBody>
          <a:bodyPr wrap="square">
            <a:spAutoFit/>
          </a:bodyPr>
          <a:lstStyle/>
          <a:p>
            <a:pPr algn="r" rtl="1"/>
            <a:r>
              <a:rPr lang="fa-IR" sz="2400" dirty="0" smtClean="0">
                <a:ln>
                  <a:solidFill>
                    <a:srgbClr val="FF0000"/>
                  </a:solidFill>
                </a:ln>
                <a:cs typeface="B Titr" panose="00000700000000000000" pitchFamily="2" charset="-78"/>
              </a:rPr>
              <a:t>اصول مدیریت دعاوی</a:t>
            </a:r>
            <a:endParaRPr lang="en-US" sz="2400" dirty="0">
              <a:ln>
                <a:solidFill>
                  <a:srgbClr val="FF0000"/>
                </a:solidFill>
              </a:ln>
              <a:cs typeface="B Titr" panose="00000700000000000000" pitchFamily="2" charset="-78"/>
            </a:endParaRPr>
          </a:p>
        </p:txBody>
      </p:sp>
      <p:pic>
        <p:nvPicPr>
          <p:cNvPr id="8"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173042"/>
            <a:ext cx="1947840" cy="10081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395536" y="1844824"/>
            <a:ext cx="7488832" cy="2823850"/>
          </a:xfrm>
          <a:prstGeom prst="rect">
            <a:avLst/>
          </a:prstGeom>
        </p:spPr>
        <p:txBody>
          <a:bodyPr wrap="square">
            <a:spAutoFit/>
          </a:bodyPr>
          <a:lstStyle/>
          <a:p>
            <a:pPr algn="just" rtl="1">
              <a:lnSpc>
                <a:spcPct val="150000"/>
              </a:lnSpc>
            </a:pPr>
            <a:r>
              <a:rPr lang="fa-IR" sz="2000" b="1" dirty="0" smtClean="0">
                <a:cs typeface="B Nazanin" panose="00000400000000000000" pitchFamily="2" charset="-78"/>
              </a:rPr>
              <a:t>مهم‌ترین </a:t>
            </a:r>
            <a:r>
              <a:rPr lang="fa-IR" sz="2000" b="1" dirty="0">
                <a:cs typeface="B Nazanin" panose="00000400000000000000" pitchFamily="2" charset="-78"/>
              </a:rPr>
              <a:t>اصل در مدیریت دعاوی، </a:t>
            </a:r>
            <a:r>
              <a:rPr lang="fa-IR" sz="2000" b="1" dirty="0">
                <a:solidFill>
                  <a:srgbClr val="FF0000"/>
                </a:solidFill>
                <a:cs typeface="B Nazanin" panose="00000400000000000000" pitchFamily="2" charset="-78"/>
              </a:rPr>
              <a:t>اشراف کامل بر متن قرارداد و عبارات و بندهای آن </a:t>
            </a:r>
            <a:r>
              <a:rPr lang="fa-IR" sz="2000" b="1" dirty="0">
                <a:cs typeface="B Nazanin" panose="00000400000000000000" pitchFamily="2" charset="-78"/>
              </a:rPr>
              <a:t>است. </a:t>
            </a:r>
            <a:endParaRPr lang="fa-IR" sz="2000" b="1" dirty="0" smtClean="0">
              <a:cs typeface="B Nazanin" panose="00000400000000000000" pitchFamily="2" charset="-78"/>
            </a:endParaRPr>
          </a:p>
          <a:p>
            <a:pPr algn="just" rtl="1">
              <a:lnSpc>
                <a:spcPct val="150000"/>
              </a:lnSpc>
            </a:pPr>
            <a:r>
              <a:rPr lang="fa-IR" sz="2000" b="1" dirty="0" smtClean="0">
                <a:solidFill>
                  <a:srgbClr val="FF0000"/>
                </a:solidFill>
                <a:cs typeface="B Nazanin" panose="00000400000000000000" pitchFamily="2" charset="-78"/>
              </a:rPr>
              <a:t>مستندسازی</a:t>
            </a:r>
            <a:r>
              <a:rPr lang="fa-IR" sz="2000" b="1" dirty="0">
                <a:cs typeface="B Nazanin" panose="00000400000000000000" pitchFamily="2" charset="-78"/>
              </a:rPr>
              <a:t> از دیگر اصول مدیریت دعاوی است که در کلیه روش‌های اجرایی آن، نقش کلیدی دارد. اگرچه تدوین یک قرارداد دقیق که همه جوانب را در نظر گرفته باشد کار سهل و آسانی نیست اما نزدیک شدن به آن می‌تواند زمینه بروز ادعاهای مختلف را </a:t>
            </a:r>
            <a:r>
              <a:rPr lang="fa-IR" sz="2000" b="1" dirty="0" smtClean="0">
                <a:cs typeface="B Nazanin" panose="00000400000000000000" pitchFamily="2" charset="-78"/>
              </a:rPr>
              <a:t>کاهش دهد.</a:t>
            </a:r>
            <a:endParaRPr lang="fa-IR" sz="2000" b="1" dirty="0">
              <a:cs typeface="B Nazanin" panose="00000400000000000000" pitchFamily="2" charset="-78"/>
            </a:endParaRPr>
          </a:p>
        </p:txBody>
      </p:sp>
    </p:spTree>
    <p:extLst>
      <p:ext uri="{BB962C8B-B14F-4D97-AF65-F5344CB8AC3E}">
        <p14:creationId xmlns:p14="http://schemas.microsoft.com/office/powerpoint/2010/main" val="1841430881"/>
      </p:ext>
    </p:extLst>
  </p:cSld>
  <p:clrMapOvr>
    <a:masterClrMapping/>
  </p:clrMapOvr>
  <p:transition spd="slow">
    <p:randomBar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Number Placeholder 7"/>
          <p:cNvSpPr>
            <a:spLocks noGrp="1"/>
          </p:cNvSpPr>
          <p:nvPr>
            <p:ph type="sldNum" sz="quarter" idx="12"/>
          </p:nvPr>
        </p:nvSpPr>
        <p:spPr>
          <a:xfrm>
            <a:off x="214282" y="6215082"/>
            <a:ext cx="2133600" cy="457200"/>
          </a:xfrm>
          <a:noFill/>
        </p:spPr>
        <p:txBody>
          <a:bodyPr/>
          <a:lstStyle/>
          <a:p>
            <a:pPr algn="l"/>
            <a:fld id="{82CF9918-51C1-430B-B6FD-E73A719C77C1}" type="slidenum">
              <a:rPr lang="ar-SA" altLang="en-US" smtClean="0">
                <a:latin typeface="Arial" charset="0"/>
                <a:cs typeface="Arial" charset="0"/>
              </a:rPr>
              <a:pPr algn="l"/>
              <a:t>8</a:t>
            </a:fld>
            <a:endParaRPr lang="en-US" altLang="en-US" smtClean="0">
              <a:latin typeface="Arial" charset="0"/>
              <a:cs typeface="Arial" charset="0"/>
            </a:endParaRPr>
          </a:p>
        </p:txBody>
      </p:sp>
      <p:sp>
        <p:nvSpPr>
          <p:cNvPr id="4100" name="Rectangle 5"/>
          <p:cNvSpPr>
            <a:spLocks noChangeArrowheads="1"/>
          </p:cNvSpPr>
          <p:nvPr/>
        </p:nvSpPr>
        <p:spPr bwMode="auto">
          <a:xfrm>
            <a:off x="250825" y="1484313"/>
            <a:ext cx="7850188" cy="36512"/>
          </a:xfrm>
          <a:prstGeom prst="rect">
            <a:avLst/>
          </a:prstGeom>
          <a:gradFill rotWithShape="1">
            <a:gsLst>
              <a:gs pos="0">
                <a:srgbClr val="0099FF"/>
              </a:gs>
              <a:gs pos="100000">
                <a:srgbClr val="004776">
                  <a:alpha val="71001"/>
                </a:srgbClr>
              </a:gs>
            </a:gsLst>
            <a:path path="rect">
              <a:fillToRect r="100000" b="100000"/>
            </a:path>
          </a:gradFill>
          <a:ln w="9525">
            <a:noFill/>
            <a:miter lim="800000"/>
            <a:headEnd/>
            <a:tailEnd/>
          </a:ln>
        </p:spPr>
        <p:txBody>
          <a:bodyPr wrap="none" lIns="91429" tIns="45715" rIns="91429" bIns="45715" anchor="ctr"/>
          <a:lstStyle/>
          <a:p>
            <a:endParaRPr lang="en-US"/>
          </a:p>
        </p:txBody>
      </p:sp>
      <p:sp>
        <p:nvSpPr>
          <p:cNvPr id="4" name="Rectangle 3"/>
          <p:cNvSpPr/>
          <p:nvPr/>
        </p:nvSpPr>
        <p:spPr>
          <a:xfrm>
            <a:off x="4283968" y="950322"/>
            <a:ext cx="3600400" cy="461665"/>
          </a:xfrm>
          <a:prstGeom prst="rect">
            <a:avLst/>
          </a:prstGeom>
        </p:spPr>
        <p:txBody>
          <a:bodyPr wrap="square">
            <a:spAutoFit/>
          </a:bodyPr>
          <a:lstStyle/>
          <a:p>
            <a:pPr algn="r" rtl="1"/>
            <a:r>
              <a:rPr lang="fa-IR" sz="2400" dirty="0" smtClean="0">
                <a:ln>
                  <a:solidFill>
                    <a:srgbClr val="FF0000"/>
                  </a:solidFill>
                </a:ln>
                <a:cs typeface="B Titr" panose="00000700000000000000" pitchFamily="2" charset="-78"/>
              </a:rPr>
              <a:t>فرآیند مدیریت ادعا</a:t>
            </a:r>
            <a:endParaRPr lang="en-US" sz="2400" dirty="0">
              <a:ln>
                <a:solidFill>
                  <a:srgbClr val="FF0000"/>
                </a:solidFill>
              </a:ln>
              <a:cs typeface="B Titr" panose="00000700000000000000" pitchFamily="2" charset="-78"/>
            </a:endParaRPr>
          </a:p>
        </p:txBody>
      </p:sp>
      <p:pic>
        <p:nvPicPr>
          <p:cNvPr id="8"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173042"/>
            <a:ext cx="1947840" cy="10081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395536" y="1951672"/>
            <a:ext cx="7488832" cy="2823850"/>
          </a:xfrm>
          <a:prstGeom prst="rect">
            <a:avLst/>
          </a:prstGeom>
        </p:spPr>
        <p:txBody>
          <a:bodyPr wrap="square">
            <a:spAutoFit/>
          </a:bodyPr>
          <a:lstStyle/>
          <a:p>
            <a:pPr algn="just" rtl="1">
              <a:lnSpc>
                <a:spcPct val="150000"/>
              </a:lnSpc>
            </a:pPr>
            <a:r>
              <a:rPr lang="fa-IR" sz="2000" dirty="0">
                <a:cs typeface="B Nazanin" panose="00000400000000000000" pitchFamily="2" charset="-78"/>
              </a:rPr>
              <a:t>بر اساس استاندارد مدیریت پروژه، مدیریت ادعا شامل </a:t>
            </a:r>
            <a:r>
              <a:rPr lang="fa-IR" sz="2000" u="sng" dirty="0">
                <a:cs typeface="B Nazanin" panose="00000400000000000000" pitchFamily="2" charset="-78"/>
              </a:rPr>
              <a:t>چهار فرایند اصلی</a:t>
            </a:r>
            <a:r>
              <a:rPr lang="fa-IR" sz="2000" dirty="0">
                <a:cs typeface="B Nazanin" panose="00000400000000000000" pitchFamily="2" charset="-78"/>
              </a:rPr>
              <a:t> بوده که با توجه به ماهیت پروژه زمینه‌های آن </a:t>
            </a:r>
            <a:r>
              <a:rPr lang="fa-IR" sz="2000" dirty="0" smtClean="0">
                <a:cs typeface="B Nazanin" panose="00000400000000000000" pitchFamily="2" charset="-78"/>
              </a:rPr>
              <a:t>شامل موارد ذیل است :</a:t>
            </a:r>
          </a:p>
          <a:p>
            <a:pPr marL="342900" indent="-342900" algn="just" rtl="1">
              <a:lnSpc>
                <a:spcPct val="150000"/>
              </a:lnSpc>
              <a:buFont typeface="+mj-lt"/>
              <a:buAutoNum type="arabicPeriod"/>
            </a:pPr>
            <a:r>
              <a:rPr lang="fa-IR" dirty="0" smtClean="0"/>
              <a:t> </a:t>
            </a:r>
            <a:r>
              <a:rPr lang="fa-IR" dirty="0" smtClean="0">
                <a:solidFill>
                  <a:srgbClr val="FF0000"/>
                </a:solidFill>
              </a:rPr>
              <a:t> </a:t>
            </a:r>
            <a:r>
              <a:rPr lang="fa-IR" sz="2000" b="1" dirty="0" smtClean="0">
                <a:solidFill>
                  <a:srgbClr val="FF0000"/>
                </a:solidFill>
                <a:cs typeface="B Nazanin" panose="00000400000000000000" pitchFamily="2" charset="-78"/>
              </a:rPr>
              <a:t>شناسایی </a:t>
            </a:r>
            <a:r>
              <a:rPr lang="fa-IR" sz="2000" b="1" dirty="0">
                <a:solidFill>
                  <a:srgbClr val="FF0000"/>
                </a:solidFill>
                <a:cs typeface="B Nazanin" panose="00000400000000000000" pitchFamily="2" charset="-78"/>
              </a:rPr>
              <a:t>موارد بروز </a:t>
            </a:r>
            <a:r>
              <a:rPr lang="fa-IR" sz="2000" b="1" dirty="0" smtClean="0">
                <a:solidFill>
                  <a:srgbClr val="FF0000"/>
                </a:solidFill>
                <a:cs typeface="B Nazanin" panose="00000400000000000000" pitchFamily="2" charset="-78"/>
              </a:rPr>
              <a:t>ادعا</a:t>
            </a:r>
          </a:p>
          <a:p>
            <a:pPr marL="342900" indent="-342900" algn="just" rtl="1">
              <a:lnSpc>
                <a:spcPct val="150000"/>
              </a:lnSpc>
              <a:buFont typeface="+mj-lt"/>
              <a:buAutoNum type="arabicPeriod"/>
            </a:pPr>
            <a:r>
              <a:rPr lang="fa-IR" sz="2000" b="1" dirty="0">
                <a:solidFill>
                  <a:srgbClr val="FF0000"/>
                </a:solidFill>
                <a:cs typeface="B Nazanin" panose="00000400000000000000" pitchFamily="2" charset="-78"/>
              </a:rPr>
              <a:t> </a:t>
            </a:r>
            <a:r>
              <a:rPr lang="fa-IR" sz="2000" b="1" dirty="0" smtClean="0">
                <a:solidFill>
                  <a:srgbClr val="FF0000"/>
                </a:solidFill>
                <a:cs typeface="B Nazanin" panose="00000400000000000000" pitchFamily="2" charset="-78"/>
              </a:rPr>
              <a:t> ارزیابی </a:t>
            </a:r>
            <a:r>
              <a:rPr lang="fa-IR" sz="2000" b="1" dirty="0">
                <a:solidFill>
                  <a:srgbClr val="FF0000"/>
                </a:solidFill>
                <a:cs typeface="B Nazanin" panose="00000400000000000000" pitchFamily="2" charset="-78"/>
              </a:rPr>
              <a:t>و تحلیل </a:t>
            </a:r>
            <a:r>
              <a:rPr lang="fa-IR" sz="2000" b="1" dirty="0" smtClean="0">
                <a:solidFill>
                  <a:srgbClr val="FF0000"/>
                </a:solidFill>
                <a:cs typeface="B Nazanin" panose="00000400000000000000" pitchFamily="2" charset="-78"/>
              </a:rPr>
              <a:t>ادعا</a:t>
            </a:r>
          </a:p>
          <a:p>
            <a:pPr marL="342900" indent="-342900" algn="just" rtl="1">
              <a:lnSpc>
                <a:spcPct val="150000"/>
              </a:lnSpc>
              <a:buFont typeface="+mj-lt"/>
              <a:buAutoNum type="arabicPeriod"/>
            </a:pPr>
            <a:r>
              <a:rPr lang="fa-IR" sz="2000" b="1" dirty="0" smtClean="0">
                <a:solidFill>
                  <a:srgbClr val="FF0000"/>
                </a:solidFill>
                <a:cs typeface="B Nazanin" panose="00000400000000000000" pitchFamily="2" charset="-78"/>
              </a:rPr>
              <a:t> جلوگیری </a:t>
            </a:r>
            <a:r>
              <a:rPr lang="fa-IR" sz="2000" b="1" dirty="0">
                <a:solidFill>
                  <a:srgbClr val="FF0000"/>
                </a:solidFill>
                <a:cs typeface="B Nazanin" panose="00000400000000000000" pitchFamily="2" charset="-78"/>
              </a:rPr>
              <a:t>از بروز </a:t>
            </a:r>
            <a:r>
              <a:rPr lang="fa-IR" sz="2000" b="1" dirty="0" smtClean="0">
                <a:solidFill>
                  <a:srgbClr val="FF0000"/>
                </a:solidFill>
                <a:cs typeface="B Nazanin" panose="00000400000000000000" pitchFamily="2" charset="-78"/>
              </a:rPr>
              <a:t>ادعا</a:t>
            </a:r>
          </a:p>
          <a:p>
            <a:pPr marL="342900" indent="-342900" algn="just" rtl="1">
              <a:lnSpc>
                <a:spcPct val="150000"/>
              </a:lnSpc>
              <a:buFont typeface="+mj-lt"/>
              <a:buAutoNum type="arabicPeriod"/>
            </a:pPr>
            <a:r>
              <a:rPr lang="fa-IR" sz="2000" b="1" dirty="0" smtClean="0">
                <a:solidFill>
                  <a:srgbClr val="FF0000"/>
                </a:solidFill>
                <a:cs typeface="B Nazanin" panose="00000400000000000000" pitchFamily="2" charset="-78"/>
              </a:rPr>
              <a:t> حل‌وفصل ادعا</a:t>
            </a:r>
            <a:endParaRPr lang="fa-IR" sz="2000" b="1" dirty="0">
              <a:solidFill>
                <a:srgbClr val="FF0000"/>
              </a:solidFill>
              <a:cs typeface="B Nazanin" panose="00000400000000000000" pitchFamily="2" charset="-78"/>
            </a:endParaRPr>
          </a:p>
        </p:txBody>
      </p:sp>
    </p:spTree>
    <p:extLst>
      <p:ext uri="{BB962C8B-B14F-4D97-AF65-F5344CB8AC3E}">
        <p14:creationId xmlns:p14="http://schemas.microsoft.com/office/powerpoint/2010/main" val="23346607"/>
      </p:ext>
    </p:extLst>
  </p:cSld>
  <p:clrMapOvr>
    <a:masterClrMapping/>
  </p:clrMapOvr>
  <p:transition spd="slow">
    <p:randomBar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Number Placeholder 7"/>
          <p:cNvSpPr>
            <a:spLocks noGrp="1"/>
          </p:cNvSpPr>
          <p:nvPr>
            <p:ph type="sldNum" sz="quarter" idx="12"/>
          </p:nvPr>
        </p:nvSpPr>
        <p:spPr>
          <a:xfrm>
            <a:off x="214282" y="6215082"/>
            <a:ext cx="2133600" cy="457200"/>
          </a:xfrm>
          <a:noFill/>
        </p:spPr>
        <p:txBody>
          <a:bodyPr/>
          <a:lstStyle/>
          <a:p>
            <a:pPr algn="l"/>
            <a:fld id="{82CF9918-51C1-430B-B6FD-E73A719C77C1}" type="slidenum">
              <a:rPr lang="ar-SA" altLang="en-US" smtClean="0">
                <a:latin typeface="Arial" charset="0"/>
                <a:cs typeface="Arial" charset="0"/>
              </a:rPr>
              <a:pPr algn="l"/>
              <a:t>9</a:t>
            </a:fld>
            <a:endParaRPr lang="en-US" altLang="en-US" smtClean="0">
              <a:latin typeface="Arial" charset="0"/>
              <a:cs typeface="Arial" charset="0"/>
            </a:endParaRPr>
          </a:p>
        </p:txBody>
      </p:sp>
      <p:sp>
        <p:nvSpPr>
          <p:cNvPr id="4100" name="Rectangle 5"/>
          <p:cNvSpPr>
            <a:spLocks noChangeArrowheads="1"/>
          </p:cNvSpPr>
          <p:nvPr/>
        </p:nvSpPr>
        <p:spPr bwMode="auto">
          <a:xfrm>
            <a:off x="250825" y="1484313"/>
            <a:ext cx="7850188" cy="36512"/>
          </a:xfrm>
          <a:prstGeom prst="rect">
            <a:avLst/>
          </a:prstGeom>
          <a:gradFill rotWithShape="1">
            <a:gsLst>
              <a:gs pos="0">
                <a:srgbClr val="0099FF"/>
              </a:gs>
              <a:gs pos="100000">
                <a:srgbClr val="004776">
                  <a:alpha val="71001"/>
                </a:srgbClr>
              </a:gs>
            </a:gsLst>
            <a:path path="rect">
              <a:fillToRect r="100000" b="100000"/>
            </a:path>
          </a:gradFill>
          <a:ln w="9525">
            <a:noFill/>
            <a:miter lim="800000"/>
            <a:headEnd/>
            <a:tailEnd/>
          </a:ln>
        </p:spPr>
        <p:txBody>
          <a:bodyPr wrap="none" lIns="91429" tIns="45715" rIns="91429" bIns="45715" anchor="ctr"/>
          <a:lstStyle/>
          <a:p>
            <a:endParaRPr lang="en-US"/>
          </a:p>
        </p:txBody>
      </p:sp>
      <p:sp>
        <p:nvSpPr>
          <p:cNvPr id="4" name="Rectangle 3"/>
          <p:cNvSpPr/>
          <p:nvPr/>
        </p:nvSpPr>
        <p:spPr>
          <a:xfrm>
            <a:off x="1979712" y="950322"/>
            <a:ext cx="5904657" cy="461665"/>
          </a:xfrm>
          <a:prstGeom prst="rect">
            <a:avLst/>
          </a:prstGeom>
        </p:spPr>
        <p:txBody>
          <a:bodyPr wrap="square">
            <a:spAutoFit/>
          </a:bodyPr>
          <a:lstStyle/>
          <a:p>
            <a:pPr algn="r"/>
            <a:r>
              <a:rPr lang="fa-IR" sz="2400" dirty="0" smtClean="0">
                <a:ln>
                  <a:solidFill>
                    <a:srgbClr val="FF0000"/>
                  </a:solidFill>
                </a:ln>
                <a:cs typeface="B Titr" panose="00000700000000000000" pitchFamily="2" charset="-78"/>
              </a:rPr>
              <a:t>زمان مدیریت ادعا</a:t>
            </a:r>
            <a:endParaRPr lang="en-US" sz="2400" dirty="0">
              <a:ln>
                <a:solidFill>
                  <a:srgbClr val="FF0000"/>
                </a:solidFill>
              </a:ln>
              <a:cs typeface="B Titr" panose="00000700000000000000" pitchFamily="2" charset="-78"/>
            </a:endParaRPr>
          </a:p>
        </p:txBody>
      </p:sp>
      <p:sp>
        <p:nvSpPr>
          <p:cNvPr id="7" name="Rectangle 6"/>
          <p:cNvSpPr/>
          <p:nvPr/>
        </p:nvSpPr>
        <p:spPr>
          <a:xfrm>
            <a:off x="250825" y="1787996"/>
            <a:ext cx="7633544" cy="3739485"/>
          </a:xfrm>
          <a:prstGeom prst="rect">
            <a:avLst/>
          </a:prstGeom>
        </p:spPr>
        <p:txBody>
          <a:bodyPr wrap="square">
            <a:spAutoFit/>
          </a:bodyPr>
          <a:lstStyle/>
          <a:p>
            <a:pPr algn="just" rtl="1">
              <a:lnSpc>
                <a:spcPct val="150000"/>
              </a:lnSpc>
            </a:pPr>
            <a:r>
              <a:rPr lang="fa-IR" sz="2000" dirty="0">
                <a:cs typeface="B Nazanin" panose="00000400000000000000" pitchFamily="2" charset="-78"/>
              </a:rPr>
              <a:t>مدیریت دعاوی بر هر یک از مراحل حیات پروژه قابل‌اعمال خواهد بود و هر چه این مدیریت در مراحل اولیه نتیجه‌بخش باشد از هزینه‌های احتمالی، بیشتر خواهد کاست. بر این اساس مدیریت دعاوی به حالات پیشگیرانه، حین عقد قرارداد و بعد از قرارداد و حین اجرا نیز تقسیم </a:t>
            </a:r>
            <a:r>
              <a:rPr lang="fa-IR" sz="2000" dirty="0" smtClean="0">
                <a:cs typeface="B Nazanin" panose="00000400000000000000" pitchFamily="2" charset="-78"/>
              </a:rPr>
              <a:t>می‌گردد.</a:t>
            </a:r>
            <a:endParaRPr lang="fa-IR" sz="2000" dirty="0">
              <a:cs typeface="B Nazanin" panose="00000400000000000000" pitchFamily="2" charset="-78"/>
            </a:endParaRPr>
          </a:p>
          <a:p>
            <a:pPr algn="just" rtl="1">
              <a:lnSpc>
                <a:spcPct val="150000"/>
              </a:lnSpc>
            </a:pPr>
            <a:r>
              <a:rPr lang="fa-IR" sz="2000" dirty="0">
                <a:cs typeface="B Nazanin" panose="00000400000000000000" pitchFamily="2" charset="-78"/>
              </a:rPr>
              <a:t>یکی از ماده‌های مهم در شرایط عمومی پیمان ماده مربوط به حل اختلاف هست که باید به طرفین اطمینان بخشد که قرارداد به‌طور عادلانه اجرا می‌شود اما علاوه براین، اختلاف باید سریع و منصفانه حل شود تا فرصت موفقیت همه عواملی از بین نرود. تجربه نشان داده است که هرگاه سازش سریع‌تر حل شود مشکلات به مشکلات بزرگ‌تری تبدیل </a:t>
            </a:r>
            <a:r>
              <a:rPr lang="fa-IR" sz="2000" dirty="0" smtClean="0">
                <a:cs typeface="B Nazanin" panose="00000400000000000000" pitchFamily="2" charset="-78"/>
              </a:rPr>
              <a:t>نمی‌شوند.</a:t>
            </a:r>
            <a:endParaRPr lang="fa-IR" sz="2000" dirty="0">
              <a:cs typeface="B Nazanin" panose="00000400000000000000" pitchFamily="2" charset="-78"/>
            </a:endParaRPr>
          </a:p>
          <a:p>
            <a:pPr algn="just" rtl="1">
              <a:lnSpc>
                <a:spcPct val="150000"/>
              </a:lnSpc>
            </a:pPr>
            <a:endParaRPr lang="en-US" dirty="0">
              <a:cs typeface="B Nazanin" panose="00000400000000000000" pitchFamily="2" charset="-78"/>
            </a:endParaRPr>
          </a:p>
        </p:txBody>
      </p:sp>
      <p:pic>
        <p:nvPicPr>
          <p:cNvPr id="8"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173042"/>
            <a:ext cx="1947840" cy="10081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57283171"/>
      </p:ext>
    </p:extLst>
  </p:cSld>
  <p:clrMapOvr>
    <a:masterClrMapping/>
  </p:clrMapOvr>
  <p:transition spd="slow">
    <p:randomBar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Number Placeholder 7"/>
          <p:cNvSpPr>
            <a:spLocks noGrp="1"/>
          </p:cNvSpPr>
          <p:nvPr>
            <p:ph type="sldNum" sz="quarter" idx="12"/>
          </p:nvPr>
        </p:nvSpPr>
        <p:spPr>
          <a:xfrm>
            <a:off x="214282" y="6215082"/>
            <a:ext cx="2133600" cy="457200"/>
          </a:xfrm>
          <a:noFill/>
        </p:spPr>
        <p:txBody>
          <a:bodyPr/>
          <a:lstStyle/>
          <a:p>
            <a:pPr algn="l"/>
            <a:fld id="{82CF9918-51C1-430B-B6FD-E73A719C77C1}" type="slidenum">
              <a:rPr lang="ar-SA" altLang="en-US" smtClean="0">
                <a:latin typeface="Arial" charset="0"/>
                <a:cs typeface="Arial" charset="0"/>
              </a:rPr>
              <a:pPr algn="l"/>
              <a:t>10</a:t>
            </a:fld>
            <a:endParaRPr lang="en-US" altLang="en-US" smtClean="0">
              <a:latin typeface="Arial" charset="0"/>
              <a:cs typeface="Arial" charset="0"/>
            </a:endParaRPr>
          </a:p>
        </p:txBody>
      </p:sp>
      <p:sp>
        <p:nvSpPr>
          <p:cNvPr id="4100" name="Rectangle 5"/>
          <p:cNvSpPr>
            <a:spLocks noChangeArrowheads="1"/>
          </p:cNvSpPr>
          <p:nvPr/>
        </p:nvSpPr>
        <p:spPr bwMode="auto">
          <a:xfrm>
            <a:off x="250825" y="1484313"/>
            <a:ext cx="7850188" cy="36512"/>
          </a:xfrm>
          <a:prstGeom prst="rect">
            <a:avLst/>
          </a:prstGeom>
          <a:gradFill rotWithShape="1">
            <a:gsLst>
              <a:gs pos="0">
                <a:srgbClr val="0099FF"/>
              </a:gs>
              <a:gs pos="100000">
                <a:srgbClr val="004776">
                  <a:alpha val="71001"/>
                </a:srgbClr>
              </a:gs>
            </a:gsLst>
            <a:path path="rect">
              <a:fillToRect r="100000" b="100000"/>
            </a:path>
          </a:gradFill>
          <a:ln w="9525">
            <a:noFill/>
            <a:miter lim="800000"/>
            <a:headEnd/>
            <a:tailEnd/>
          </a:ln>
        </p:spPr>
        <p:txBody>
          <a:bodyPr wrap="none" lIns="91429" tIns="45715" rIns="91429" bIns="45715" anchor="ctr"/>
          <a:lstStyle/>
          <a:p>
            <a:endParaRPr lang="en-US"/>
          </a:p>
        </p:txBody>
      </p:sp>
      <p:sp>
        <p:nvSpPr>
          <p:cNvPr id="4" name="Rectangle 3"/>
          <p:cNvSpPr/>
          <p:nvPr/>
        </p:nvSpPr>
        <p:spPr>
          <a:xfrm>
            <a:off x="1403648" y="950321"/>
            <a:ext cx="6480720" cy="461665"/>
          </a:xfrm>
          <a:prstGeom prst="rect">
            <a:avLst/>
          </a:prstGeom>
        </p:spPr>
        <p:txBody>
          <a:bodyPr wrap="square">
            <a:spAutoFit/>
          </a:bodyPr>
          <a:lstStyle/>
          <a:p>
            <a:pPr algn="r"/>
            <a:r>
              <a:rPr lang="fa-IR" sz="2400" dirty="0" smtClean="0">
                <a:ln>
                  <a:solidFill>
                    <a:srgbClr val="FF0000"/>
                  </a:solidFill>
                </a:ln>
                <a:cs typeface="B Titr" panose="00000700000000000000" pitchFamily="2" charset="-78"/>
              </a:rPr>
              <a:t>رویکرد مدیریت ادعا در ایران</a:t>
            </a:r>
            <a:endParaRPr lang="en-US" sz="2400" dirty="0">
              <a:ln>
                <a:solidFill>
                  <a:srgbClr val="FF0000"/>
                </a:solidFill>
              </a:ln>
              <a:cs typeface="B Titr" panose="00000700000000000000" pitchFamily="2" charset="-78"/>
            </a:endParaRPr>
          </a:p>
        </p:txBody>
      </p:sp>
      <p:sp>
        <p:nvSpPr>
          <p:cNvPr id="2" name="Rectangle 1"/>
          <p:cNvSpPr/>
          <p:nvPr/>
        </p:nvSpPr>
        <p:spPr>
          <a:xfrm>
            <a:off x="359147" y="1916832"/>
            <a:ext cx="7633543" cy="2954655"/>
          </a:xfrm>
          <a:prstGeom prst="rect">
            <a:avLst/>
          </a:prstGeom>
        </p:spPr>
        <p:txBody>
          <a:bodyPr wrap="square">
            <a:spAutoFit/>
          </a:bodyPr>
          <a:lstStyle/>
          <a:p>
            <a:pPr algn="just" rtl="1">
              <a:lnSpc>
                <a:spcPct val="150000"/>
              </a:lnSpc>
            </a:pPr>
            <a:r>
              <a:rPr lang="fa-IR" sz="2000" b="1" dirty="0" smtClean="0">
                <a:solidFill>
                  <a:srgbClr val="C00000"/>
                </a:solidFill>
                <a:cs typeface="B Nazanin" panose="00000400000000000000" pitchFamily="2" charset="-78"/>
              </a:rPr>
              <a:t>1- رویکرد حقوقی صرف به ادعا</a:t>
            </a:r>
          </a:p>
          <a:p>
            <a:pPr algn="just" rtl="1">
              <a:lnSpc>
                <a:spcPct val="150000"/>
              </a:lnSpc>
            </a:pPr>
            <a:r>
              <a:rPr lang="fa-IR" sz="2000" dirty="0" smtClean="0">
                <a:cs typeface="B Nazanin" panose="00000400000000000000" pitchFamily="2" charset="-78"/>
              </a:rPr>
              <a:t>تنها از دیدگاه قوانین و مقررات حقوقی و قانونی نگاه می شود .</a:t>
            </a:r>
          </a:p>
          <a:p>
            <a:pPr algn="just" rtl="1">
              <a:lnSpc>
                <a:spcPct val="150000"/>
              </a:lnSpc>
            </a:pPr>
            <a:endParaRPr lang="fa-IR" sz="2000" dirty="0">
              <a:cs typeface="B Nazanin" panose="00000400000000000000" pitchFamily="2" charset="-78"/>
            </a:endParaRPr>
          </a:p>
          <a:p>
            <a:pPr algn="just" rtl="1">
              <a:lnSpc>
                <a:spcPct val="150000"/>
              </a:lnSpc>
            </a:pPr>
            <a:r>
              <a:rPr lang="fa-IR" sz="2000" b="1" dirty="0" smtClean="0">
                <a:solidFill>
                  <a:srgbClr val="C00000"/>
                </a:solidFill>
                <a:cs typeface="B Nazanin" panose="00000400000000000000" pitchFamily="2" charset="-78"/>
              </a:rPr>
              <a:t>2- رویکرد مدیریت پروژه ای به ادعا </a:t>
            </a:r>
          </a:p>
          <a:p>
            <a:pPr algn="just" rtl="1">
              <a:lnSpc>
                <a:spcPct val="150000"/>
              </a:lnSpc>
            </a:pPr>
            <a:r>
              <a:rPr lang="fa-IR" sz="2000" dirty="0" smtClean="0">
                <a:cs typeface="B Nazanin" panose="00000400000000000000" pitchFamily="2" charset="-78"/>
              </a:rPr>
              <a:t>در این رویکرد که دیدگاه جامع تری به موضوع مدیریت ادعا دارد به مبحث ادعا از دیدگاه یک سیستم یکپارچه نگاه می کند.</a:t>
            </a:r>
            <a:endParaRPr lang="fa-IR" sz="2000" dirty="0">
              <a:cs typeface="B Nazanin" panose="00000400000000000000" pitchFamily="2" charset="-78"/>
            </a:endParaRPr>
          </a:p>
        </p:txBody>
      </p:sp>
      <p:pic>
        <p:nvPicPr>
          <p:cNvPr id="9"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173042"/>
            <a:ext cx="1947840" cy="10081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597330629"/>
      </p:ext>
    </p:extLst>
  </p:cSld>
  <p:clrMapOvr>
    <a:masterClrMapping/>
  </p:clrMapOvr>
  <p:transition spd="slow">
    <p:randomBar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Number Placeholder 7"/>
          <p:cNvSpPr>
            <a:spLocks noGrp="1"/>
          </p:cNvSpPr>
          <p:nvPr>
            <p:ph type="sldNum" sz="quarter" idx="12"/>
          </p:nvPr>
        </p:nvSpPr>
        <p:spPr>
          <a:xfrm>
            <a:off x="214282" y="6215082"/>
            <a:ext cx="2133600" cy="457200"/>
          </a:xfrm>
          <a:noFill/>
        </p:spPr>
        <p:txBody>
          <a:bodyPr/>
          <a:lstStyle/>
          <a:p>
            <a:pPr algn="l"/>
            <a:fld id="{82CF9918-51C1-430B-B6FD-E73A719C77C1}" type="slidenum">
              <a:rPr lang="ar-SA" altLang="en-US" smtClean="0">
                <a:latin typeface="Arial" charset="0"/>
                <a:cs typeface="Arial" charset="0"/>
              </a:rPr>
              <a:pPr algn="l"/>
              <a:t>11</a:t>
            </a:fld>
            <a:endParaRPr lang="en-US" altLang="en-US" smtClean="0">
              <a:latin typeface="Arial" charset="0"/>
              <a:cs typeface="Arial" charset="0"/>
            </a:endParaRPr>
          </a:p>
        </p:txBody>
      </p:sp>
      <p:sp>
        <p:nvSpPr>
          <p:cNvPr id="4100" name="Rectangle 5"/>
          <p:cNvSpPr>
            <a:spLocks noChangeArrowheads="1"/>
          </p:cNvSpPr>
          <p:nvPr/>
        </p:nvSpPr>
        <p:spPr bwMode="auto">
          <a:xfrm>
            <a:off x="250825" y="1484313"/>
            <a:ext cx="7850188" cy="36512"/>
          </a:xfrm>
          <a:prstGeom prst="rect">
            <a:avLst/>
          </a:prstGeom>
          <a:gradFill rotWithShape="1">
            <a:gsLst>
              <a:gs pos="0">
                <a:srgbClr val="0099FF"/>
              </a:gs>
              <a:gs pos="100000">
                <a:srgbClr val="004776">
                  <a:alpha val="71001"/>
                </a:srgbClr>
              </a:gs>
            </a:gsLst>
            <a:path path="rect">
              <a:fillToRect r="100000" b="100000"/>
            </a:path>
          </a:gradFill>
          <a:ln w="9525">
            <a:noFill/>
            <a:miter lim="800000"/>
            <a:headEnd/>
            <a:tailEnd/>
          </a:ln>
        </p:spPr>
        <p:txBody>
          <a:bodyPr wrap="none" lIns="91429" tIns="45715" rIns="91429" bIns="45715" anchor="ctr"/>
          <a:lstStyle/>
          <a:p>
            <a:endParaRPr lang="en-US"/>
          </a:p>
        </p:txBody>
      </p:sp>
      <p:sp>
        <p:nvSpPr>
          <p:cNvPr id="4" name="Rectangle 3"/>
          <p:cNvSpPr/>
          <p:nvPr/>
        </p:nvSpPr>
        <p:spPr>
          <a:xfrm>
            <a:off x="1403648" y="950321"/>
            <a:ext cx="6480720" cy="461665"/>
          </a:xfrm>
          <a:prstGeom prst="rect">
            <a:avLst/>
          </a:prstGeom>
        </p:spPr>
        <p:txBody>
          <a:bodyPr wrap="square">
            <a:spAutoFit/>
          </a:bodyPr>
          <a:lstStyle/>
          <a:p>
            <a:pPr algn="r"/>
            <a:r>
              <a:rPr lang="fa-IR" sz="2400" dirty="0" smtClean="0">
                <a:ln>
                  <a:solidFill>
                    <a:srgbClr val="FF0000"/>
                  </a:solidFill>
                </a:ln>
                <a:cs typeface="B Titr" panose="00000700000000000000" pitchFamily="2" charset="-78"/>
              </a:rPr>
              <a:t>آثار حقوقی</a:t>
            </a:r>
            <a:endParaRPr lang="en-US" sz="2400" dirty="0">
              <a:ln>
                <a:solidFill>
                  <a:srgbClr val="FF0000"/>
                </a:solidFill>
              </a:ln>
              <a:cs typeface="B Titr" panose="00000700000000000000" pitchFamily="2" charset="-78"/>
            </a:endParaRPr>
          </a:p>
        </p:txBody>
      </p:sp>
      <p:sp>
        <p:nvSpPr>
          <p:cNvPr id="2" name="Rectangle 1"/>
          <p:cNvSpPr/>
          <p:nvPr/>
        </p:nvSpPr>
        <p:spPr>
          <a:xfrm>
            <a:off x="359147" y="1916832"/>
            <a:ext cx="7633543" cy="4247317"/>
          </a:xfrm>
          <a:prstGeom prst="rect">
            <a:avLst/>
          </a:prstGeom>
        </p:spPr>
        <p:txBody>
          <a:bodyPr wrap="square">
            <a:spAutoFit/>
          </a:bodyPr>
          <a:lstStyle/>
          <a:p>
            <a:pPr algn="just" rtl="1">
              <a:lnSpc>
                <a:spcPct val="150000"/>
              </a:lnSpc>
            </a:pPr>
            <a:r>
              <a:rPr lang="fa-IR" sz="2000" dirty="0">
                <a:cs typeface="B Nazanin" panose="00000400000000000000" pitchFamily="2" charset="-78"/>
              </a:rPr>
              <a:t>هر عملی که هر یک از طرفین قرارداد در اجرای پروژه انجام می‌دهند، دارای آثار حقوقی است. از طرفی مهندسین و مدیران پروژه‌ها عموماً حقوقدان نیستند و بنابراین نمی‌توانند نقش وکلای حقوقی را ایفاء نمایند اما به‌واسطه درگیری آن‌ها با پروژه‌های عمرانی، باید درکی فراگیر از روابط عملی و اصولی حقوقی زیربنایی در پروژه‌های عمرانی داشته باشند و نیز در کنار آن مبادرت به استفاده به‌موقع و مؤثر از مشاوران حقوقی کارا نمایند. در طی ادعا و حل مدعا علیرغم وجود اختلاف، به نفع طرف‌های قرارداد است که قسمت‌های دیگر پروژه، حتی بدون مصالحه ادامه یافته و تکمیل شود و عوامل دخیل ذی‌ربط نباید امکان بدهند که اختلاف‌ها پیشرفت کار را مختل </a:t>
            </a:r>
            <a:r>
              <a:rPr lang="fa-IR" sz="2000" dirty="0" smtClean="0">
                <a:cs typeface="B Nazanin" panose="00000400000000000000" pitchFamily="2" charset="-78"/>
              </a:rPr>
              <a:t>کند.</a:t>
            </a:r>
            <a:endParaRPr lang="fa-IR" sz="2000" dirty="0">
              <a:cs typeface="B Nazanin" panose="00000400000000000000" pitchFamily="2" charset="-78"/>
            </a:endParaRPr>
          </a:p>
          <a:p>
            <a:pPr algn="just" rtl="1">
              <a:lnSpc>
                <a:spcPct val="150000"/>
              </a:lnSpc>
            </a:pPr>
            <a:r>
              <a:rPr lang="fa-IR" sz="2000" dirty="0">
                <a:cs typeface="B Nazanin" panose="00000400000000000000" pitchFamily="2" charset="-78"/>
              </a:rPr>
              <a:t>بدیهی است که طولانی شدن زمان رسیدگی به ادعا و اتخاذ تصمیم مناسب در خصوص آن به منفعت هیچ‌یک از طرفین نخواهد </a:t>
            </a:r>
            <a:r>
              <a:rPr lang="fa-IR" sz="2000" dirty="0" smtClean="0">
                <a:cs typeface="B Nazanin" panose="00000400000000000000" pitchFamily="2" charset="-78"/>
              </a:rPr>
              <a:t>بود.</a:t>
            </a:r>
            <a:endParaRPr lang="fa-IR" sz="2000" dirty="0">
              <a:cs typeface="B Nazanin" panose="00000400000000000000" pitchFamily="2" charset="-78"/>
            </a:endParaRPr>
          </a:p>
        </p:txBody>
      </p:sp>
      <p:pic>
        <p:nvPicPr>
          <p:cNvPr id="9"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173042"/>
            <a:ext cx="1947840" cy="10081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20055734"/>
      </p:ext>
    </p:extLst>
  </p:cSld>
  <p:clrMapOvr>
    <a:masterClrMapping/>
  </p:clrMapOvr>
  <p:transition spd="slow">
    <p:randomBar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Slide Number Placeholder 7"/>
          <p:cNvSpPr>
            <a:spLocks noGrp="1"/>
          </p:cNvSpPr>
          <p:nvPr>
            <p:ph type="sldNum" sz="quarter" idx="12"/>
          </p:nvPr>
        </p:nvSpPr>
        <p:spPr>
          <a:xfrm>
            <a:off x="214282" y="6215082"/>
            <a:ext cx="2133600" cy="457200"/>
          </a:xfrm>
          <a:noFill/>
        </p:spPr>
        <p:txBody>
          <a:bodyPr/>
          <a:lstStyle/>
          <a:p>
            <a:pPr algn="l"/>
            <a:fld id="{82CF9918-51C1-430B-B6FD-E73A719C77C1}" type="slidenum">
              <a:rPr lang="ar-SA" altLang="en-US" smtClean="0">
                <a:latin typeface="Arial" charset="0"/>
                <a:cs typeface="Arial" charset="0"/>
              </a:rPr>
              <a:pPr algn="l"/>
              <a:t>12</a:t>
            </a:fld>
            <a:endParaRPr lang="en-US" altLang="en-US" smtClean="0">
              <a:latin typeface="Arial" charset="0"/>
              <a:cs typeface="Arial" charset="0"/>
            </a:endParaRPr>
          </a:p>
        </p:txBody>
      </p:sp>
      <p:sp>
        <p:nvSpPr>
          <p:cNvPr id="4100" name="Rectangle 5"/>
          <p:cNvSpPr>
            <a:spLocks noChangeArrowheads="1"/>
          </p:cNvSpPr>
          <p:nvPr/>
        </p:nvSpPr>
        <p:spPr bwMode="auto">
          <a:xfrm>
            <a:off x="250825" y="1484313"/>
            <a:ext cx="7850188" cy="36512"/>
          </a:xfrm>
          <a:prstGeom prst="rect">
            <a:avLst/>
          </a:prstGeom>
          <a:gradFill rotWithShape="1">
            <a:gsLst>
              <a:gs pos="0">
                <a:srgbClr val="0099FF"/>
              </a:gs>
              <a:gs pos="100000">
                <a:srgbClr val="004776">
                  <a:alpha val="71001"/>
                </a:srgbClr>
              </a:gs>
            </a:gsLst>
            <a:path path="rect">
              <a:fillToRect r="100000" b="100000"/>
            </a:path>
          </a:gradFill>
          <a:ln w="9525">
            <a:noFill/>
            <a:miter lim="800000"/>
            <a:headEnd/>
            <a:tailEnd/>
          </a:ln>
        </p:spPr>
        <p:txBody>
          <a:bodyPr wrap="none" lIns="91429" tIns="45715" rIns="91429" bIns="45715" anchor="ctr"/>
          <a:lstStyle/>
          <a:p>
            <a:endParaRPr lang="en-US"/>
          </a:p>
        </p:txBody>
      </p:sp>
      <p:sp>
        <p:nvSpPr>
          <p:cNvPr id="4" name="Rectangle 3"/>
          <p:cNvSpPr/>
          <p:nvPr/>
        </p:nvSpPr>
        <p:spPr>
          <a:xfrm>
            <a:off x="1763688" y="950322"/>
            <a:ext cx="6120680" cy="461665"/>
          </a:xfrm>
          <a:prstGeom prst="rect">
            <a:avLst/>
          </a:prstGeom>
          <a:noFill/>
        </p:spPr>
        <p:txBody>
          <a:bodyPr wrap="square">
            <a:spAutoFit/>
          </a:bodyPr>
          <a:lstStyle/>
          <a:p>
            <a:pPr algn="r"/>
            <a:r>
              <a:rPr lang="fa-IR" sz="2400" dirty="0" smtClean="0">
                <a:ln>
                  <a:solidFill>
                    <a:srgbClr val="FF0000"/>
                  </a:solidFill>
                </a:ln>
                <a:cs typeface="B Titr" panose="00000700000000000000" pitchFamily="2" charset="-78"/>
              </a:rPr>
              <a:t>مراحل طرح دعاوی</a:t>
            </a:r>
            <a:endParaRPr lang="en-US" sz="2400" dirty="0">
              <a:ln>
                <a:solidFill>
                  <a:srgbClr val="FF0000"/>
                </a:solidFill>
              </a:ln>
              <a:cs typeface="B Titr" panose="00000700000000000000" pitchFamily="2" charset="-78"/>
            </a:endParaRPr>
          </a:p>
        </p:txBody>
      </p:sp>
      <p:sp>
        <p:nvSpPr>
          <p:cNvPr id="9" name="Rectangle 8"/>
          <p:cNvSpPr/>
          <p:nvPr/>
        </p:nvSpPr>
        <p:spPr>
          <a:xfrm>
            <a:off x="395536" y="1794428"/>
            <a:ext cx="7488832" cy="3785652"/>
          </a:xfrm>
          <a:prstGeom prst="rect">
            <a:avLst/>
          </a:prstGeom>
        </p:spPr>
        <p:txBody>
          <a:bodyPr wrap="square">
            <a:spAutoFit/>
          </a:bodyPr>
          <a:lstStyle/>
          <a:p>
            <a:pPr algn="r" rtl="1">
              <a:lnSpc>
                <a:spcPct val="150000"/>
              </a:lnSpc>
            </a:pPr>
            <a:r>
              <a:rPr lang="fa-IR" sz="2000" dirty="0">
                <a:cs typeface="B Nazanin" panose="00000400000000000000" pitchFamily="2" charset="-78"/>
              </a:rPr>
              <a:t>فرایند شروع و شکل‌گیری دعاوی تا مرحله طرح دعاوی در پنج مرحله به شرح زیر تقسیم می‌شود</a:t>
            </a:r>
            <a:r>
              <a:rPr lang="fa-IR" sz="2000" dirty="0" smtClean="0">
                <a:cs typeface="B Nazanin" panose="00000400000000000000" pitchFamily="2" charset="-78"/>
              </a:rPr>
              <a:t>:</a:t>
            </a:r>
          </a:p>
          <a:p>
            <a:pPr algn="r" rtl="1">
              <a:lnSpc>
                <a:spcPct val="150000"/>
              </a:lnSpc>
            </a:pPr>
            <a:endParaRPr lang="fa-IR" sz="2000" dirty="0" smtClean="0">
              <a:cs typeface="B Nazanin" panose="00000400000000000000" pitchFamily="2" charset="-78"/>
            </a:endParaRPr>
          </a:p>
          <a:p>
            <a:pPr marL="457200" indent="-457200" algn="r" rtl="1">
              <a:lnSpc>
                <a:spcPct val="150000"/>
              </a:lnSpc>
              <a:buFont typeface="+mj-lt"/>
              <a:buAutoNum type="arabicParenR"/>
            </a:pPr>
            <a:r>
              <a:rPr lang="fa-IR" sz="2000" dirty="0">
                <a:solidFill>
                  <a:srgbClr val="FF0000"/>
                </a:solidFill>
                <a:cs typeface="B Nazanin" panose="00000400000000000000" pitchFamily="2" charset="-78"/>
              </a:rPr>
              <a:t>مرحله اول</a:t>
            </a:r>
            <a:r>
              <a:rPr lang="fa-IR" sz="2000" dirty="0" smtClean="0">
                <a:solidFill>
                  <a:srgbClr val="FF0000"/>
                </a:solidFill>
                <a:cs typeface="B Nazanin" panose="00000400000000000000" pitchFamily="2" charset="-78"/>
              </a:rPr>
              <a:t>:            بررسی </a:t>
            </a:r>
            <a:r>
              <a:rPr lang="fa-IR" sz="2000" dirty="0">
                <a:solidFill>
                  <a:srgbClr val="FF0000"/>
                </a:solidFill>
                <a:cs typeface="B Nazanin" panose="00000400000000000000" pitchFamily="2" charset="-78"/>
              </a:rPr>
              <a:t>مدارک و </a:t>
            </a:r>
            <a:r>
              <a:rPr lang="fa-IR" sz="2000" dirty="0" smtClean="0">
                <a:solidFill>
                  <a:srgbClr val="FF0000"/>
                </a:solidFill>
                <a:cs typeface="B Nazanin" panose="00000400000000000000" pitchFamily="2" charset="-78"/>
              </a:rPr>
              <a:t>شناخت </a:t>
            </a:r>
          </a:p>
          <a:p>
            <a:pPr marL="457200" indent="-457200" algn="r" rtl="1">
              <a:lnSpc>
                <a:spcPct val="150000"/>
              </a:lnSpc>
              <a:buFont typeface="+mj-lt"/>
              <a:buAutoNum type="arabicParenR"/>
            </a:pPr>
            <a:r>
              <a:rPr lang="fa-IR" sz="2000" dirty="0" smtClean="0">
                <a:solidFill>
                  <a:srgbClr val="FF0000"/>
                </a:solidFill>
                <a:cs typeface="B Nazanin" panose="00000400000000000000" pitchFamily="2" charset="-78"/>
              </a:rPr>
              <a:t>مرحله </a:t>
            </a:r>
            <a:r>
              <a:rPr lang="fa-IR" sz="2000" dirty="0">
                <a:solidFill>
                  <a:srgbClr val="FF0000"/>
                </a:solidFill>
                <a:cs typeface="B Nazanin" panose="00000400000000000000" pitchFamily="2" charset="-78"/>
              </a:rPr>
              <a:t>دوم</a:t>
            </a:r>
            <a:r>
              <a:rPr lang="fa-IR" sz="2000" dirty="0" smtClean="0">
                <a:solidFill>
                  <a:srgbClr val="FF0000"/>
                </a:solidFill>
                <a:cs typeface="B Nazanin" panose="00000400000000000000" pitchFamily="2" charset="-78"/>
              </a:rPr>
              <a:t>:            </a:t>
            </a:r>
            <a:r>
              <a:rPr lang="fa-IR" sz="2000" dirty="0">
                <a:solidFill>
                  <a:srgbClr val="FF0000"/>
                </a:solidFill>
                <a:cs typeface="B Nazanin" panose="00000400000000000000" pitchFamily="2" charset="-78"/>
              </a:rPr>
              <a:t>تدوین </a:t>
            </a:r>
            <a:r>
              <a:rPr lang="fa-IR" sz="2000" dirty="0" smtClean="0">
                <a:solidFill>
                  <a:srgbClr val="FF0000"/>
                </a:solidFill>
                <a:cs typeface="B Nazanin" panose="00000400000000000000" pitchFamily="2" charset="-78"/>
              </a:rPr>
              <a:t>اضافه‌ کاری‌ها</a:t>
            </a:r>
            <a:r>
              <a:rPr lang="fa-IR" sz="2000" dirty="0">
                <a:solidFill>
                  <a:srgbClr val="FF0000"/>
                </a:solidFill>
                <a:cs typeface="B Nazanin" panose="00000400000000000000" pitchFamily="2" charset="-78"/>
              </a:rPr>
              <a:t>، تاخیرات و </a:t>
            </a:r>
            <a:r>
              <a:rPr lang="fa-IR" sz="2000" dirty="0" smtClean="0">
                <a:solidFill>
                  <a:srgbClr val="FF0000"/>
                </a:solidFill>
                <a:cs typeface="B Nazanin" panose="00000400000000000000" pitchFamily="2" charset="-78"/>
              </a:rPr>
              <a:t>ادعاها</a:t>
            </a:r>
          </a:p>
          <a:p>
            <a:pPr marL="457200" indent="-457200" algn="r" rtl="1">
              <a:lnSpc>
                <a:spcPct val="150000"/>
              </a:lnSpc>
              <a:buFont typeface="+mj-lt"/>
              <a:buAutoNum type="arabicParenR"/>
            </a:pPr>
            <a:r>
              <a:rPr lang="fa-IR" sz="2000" dirty="0">
                <a:solidFill>
                  <a:srgbClr val="FF0000"/>
                </a:solidFill>
                <a:cs typeface="B Nazanin" panose="00000400000000000000" pitchFamily="2" charset="-78"/>
              </a:rPr>
              <a:t>مرحله سوم: </a:t>
            </a:r>
            <a:r>
              <a:rPr lang="fa-IR" sz="2000" dirty="0" smtClean="0">
                <a:solidFill>
                  <a:srgbClr val="FF0000"/>
                </a:solidFill>
                <a:cs typeface="B Nazanin" panose="00000400000000000000" pitchFamily="2" charset="-78"/>
              </a:rPr>
              <a:t>          جمع‌آوری </a:t>
            </a:r>
            <a:r>
              <a:rPr lang="fa-IR" sz="2000" dirty="0">
                <a:solidFill>
                  <a:srgbClr val="FF0000"/>
                </a:solidFill>
                <a:cs typeface="B Nazanin" panose="00000400000000000000" pitchFamily="2" charset="-78"/>
              </a:rPr>
              <a:t>موارد </a:t>
            </a:r>
            <a:r>
              <a:rPr lang="fa-IR" sz="2000" dirty="0" smtClean="0">
                <a:solidFill>
                  <a:srgbClr val="FF0000"/>
                </a:solidFill>
                <a:cs typeface="B Nazanin" panose="00000400000000000000" pitchFamily="2" charset="-78"/>
              </a:rPr>
              <a:t>اضافه‌ کاری‌ها </a:t>
            </a:r>
            <a:r>
              <a:rPr lang="fa-IR" sz="2000" dirty="0">
                <a:solidFill>
                  <a:srgbClr val="FF0000"/>
                </a:solidFill>
                <a:cs typeface="B Nazanin" panose="00000400000000000000" pitchFamily="2" charset="-78"/>
              </a:rPr>
              <a:t>و ادعاها</a:t>
            </a:r>
          </a:p>
          <a:p>
            <a:pPr marL="457200" indent="-457200" algn="r" rtl="1">
              <a:lnSpc>
                <a:spcPct val="150000"/>
              </a:lnSpc>
              <a:buFont typeface="+mj-lt"/>
              <a:buAutoNum type="arabicParenR"/>
            </a:pPr>
            <a:r>
              <a:rPr lang="fa-IR" sz="2000" dirty="0">
                <a:solidFill>
                  <a:srgbClr val="FF0000"/>
                </a:solidFill>
                <a:cs typeface="B Nazanin" panose="00000400000000000000" pitchFamily="2" charset="-78"/>
              </a:rPr>
              <a:t>مرحله چهارم: </a:t>
            </a:r>
            <a:r>
              <a:rPr lang="fa-IR" sz="2000" dirty="0" smtClean="0">
                <a:solidFill>
                  <a:srgbClr val="FF0000"/>
                </a:solidFill>
                <a:cs typeface="B Nazanin" panose="00000400000000000000" pitchFamily="2" charset="-78"/>
              </a:rPr>
              <a:t>        تدوین </a:t>
            </a:r>
            <a:r>
              <a:rPr lang="fa-IR" sz="2000" dirty="0">
                <a:solidFill>
                  <a:srgbClr val="FF0000"/>
                </a:solidFill>
                <a:cs typeface="B Nazanin" panose="00000400000000000000" pitchFamily="2" charset="-78"/>
              </a:rPr>
              <a:t>و توجیه گزارش تاخیرات</a:t>
            </a:r>
          </a:p>
          <a:p>
            <a:pPr marL="457200" indent="-457200" algn="r" rtl="1">
              <a:lnSpc>
                <a:spcPct val="150000"/>
              </a:lnSpc>
              <a:buFont typeface="+mj-lt"/>
              <a:buAutoNum type="arabicParenR"/>
            </a:pPr>
            <a:r>
              <a:rPr lang="fa-IR" sz="2000" dirty="0">
                <a:solidFill>
                  <a:srgbClr val="FF0000"/>
                </a:solidFill>
                <a:cs typeface="B Nazanin" panose="00000400000000000000" pitchFamily="2" charset="-78"/>
              </a:rPr>
              <a:t>مرحله پنجم: </a:t>
            </a:r>
            <a:r>
              <a:rPr lang="fa-IR" sz="2000" dirty="0" smtClean="0">
                <a:solidFill>
                  <a:srgbClr val="FF0000"/>
                </a:solidFill>
                <a:cs typeface="B Nazanin" panose="00000400000000000000" pitchFamily="2" charset="-78"/>
              </a:rPr>
              <a:t>          طرح </a:t>
            </a:r>
            <a:r>
              <a:rPr lang="fa-IR" sz="2000" dirty="0">
                <a:solidFill>
                  <a:srgbClr val="FF0000"/>
                </a:solidFill>
                <a:cs typeface="B Nazanin" panose="00000400000000000000" pitchFamily="2" charset="-78"/>
              </a:rPr>
              <a:t>ادعاهای </a:t>
            </a:r>
            <a:r>
              <a:rPr lang="fa-IR" sz="2000" dirty="0" smtClean="0">
                <a:solidFill>
                  <a:srgbClr val="FF0000"/>
                </a:solidFill>
                <a:cs typeface="B Nazanin" panose="00000400000000000000" pitchFamily="2" charset="-78"/>
              </a:rPr>
              <a:t>مالی</a:t>
            </a:r>
            <a:endParaRPr lang="fa-IR" sz="2000" dirty="0">
              <a:solidFill>
                <a:srgbClr val="FF0000"/>
              </a:solidFill>
              <a:cs typeface="B Nazanin" panose="00000400000000000000" pitchFamily="2" charset="-78"/>
            </a:endParaRPr>
          </a:p>
        </p:txBody>
      </p:sp>
      <p:pic>
        <p:nvPicPr>
          <p:cNvPr id="10" name="Picture 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173042"/>
            <a:ext cx="1947840" cy="10081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75558053"/>
      </p:ext>
    </p:extLst>
  </p:cSld>
  <p:clrMapOvr>
    <a:masterClrMapping/>
  </p:clrMapOvr>
  <p:transition spd="slow">
    <p:randomBar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098" name="Slide Number Placeholder 7"/>
          <p:cNvSpPr>
            <a:spLocks noGrp="1"/>
          </p:cNvSpPr>
          <p:nvPr>
            <p:ph type="sldNum" sz="quarter" idx="12"/>
          </p:nvPr>
        </p:nvSpPr>
        <p:spPr>
          <a:xfrm>
            <a:off x="214282" y="6215082"/>
            <a:ext cx="2133600" cy="457200"/>
          </a:xfrm>
          <a:noFill/>
        </p:spPr>
        <p:txBody>
          <a:bodyPr/>
          <a:lstStyle/>
          <a:p>
            <a:pPr algn="l"/>
            <a:fld id="{82CF9918-51C1-430B-B6FD-E73A719C77C1}" type="slidenum">
              <a:rPr lang="ar-SA" altLang="en-US" smtClean="0">
                <a:latin typeface="Arial" charset="0"/>
                <a:cs typeface="Arial" charset="0"/>
              </a:rPr>
              <a:pPr algn="l"/>
              <a:t>13</a:t>
            </a:fld>
            <a:endParaRPr lang="en-US" altLang="en-US" smtClean="0">
              <a:latin typeface="Arial" charset="0"/>
              <a:cs typeface="Arial" charset="0"/>
            </a:endParaRPr>
          </a:p>
        </p:txBody>
      </p:sp>
      <p:sp>
        <p:nvSpPr>
          <p:cNvPr id="4100" name="Rectangle 5"/>
          <p:cNvSpPr>
            <a:spLocks noChangeArrowheads="1"/>
          </p:cNvSpPr>
          <p:nvPr/>
        </p:nvSpPr>
        <p:spPr bwMode="auto">
          <a:xfrm>
            <a:off x="250825" y="1484313"/>
            <a:ext cx="7850188" cy="36512"/>
          </a:xfrm>
          <a:prstGeom prst="rect">
            <a:avLst/>
          </a:prstGeom>
          <a:gradFill rotWithShape="1">
            <a:gsLst>
              <a:gs pos="0">
                <a:srgbClr val="0099FF"/>
              </a:gs>
              <a:gs pos="100000">
                <a:srgbClr val="004776">
                  <a:alpha val="71001"/>
                </a:srgbClr>
              </a:gs>
            </a:gsLst>
            <a:path path="rect">
              <a:fillToRect r="100000" b="100000"/>
            </a:path>
          </a:gradFill>
          <a:ln w="9525">
            <a:noFill/>
            <a:miter lim="800000"/>
            <a:headEnd/>
            <a:tailEnd/>
          </a:ln>
        </p:spPr>
        <p:txBody>
          <a:bodyPr wrap="none" lIns="91429" tIns="45715" rIns="91429" bIns="45715" anchor="ctr"/>
          <a:lstStyle/>
          <a:p>
            <a:endParaRPr lang="en-US"/>
          </a:p>
        </p:txBody>
      </p:sp>
      <p:sp>
        <p:nvSpPr>
          <p:cNvPr id="4" name="Rectangle 3"/>
          <p:cNvSpPr/>
          <p:nvPr/>
        </p:nvSpPr>
        <p:spPr>
          <a:xfrm>
            <a:off x="2453520" y="950322"/>
            <a:ext cx="5430848" cy="461665"/>
          </a:xfrm>
          <a:prstGeom prst="rect">
            <a:avLst/>
          </a:prstGeom>
        </p:spPr>
        <p:txBody>
          <a:bodyPr wrap="square">
            <a:spAutoFit/>
          </a:bodyPr>
          <a:lstStyle/>
          <a:p>
            <a:pPr algn="r"/>
            <a:r>
              <a:rPr lang="fa-IR" sz="2400" dirty="0" smtClean="0">
                <a:ln>
                  <a:solidFill>
                    <a:srgbClr val="FF0000"/>
                  </a:solidFill>
                </a:ln>
                <a:cs typeface="B Titr" panose="00000700000000000000" pitchFamily="2" charset="-78"/>
              </a:rPr>
              <a:t>1- بررسی مدارک و شناخت</a:t>
            </a:r>
            <a:endParaRPr lang="en-US" sz="2400" dirty="0">
              <a:ln>
                <a:solidFill>
                  <a:srgbClr val="FF0000"/>
                </a:solidFill>
              </a:ln>
              <a:cs typeface="B Titr" panose="00000700000000000000" pitchFamily="2" charset="-78"/>
            </a:endParaRPr>
          </a:p>
        </p:txBody>
      </p:sp>
      <p:sp>
        <p:nvSpPr>
          <p:cNvPr id="11" name="Rectangle 10"/>
          <p:cNvSpPr/>
          <p:nvPr/>
        </p:nvSpPr>
        <p:spPr>
          <a:xfrm>
            <a:off x="250825" y="1556792"/>
            <a:ext cx="7705551" cy="5324535"/>
          </a:xfrm>
          <a:prstGeom prst="rect">
            <a:avLst/>
          </a:prstGeom>
        </p:spPr>
        <p:txBody>
          <a:bodyPr wrap="square">
            <a:spAutoFit/>
          </a:bodyPr>
          <a:lstStyle/>
          <a:p>
            <a:pPr marL="342900" indent="-342900" algn="just" rtl="1">
              <a:buFont typeface="Wingdings" panose="05000000000000000000" pitchFamily="2" charset="2"/>
              <a:buChar char="§"/>
            </a:pPr>
            <a:r>
              <a:rPr lang="fa-IR" sz="2000" dirty="0">
                <a:latin typeface="B Mnaza"/>
                <a:cs typeface="B Nazanin" panose="00000400000000000000" pitchFamily="2" charset="-78"/>
              </a:rPr>
              <a:t>بررسی قرارداد، الحاقیه ها، صورت‌جلسات و جمع‌آوری نکات مربوط به توجیه تاخیرات و طرح اضافه‌کاری‌ها و ادعاها</a:t>
            </a:r>
            <a:r>
              <a:rPr lang="fa-IR" sz="2000" dirty="0" smtClean="0">
                <a:latin typeface="B Mnaza"/>
                <a:cs typeface="B Nazanin" panose="00000400000000000000" pitchFamily="2" charset="-78"/>
              </a:rPr>
              <a:t>،</a:t>
            </a:r>
          </a:p>
          <a:p>
            <a:pPr algn="just" rtl="1"/>
            <a:endParaRPr lang="fa-IR" sz="2000" dirty="0">
              <a:latin typeface="B Mnaza"/>
              <a:cs typeface="B Nazanin" panose="00000400000000000000" pitchFamily="2" charset="-78"/>
            </a:endParaRPr>
          </a:p>
          <a:p>
            <a:pPr marL="342900" indent="-342900" algn="just" rtl="1">
              <a:buFont typeface="Wingdings" panose="05000000000000000000" pitchFamily="2" charset="2"/>
              <a:buChar char="§"/>
            </a:pPr>
            <a:r>
              <a:rPr lang="fa-IR" sz="2000" dirty="0">
                <a:latin typeface="B Mnaza"/>
                <a:cs typeface="B Nazanin" panose="00000400000000000000" pitchFamily="2" charset="-78"/>
              </a:rPr>
              <a:t> بررسی گزارش‌های روزانه، هفتگی و ماهانه کارگاه و جمع‌آوری نکات در رابطه با مضمون هر یک، جهت طرح ادعاها</a:t>
            </a:r>
            <a:r>
              <a:rPr lang="fa-IR" sz="2000" dirty="0" smtClean="0">
                <a:latin typeface="B Mnaza"/>
                <a:cs typeface="B Nazanin" panose="00000400000000000000" pitchFamily="2" charset="-78"/>
              </a:rPr>
              <a:t>.</a:t>
            </a:r>
          </a:p>
          <a:p>
            <a:pPr algn="just" rtl="1"/>
            <a:endParaRPr lang="fa-IR" sz="2000" dirty="0">
              <a:latin typeface="B Mnaza"/>
              <a:cs typeface="B Nazanin" panose="00000400000000000000" pitchFamily="2" charset="-78"/>
            </a:endParaRPr>
          </a:p>
          <a:p>
            <a:pPr marL="342900" indent="-342900" algn="just" rtl="1">
              <a:buFont typeface="Wingdings" panose="05000000000000000000" pitchFamily="2" charset="2"/>
              <a:buChar char="§"/>
            </a:pPr>
            <a:r>
              <a:rPr lang="fa-IR" sz="2000" dirty="0">
                <a:latin typeface="B Mnaza"/>
                <a:cs typeface="B Nazanin" panose="00000400000000000000" pitchFamily="2" charset="-78"/>
              </a:rPr>
              <a:t>برگزاری جلسات با مدیر و مسئولین کلیدی پروژه و ارائه راهکارهای لازم</a:t>
            </a:r>
            <a:r>
              <a:rPr lang="fa-IR" sz="2000" dirty="0" smtClean="0">
                <a:latin typeface="B Mnaza"/>
                <a:cs typeface="B Nazanin" panose="00000400000000000000" pitchFamily="2" charset="-78"/>
              </a:rPr>
              <a:t>.</a:t>
            </a:r>
          </a:p>
          <a:p>
            <a:pPr algn="just" rtl="1"/>
            <a:endParaRPr lang="fa-IR" sz="2000" dirty="0">
              <a:latin typeface="B Mnaza"/>
              <a:cs typeface="B Nazanin" panose="00000400000000000000" pitchFamily="2" charset="-78"/>
            </a:endParaRPr>
          </a:p>
          <a:p>
            <a:pPr marL="342900" indent="-342900" algn="just" rtl="1">
              <a:buFont typeface="Wingdings" panose="05000000000000000000" pitchFamily="2" charset="2"/>
              <a:buChar char="§"/>
            </a:pPr>
            <a:r>
              <a:rPr lang="fa-IR" sz="2000" dirty="0">
                <a:latin typeface="B Mnaza"/>
                <a:cs typeface="B Nazanin" panose="00000400000000000000" pitchFamily="2" charset="-78"/>
              </a:rPr>
              <a:t> بررسی نامه‌های ارسالی به کارفرما و دریافتی از کارفرما</a:t>
            </a:r>
            <a:r>
              <a:rPr lang="fa-IR" sz="2000" dirty="0" smtClean="0">
                <a:latin typeface="B Mnaza"/>
                <a:cs typeface="B Nazanin" panose="00000400000000000000" pitchFamily="2" charset="-78"/>
              </a:rPr>
              <a:t>.</a:t>
            </a:r>
          </a:p>
          <a:p>
            <a:pPr algn="just" rtl="1"/>
            <a:endParaRPr lang="fa-IR" sz="2000" dirty="0">
              <a:latin typeface="B Mnaza"/>
              <a:cs typeface="B Nazanin" panose="00000400000000000000" pitchFamily="2" charset="-78"/>
            </a:endParaRPr>
          </a:p>
          <a:p>
            <a:pPr marL="342900" indent="-342900" algn="just" rtl="1">
              <a:buFont typeface="Wingdings" panose="05000000000000000000" pitchFamily="2" charset="2"/>
              <a:buChar char="§"/>
            </a:pPr>
            <a:r>
              <a:rPr lang="fa-IR" sz="2000" dirty="0">
                <a:latin typeface="B Mnaza"/>
                <a:cs typeface="B Nazanin" panose="00000400000000000000" pitchFamily="2" charset="-78"/>
              </a:rPr>
              <a:t> بررسی برنامه زمان‌بندی اصلی و اولیه پروژه با برنامه واقعی پروژه و ارائه راهکارهای مناسب با رویکرد طرح ادعاها</a:t>
            </a:r>
            <a:r>
              <a:rPr lang="fa-IR" sz="2000" dirty="0" smtClean="0">
                <a:latin typeface="B Mnaza"/>
                <a:cs typeface="B Nazanin" panose="00000400000000000000" pitchFamily="2" charset="-78"/>
              </a:rPr>
              <a:t>.</a:t>
            </a:r>
          </a:p>
          <a:p>
            <a:pPr algn="just" rtl="1"/>
            <a:endParaRPr lang="fa-IR" sz="2000" dirty="0">
              <a:latin typeface="B Mnaza"/>
              <a:cs typeface="B Nazanin" panose="00000400000000000000" pitchFamily="2" charset="-78"/>
            </a:endParaRPr>
          </a:p>
          <a:p>
            <a:pPr marL="342900" indent="-342900" algn="just" rtl="1">
              <a:buFont typeface="Wingdings" panose="05000000000000000000" pitchFamily="2" charset="2"/>
              <a:buChar char="§"/>
            </a:pPr>
            <a:r>
              <a:rPr lang="fa-IR" sz="2000" dirty="0">
                <a:latin typeface="B Mnaza"/>
                <a:cs typeface="B Nazanin" panose="00000400000000000000" pitchFamily="2" charset="-78"/>
              </a:rPr>
              <a:t> ایجاد ادعا در صورت وجود مغایرت بین برنامه اصلی با برنامه واقعی پروژه</a:t>
            </a:r>
            <a:r>
              <a:rPr lang="fa-IR" sz="2000" dirty="0" smtClean="0">
                <a:latin typeface="B Mnaza"/>
                <a:cs typeface="B Nazanin" panose="00000400000000000000" pitchFamily="2" charset="-78"/>
              </a:rPr>
              <a:t>.</a:t>
            </a:r>
          </a:p>
          <a:p>
            <a:pPr algn="just" rtl="1"/>
            <a:endParaRPr lang="fa-IR" sz="2000" dirty="0">
              <a:latin typeface="B Mnaza"/>
              <a:cs typeface="B Nazanin" panose="00000400000000000000" pitchFamily="2" charset="-78"/>
            </a:endParaRPr>
          </a:p>
          <a:p>
            <a:pPr marL="342900" indent="-342900" algn="just" rtl="1">
              <a:buFont typeface="Wingdings" panose="05000000000000000000" pitchFamily="2" charset="2"/>
              <a:buChar char="§"/>
            </a:pPr>
            <a:r>
              <a:rPr lang="fa-IR" sz="2000" dirty="0">
                <a:latin typeface="B Mnaza"/>
                <a:cs typeface="B Nazanin" panose="00000400000000000000" pitchFamily="2" charset="-78"/>
              </a:rPr>
              <a:t>بررسی صورت‌وضعیت‌های ارسالی به کارفرما و سوابق تائید و زمان پرداخت آن‌ها جهت طرح </a:t>
            </a:r>
            <a:r>
              <a:rPr lang="fa-IR" sz="2000" dirty="0" smtClean="0">
                <a:latin typeface="B Mnaza"/>
                <a:cs typeface="B Nazanin" panose="00000400000000000000" pitchFamily="2" charset="-78"/>
              </a:rPr>
              <a:t>ادعا</a:t>
            </a:r>
            <a:endParaRPr lang="fa-IR" sz="2000" dirty="0">
              <a:latin typeface="B Mnaza"/>
              <a:cs typeface="B Nazanin" panose="00000400000000000000" pitchFamily="2" charset="-78"/>
            </a:endParaRPr>
          </a:p>
        </p:txBody>
      </p:sp>
      <p:pic>
        <p:nvPicPr>
          <p:cNvPr id="13" name="Picture 1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173042"/>
            <a:ext cx="1947840" cy="10081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8850686"/>
      </p:ext>
    </p:extLst>
  </p:cSld>
  <p:clrMapOvr>
    <a:masterClrMapping/>
  </p:clrMapOvr>
  <p:transition spd="slow">
    <p:randomBar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098" name="Slide Number Placeholder 7"/>
          <p:cNvSpPr>
            <a:spLocks noGrp="1"/>
          </p:cNvSpPr>
          <p:nvPr>
            <p:ph type="sldNum" sz="quarter" idx="12"/>
          </p:nvPr>
        </p:nvSpPr>
        <p:spPr>
          <a:xfrm>
            <a:off x="214282" y="6215082"/>
            <a:ext cx="2133600" cy="457200"/>
          </a:xfrm>
          <a:noFill/>
        </p:spPr>
        <p:txBody>
          <a:bodyPr/>
          <a:lstStyle/>
          <a:p>
            <a:pPr algn="l"/>
            <a:fld id="{82CF9918-51C1-430B-B6FD-E73A719C77C1}" type="slidenum">
              <a:rPr lang="ar-SA" altLang="en-US" smtClean="0">
                <a:latin typeface="Arial" charset="0"/>
                <a:cs typeface="Arial" charset="0"/>
              </a:rPr>
              <a:pPr algn="l"/>
              <a:t>14</a:t>
            </a:fld>
            <a:endParaRPr lang="en-US" altLang="en-US" smtClean="0">
              <a:latin typeface="Arial" charset="0"/>
              <a:cs typeface="Arial" charset="0"/>
            </a:endParaRPr>
          </a:p>
        </p:txBody>
      </p:sp>
      <p:sp>
        <p:nvSpPr>
          <p:cNvPr id="4100" name="Rectangle 5"/>
          <p:cNvSpPr>
            <a:spLocks noChangeArrowheads="1"/>
          </p:cNvSpPr>
          <p:nvPr/>
        </p:nvSpPr>
        <p:spPr bwMode="auto">
          <a:xfrm>
            <a:off x="250825" y="1484313"/>
            <a:ext cx="7850188" cy="36512"/>
          </a:xfrm>
          <a:prstGeom prst="rect">
            <a:avLst/>
          </a:prstGeom>
          <a:gradFill rotWithShape="1">
            <a:gsLst>
              <a:gs pos="0">
                <a:srgbClr val="0099FF"/>
              </a:gs>
              <a:gs pos="100000">
                <a:srgbClr val="004776">
                  <a:alpha val="71001"/>
                </a:srgbClr>
              </a:gs>
            </a:gsLst>
            <a:path path="rect">
              <a:fillToRect r="100000" b="100000"/>
            </a:path>
          </a:gradFill>
          <a:ln w="9525">
            <a:noFill/>
            <a:miter lim="800000"/>
            <a:headEnd/>
            <a:tailEnd/>
          </a:ln>
        </p:spPr>
        <p:txBody>
          <a:bodyPr wrap="none" lIns="91429" tIns="45715" rIns="91429" bIns="45715" anchor="ctr"/>
          <a:lstStyle/>
          <a:p>
            <a:endParaRPr lang="en-US"/>
          </a:p>
        </p:txBody>
      </p:sp>
      <p:sp>
        <p:nvSpPr>
          <p:cNvPr id="4" name="Rectangle 3"/>
          <p:cNvSpPr/>
          <p:nvPr/>
        </p:nvSpPr>
        <p:spPr>
          <a:xfrm>
            <a:off x="2411760" y="950322"/>
            <a:ext cx="5472608" cy="461665"/>
          </a:xfrm>
          <a:prstGeom prst="rect">
            <a:avLst/>
          </a:prstGeom>
        </p:spPr>
        <p:txBody>
          <a:bodyPr wrap="square">
            <a:spAutoFit/>
          </a:bodyPr>
          <a:lstStyle/>
          <a:p>
            <a:pPr algn="r"/>
            <a:r>
              <a:rPr lang="fa-IR" sz="2400" dirty="0" smtClean="0">
                <a:ln>
                  <a:solidFill>
                    <a:srgbClr val="FF0000"/>
                  </a:solidFill>
                </a:ln>
                <a:cs typeface="B Titr" panose="00000700000000000000" pitchFamily="2" charset="-78"/>
              </a:rPr>
              <a:t>2- تدوین اضافه کاری ها، تاخیرات و ادعاها</a:t>
            </a:r>
            <a:endParaRPr lang="en-US" sz="2400" dirty="0">
              <a:ln>
                <a:solidFill>
                  <a:srgbClr val="FF0000"/>
                </a:solidFill>
              </a:ln>
              <a:cs typeface="B Titr" panose="00000700000000000000" pitchFamily="2" charset="-78"/>
            </a:endParaRPr>
          </a:p>
        </p:txBody>
      </p:sp>
      <p:pic>
        <p:nvPicPr>
          <p:cNvPr id="8"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173042"/>
            <a:ext cx="1947840" cy="10081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1043608" y="1916832"/>
            <a:ext cx="6912768" cy="1862048"/>
          </a:xfrm>
          <a:prstGeom prst="rect">
            <a:avLst/>
          </a:prstGeom>
        </p:spPr>
        <p:txBody>
          <a:bodyPr wrap="square">
            <a:spAutoFit/>
          </a:bodyPr>
          <a:lstStyle/>
          <a:p>
            <a:pPr marL="285750" indent="-285750" algn="just" rtl="1">
              <a:lnSpc>
                <a:spcPct val="200000"/>
              </a:lnSpc>
              <a:buFont typeface="Wingdings" panose="05000000000000000000" pitchFamily="2" charset="2"/>
              <a:buChar char="§"/>
            </a:pPr>
            <a:r>
              <a:rPr lang="fa-IR" sz="2000" dirty="0">
                <a:cs typeface="B Nazanin" panose="00000400000000000000" pitchFamily="2" charset="-78"/>
              </a:rPr>
              <a:t>برآورد احجام اضافه‌کاری‌ها جهت ارسال به کارفرما.</a:t>
            </a:r>
          </a:p>
          <a:p>
            <a:pPr marL="285750" indent="-285750" algn="just" rtl="1">
              <a:lnSpc>
                <a:spcPct val="200000"/>
              </a:lnSpc>
              <a:buFont typeface="Wingdings" panose="05000000000000000000" pitchFamily="2" charset="2"/>
              <a:buChar char="§"/>
            </a:pPr>
            <a:r>
              <a:rPr lang="fa-IR" sz="2000" dirty="0">
                <a:cs typeface="B Nazanin" panose="00000400000000000000" pitchFamily="2" charset="-78"/>
              </a:rPr>
              <a:t> محاسبه تأثیر اضافه‌کاری‌ها بر زمان و هزینه کل پروژه.</a:t>
            </a:r>
          </a:p>
          <a:p>
            <a:pPr marL="285750" indent="-285750" algn="just" rtl="1">
              <a:lnSpc>
                <a:spcPct val="200000"/>
              </a:lnSpc>
              <a:buFont typeface="Wingdings" panose="05000000000000000000" pitchFamily="2" charset="2"/>
              <a:buChar char="§"/>
            </a:pPr>
            <a:r>
              <a:rPr lang="fa-IR" sz="2000" dirty="0">
                <a:cs typeface="B Nazanin" panose="00000400000000000000" pitchFamily="2" charset="-78"/>
              </a:rPr>
              <a:t>دسته‌بندی عوامل ادعا</a:t>
            </a:r>
          </a:p>
        </p:txBody>
      </p:sp>
    </p:spTree>
    <p:extLst>
      <p:ext uri="{BB962C8B-B14F-4D97-AF65-F5344CB8AC3E}">
        <p14:creationId xmlns:p14="http://schemas.microsoft.com/office/powerpoint/2010/main" val="1698778036"/>
      </p:ext>
    </p:extLst>
  </p:cSld>
  <p:clrMapOvr>
    <a:masterClrMapping/>
  </p:clrMapOvr>
  <p:transition spd="slow">
    <p:randomBar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098" name="Slide Number Placeholder 7"/>
          <p:cNvSpPr>
            <a:spLocks noGrp="1"/>
          </p:cNvSpPr>
          <p:nvPr>
            <p:ph type="sldNum" sz="quarter" idx="12"/>
          </p:nvPr>
        </p:nvSpPr>
        <p:spPr>
          <a:xfrm>
            <a:off x="214282" y="6215082"/>
            <a:ext cx="2133600" cy="457200"/>
          </a:xfrm>
          <a:noFill/>
        </p:spPr>
        <p:txBody>
          <a:bodyPr/>
          <a:lstStyle/>
          <a:p>
            <a:pPr algn="l"/>
            <a:fld id="{82CF9918-51C1-430B-B6FD-E73A719C77C1}" type="slidenum">
              <a:rPr lang="ar-SA" altLang="en-US" smtClean="0">
                <a:latin typeface="Arial" charset="0"/>
                <a:cs typeface="Arial" charset="0"/>
              </a:rPr>
              <a:pPr algn="l"/>
              <a:t>15</a:t>
            </a:fld>
            <a:endParaRPr lang="en-US" altLang="en-US" smtClean="0">
              <a:latin typeface="Arial" charset="0"/>
              <a:cs typeface="Arial" charset="0"/>
            </a:endParaRPr>
          </a:p>
        </p:txBody>
      </p:sp>
      <p:sp>
        <p:nvSpPr>
          <p:cNvPr id="4100" name="Rectangle 5"/>
          <p:cNvSpPr>
            <a:spLocks noChangeArrowheads="1"/>
          </p:cNvSpPr>
          <p:nvPr/>
        </p:nvSpPr>
        <p:spPr bwMode="auto">
          <a:xfrm>
            <a:off x="238125" y="1497013"/>
            <a:ext cx="7850188" cy="36512"/>
          </a:xfrm>
          <a:prstGeom prst="rect">
            <a:avLst/>
          </a:prstGeom>
          <a:gradFill rotWithShape="1">
            <a:gsLst>
              <a:gs pos="0">
                <a:srgbClr val="0099FF"/>
              </a:gs>
              <a:gs pos="100000">
                <a:srgbClr val="004776">
                  <a:alpha val="71001"/>
                </a:srgbClr>
              </a:gs>
            </a:gsLst>
            <a:path path="rect">
              <a:fillToRect r="100000" b="100000"/>
            </a:path>
          </a:gradFill>
          <a:ln w="9525">
            <a:noFill/>
            <a:miter lim="800000"/>
            <a:headEnd/>
            <a:tailEnd/>
          </a:ln>
        </p:spPr>
        <p:txBody>
          <a:bodyPr wrap="none" lIns="91429" tIns="45715" rIns="91429" bIns="45715" anchor="ctr"/>
          <a:lstStyle/>
          <a:p>
            <a:endParaRPr lang="en-US"/>
          </a:p>
        </p:txBody>
      </p:sp>
      <p:pic>
        <p:nvPicPr>
          <p:cNvPr id="8"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173042"/>
            <a:ext cx="1947840" cy="10081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1854573" y="2060848"/>
            <a:ext cx="6101803" cy="2554545"/>
          </a:xfrm>
          <a:prstGeom prst="rect">
            <a:avLst/>
          </a:prstGeom>
        </p:spPr>
        <p:txBody>
          <a:bodyPr wrap="square">
            <a:spAutoFit/>
          </a:bodyPr>
          <a:lstStyle/>
          <a:p>
            <a:pPr marL="342900" indent="-342900" algn="just" rtl="1">
              <a:lnSpc>
                <a:spcPct val="200000"/>
              </a:lnSpc>
              <a:buFont typeface="Wingdings" panose="05000000000000000000" pitchFamily="2" charset="2"/>
              <a:buChar char="§"/>
            </a:pPr>
            <a:r>
              <a:rPr lang="fa-IR" sz="2000" dirty="0">
                <a:cs typeface="B Nazanin" panose="00000400000000000000" pitchFamily="2" charset="-78"/>
              </a:rPr>
              <a:t>جمع‌آوری مستندات مربوط به ادعاها در حین اجرای پروژه.</a:t>
            </a:r>
          </a:p>
          <a:p>
            <a:pPr marL="342900" indent="-342900" algn="just" rtl="1">
              <a:lnSpc>
                <a:spcPct val="200000"/>
              </a:lnSpc>
              <a:buFont typeface="Wingdings" panose="05000000000000000000" pitchFamily="2" charset="2"/>
              <a:buChar char="§"/>
            </a:pPr>
            <a:r>
              <a:rPr lang="fa-IR" sz="2000" dirty="0">
                <a:cs typeface="B Nazanin" panose="00000400000000000000" pitchFamily="2" charset="-78"/>
              </a:rPr>
              <a:t>برآورد مالی اضافه‌کاری‌ها جهت ارسال به کارفرما.</a:t>
            </a:r>
          </a:p>
          <a:p>
            <a:pPr marL="342900" indent="-342900" algn="just" rtl="1">
              <a:lnSpc>
                <a:spcPct val="200000"/>
              </a:lnSpc>
              <a:buFont typeface="Wingdings" panose="05000000000000000000" pitchFamily="2" charset="2"/>
              <a:buChar char="§"/>
            </a:pPr>
            <a:r>
              <a:rPr lang="fa-IR" sz="2000" dirty="0">
                <a:cs typeface="B Nazanin" panose="00000400000000000000" pitchFamily="2" charset="-78"/>
              </a:rPr>
              <a:t> ارسال نامه‌های مربوط به اضافه‌کاری‌ها و ادعاها به کارفرما.</a:t>
            </a:r>
          </a:p>
          <a:p>
            <a:pPr marL="342900" indent="-342900" algn="just" rtl="1">
              <a:lnSpc>
                <a:spcPct val="200000"/>
              </a:lnSpc>
              <a:buFont typeface="Wingdings" panose="05000000000000000000" pitchFamily="2" charset="2"/>
              <a:buChar char="§"/>
            </a:pPr>
            <a:r>
              <a:rPr lang="fa-IR" sz="2000" dirty="0">
                <a:cs typeface="B Nazanin" panose="00000400000000000000" pitchFamily="2" charset="-78"/>
              </a:rPr>
              <a:t> ارسال نامه‌های مربوط به تاخیرات به کارفرما.</a:t>
            </a:r>
          </a:p>
        </p:txBody>
      </p:sp>
      <p:sp>
        <p:nvSpPr>
          <p:cNvPr id="10" name="Rectangle 9"/>
          <p:cNvSpPr/>
          <p:nvPr/>
        </p:nvSpPr>
        <p:spPr>
          <a:xfrm>
            <a:off x="2411760" y="950322"/>
            <a:ext cx="5472608" cy="461665"/>
          </a:xfrm>
          <a:prstGeom prst="rect">
            <a:avLst/>
          </a:prstGeom>
        </p:spPr>
        <p:txBody>
          <a:bodyPr wrap="square">
            <a:spAutoFit/>
          </a:bodyPr>
          <a:lstStyle/>
          <a:p>
            <a:pPr algn="r"/>
            <a:r>
              <a:rPr lang="fa-IR" sz="2400" dirty="0" smtClean="0">
                <a:ln>
                  <a:solidFill>
                    <a:srgbClr val="FF0000"/>
                  </a:solidFill>
                </a:ln>
                <a:cs typeface="B Titr" panose="00000700000000000000" pitchFamily="2" charset="-78"/>
              </a:rPr>
              <a:t>3- جمع آوری موارد اضافه کاری ها و ادعاها</a:t>
            </a:r>
            <a:endParaRPr lang="en-US" sz="2400" dirty="0">
              <a:ln>
                <a:solidFill>
                  <a:srgbClr val="FF0000"/>
                </a:solidFill>
              </a:ln>
              <a:cs typeface="B Titr" panose="00000700000000000000" pitchFamily="2" charset="-78"/>
            </a:endParaRPr>
          </a:p>
        </p:txBody>
      </p:sp>
    </p:spTree>
    <p:extLst>
      <p:ext uri="{BB962C8B-B14F-4D97-AF65-F5344CB8AC3E}">
        <p14:creationId xmlns:p14="http://schemas.microsoft.com/office/powerpoint/2010/main" val="2719749795"/>
      </p:ext>
    </p:extLst>
  </p:cSld>
  <p:clrMapOvr>
    <a:masterClrMapping/>
  </p:clrMapOvr>
  <p:transition spd="slow">
    <p:randomBar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098" name="Slide Number Placeholder 7"/>
          <p:cNvSpPr>
            <a:spLocks noGrp="1"/>
          </p:cNvSpPr>
          <p:nvPr>
            <p:ph type="sldNum" sz="quarter" idx="12"/>
          </p:nvPr>
        </p:nvSpPr>
        <p:spPr>
          <a:xfrm>
            <a:off x="214282" y="6215082"/>
            <a:ext cx="2133600" cy="457200"/>
          </a:xfrm>
          <a:noFill/>
        </p:spPr>
        <p:txBody>
          <a:bodyPr/>
          <a:lstStyle/>
          <a:p>
            <a:pPr algn="l"/>
            <a:fld id="{82CF9918-51C1-430B-B6FD-E73A719C77C1}" type="slidenum">
              <a:rPr lang="ar-SA" altLang="en-US" smtClean="0">
                <a:latin typeface="Arial" charset="0"/>
                <a:cs typeface="Arial" charset="0"/>
              </a:rPr>
              <a:pPr algn="l"/>
              <a:t>16</a:t>
            </a:fld>
            <a:endParaRPr lang="en-US" altLang="en-US" smtClean="0">
              <a:latin typeface="Arial" charset="0"/>
              <a:cs typeface="Arial" charset="0"/>
            </a:endParaRPr>
          </a:p>
        </p:txBody>
      </p:sp>
      <p:sp>
        <p:nvSpPr>
          <p:cNvPr id="4100" name="Rectangle 5"/>
          <p:cNvSpPr>
            <a:spLocks noChangeArrowheads="1"/>
          </p:cNvSpPr>
          <p:nvPr/>
        </p:nvSpPr>
        <p:spPr bwMode="auto">
          <a:xfrm>
            <a:off x="250825" y="1484313"/>
            <a:ext cx="7850188" cy="36512"/>
          </a:xfrm>
          <a:prstGeom prst="rect">
            <a:avLst/>
          </a:prstGeom>
          <a:gradFill rotWithShape="1">
            <a:gsLst>
              <a:gs pos="0">
                <a:srgbClr val="0099FF"/>
              </a:gs>
              <a:gs pos="100000">
                <a:srgbClr val="004776">
                  <a:alpha val="71001"/>
                </a:srgbClr>
              </a:gs>
            </a:gsLst>
            <a:path path="rect">
              <a:fillToRect r="100000" b="100000"/>
            </a:path>
          </a:gradFill>
          <a:ln w="9525">
            <a:noFill/>
            <a:miter lim="800000"/>
            <a:headEnd/>
            <a:tailEnd/>
          </a:ln>
        </p:spPr>
        <p:txBody>
          <a:bodyPr wrap="none" lIns="91429" tIns="45715" rIns="91429" bIns="45715" anchor="ctr"/>
          <a:lstStyle/>
          <a:p>
            <a:endParaRPr lang="en-US"/>
          </a:p>
        </p:txBody>
      </p:sp>
      <p:sp>
        <p:nvSpPr>
          <p:cNvPr id="4" name="Rectangle 3"/>
          <p:cNvSpPr/>
          <p:nvPr/>
        </p:nvSpPr>
        <p:spPr>
          <a:xfrm>
            <a:off x="2771800" y="952609"/>
            <a:ext cx="5112568" cy="461665"/>
          </a:xfrm>
          <a:prstGeom prst="rect">
            <a:avLst/>
          </a:prstGeom>
        </p:spPr>
        <p:txBody>
          <a:bodyPr wrap="square">
            <a:spAutoFit/>
          </a:bodyPr>
          <a:lstStyle/>
          <a:p>
            <a:pPr algn="r"/>
            <a:r>
              <a:rPr lang="fa-IR" sz="2400" dirty="0">
                <a:ln>
                  <a:solidFill>
                    <a:srgbClr val="FF0000"/>
                  </a:solidFill>
                </a:ln>
                <a:cs typeface="B Titr" panose="00000700000000000000" pitchFamily="2" charset="-78"/>
              </a:rPr>
              <a:t>4- تدوین و توجیه گزارش تاخیرات</a:t>
            </a:r>
          </a:p>
        </p:txBody>
      </p:sp>
      <p:pic>
        <p:nvPicPr>
          <p:cNvPr id="8"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173042"/>
            <a:ext cx="1947840" cy="10081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323528" y="1556792"/>
            <a:ext cx="7632848" cy="5324535"/>
          </a:xfrm>
          <a:prstGeom prst="rect">
            <a:avLst/>
          </a:prstGeom>
        </p:spPr>
        <p:txBody>
          <a:bodyPr wrap="square">
            <a:spAutoFit/>
          </a:bodyPr>
          <a:lstStyle/>
          <a:p>
            <a:pPr marL="285750" indent="-285750" algn="just" rtl="1">
              <a:buFont typeface="Wingdings" panose="05000000000000000000" pitchFamily="2" charset="2"/>
              <a:buChar char="§"/>
            </a:pPr>
            <a:r>
              <a:rPr lang="fa-IR" sz="2000" dirty="0">
                <a:cs typeface="B Nazanin" panose="00000400000000000000" pitchFamily="2" charset="-78"/>
              </a:rPr>
              <a:t>تهیه گزارش توجیه تاخیرات پروژه بر مبنای منابعی همچون قرارداد، بخشنامه‌های سازمان مدیریت و نظارت راهبردی ریاست جمهوری، شرایط عمومی پیمان، نامه‌های ارسالی پیمانکار و نامه‌های دریافتی پیمانکار.</a:t>
            </a:r>
          </a:p>
          <a:p>
            <a:pPr marL="285750" indent="-285750" algn="just" rtl="1">
              <a:buFont typeface="Wingdings" panose="05000000000000000000" pitchFamily="2" charset="2"/>
              <a:buChar char="§"/>
            </a:pPr>
            <a:r>
              <a:rPr lang="fa-IR" sz="2000" dirty="0">
                <a:cs typeface="B Nazanin" panose="00000400000000000000" pitchFamily="2" charset="-78"/>
              </a:rPr>
              <a:t>تهیه گزارش توجیه تاخیرات پروژه بر مبنای تاریخ ابلاغ و اصلاحیه‌های نقشه‌ها توسط مشاور، تاریخ شروع و صورت‌جلسات ایجاد معارضات و توقف کار و تاریخ رفع معارضات.</a:t>
            </a:r>
          </a:p>
          <a:p>
            <a:pPr marL="285750" indent="-285750" algn="just" rtl="1">
              <a:buFont typeface="Wingdings" panose="05000000000000000000" pitchFamily="2" charset="2"/>
              <a:buChar char="§"/>
            </a:pPr>
            <a:r>
              <a:rPr lang="fa-IR" sz="2000" dirty="0">
                <a:cs typeface="B Nazanin" panose="00000400000000000000" pitchFamily="2" charset="-78"/>
              </a:rPr>
              <a:t>تهیه گزارش توجیه تاخیرات پروژه بر مبنای تغییرات ایجادشده در احجام کار مطابق با دستور کارهای صادره و کارهای جدید ابلاغی.</a:t>
            </a:r>
          </a:p>
          <a:p>
            <a:pPr marL="285750" indent="-285750" algn="just" rtl="1">
              <a:buFont typeface="Wingdings" panose="05000000000000000000" pitchFamily="2" charset="2"/>
              <a:buChar char="§"/>
            </a:pPr>
            <a:r>
              <a:rPr lang="fa-IR" sz="2000" dirty="0">
                <a:cs typeface="B Nazanin" panose="00000400000000000000" pitchFamily="2" charset="-78"/>
              </a:rPr>
              <a:t>تهیه گزارش توجیه تاخیرات پروژه بر مبنای </a:t>
            </a:r>
            <a:r>
              <a:rPr lang="fa-IR" sz="2000" dirty="0" smtClean="0">
                <a:cs typeface="B Nazanin" panose="00000400000000000000" pitchFamily="2" charset="-78"/>
              </a:rPr>
              <a:t>گزارش </a:t>
            </a:r>
            <a:r>
              <a:rPr lang="fa-IR" sz="2000" dirty="0">
                <a:cs typeface="B Nazanin" panose="00000400000000000000" pitchFamily="2" charset="-78"/>
              </a:rPr>
              <a:t>روزانه شرایط جوی و مشکلات مستمر کارگاه.</a:t>
            </a:r>
          </a:p>
          <a:p>
            <a:pPr marL="285750" indent="-285750" algn="just" rtl="1">
              <a:buFont typeface="Wingdings" panose="05000000000000000000" pitchFamily="2" charset="2"/>
              <a:buChar char="§"/>
            </a:pPr>
            <a:r>
              <a:rPr lang="fa-IR" sz="2000" dirty="0">
                <a:cs typeface="B Nazanin" panose="00000400000000000000" pitchFamily="2" charset="-78"/>
              </a:rPr>
              <a:t>تهیه گزارش توجیه تاخیرات پروژه بر مبنای تاریخ ضمانت‌نامه‌های پیمانکار جهت دریافت پیش‌پرداخت، تاریخ نامه‌های پیمانکار به مشاور در خصوصی صورت‌وضعیت‌ها، تعدیل‌ها، تاریخ صدور چک از سوی کارفرما در وجه پیمانکار مربوط به پیش‌پرداخت‌ها، صورت‌وضعیت‌ها تعدیل‌ها۔</a:t>
            </a:r>
          </a:p>
          <a:p>
            <a:pPr marL="285750" indent="-285750" algn="just" rtl="1">
              <a:buFont typeface="Wingdings" panose="05000000000000000000" pitchFamily="2" charset="2"/>
              <a:buChar char="§"/>
            </a:pPr>
            <a:r>
              <a:rPr lang="fa-IR" sz="2000" dirty="0">
                <a:cs typeface="B Nazanin" panose="00000400000000000000" pitchFamily="2" charset="-78"/>
              </a:rPr>
              <a:t>تهیه گزارش توجیه تاخیرات پروژه بر مبنای برنامه‌های زمان‌بندی تائید شده و موارد مرتبط با تاخیرات ایجادشده.</a:t>
            </a:r>
          </a:p>
          <a:p>
            <a:pPr marL="285750" indent="-285750" algn="just" rtl="1">
              <a:buFont typeface="Wingdings" panose="05000000000000000000" pitchFamily="2" charset="2"/>
              <a:buChar char="§"/>
            </a:pPr>
            <a:r>
              <a:rPr lang="fa-IR" sz="2000" dirty="0">
                <a:cs typeface="B Nazanin" panose="00000400000000000000" pitchFamily="2" charset="-78"/>
              </a:rPr>
              <a:t>ارسال نامه‌ها و موارد توجیه تاخیرات برای کارفرما.</a:t>
            </a:r>
          </a:p>
          <a:p>
            <a:pPr marL="285750" indent="-285750" algn="just" rtl="1">
              <a:buFont typeface="Wingdings" panose="05000000000000000000" pitchFamily="2" charset="2"/>
              <a:buChar char="§"/>
            </a:pPr>
            <a:r>
              <a:rPr lang="fa-IR" sz="2000" dirty="0">
                <a:cs typeface="B Nazanin" panose="00000400000000000000" pitchFamily="2" charset="-78"/>
              </a:rPr>
              <a:t>شرکت در جلسات کارفرما جهت دفاع از موارد ارسال‌شده و ادعاهای مطرح‌شده.</a:t>
            </a:r>
          </a:p>
        </p:txBody>
      </p:sp>
    </p:spTree>
    <p:extLst>
      <p:ext uri="{BB962C8B-B14F-4D97-AF65-F5344CB8AC3E}">
        <p14:creationId xmlns:p14="http://schemas.microsoft.com/office/powerpoint/2010/main" val="2719749795"/>
      </p:ext>
    </p:extLst>
  </p:cSld>
  <p:clrMapOvr>
    <a:masterClrMapping/>
  </p:clrMapOvr>
  <p:transition spd="slow">
    <p:randomBar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098" name="Slide Number Placeholder 7"/>
          <p:cNvSpPr>
            <a:spLocks noGrp="1"/>
          </p:cNvSpPr>
          <p:nvPr>
            <p:ph type="sldNum" sz="quarter" idx="12"/>
          </p:nvPr>
        </p:nvSpPr>
        <p:spPr>
          <a:xfrm>
            <a:off x="214282" y="6215082"/>
            <a:ext cx="2133600" cy="457200"/>
          </a:xfrm>
          <a:noFill/>
        </p:spPr>
        <p:txBody>
          <a:bodyPr/>
          <a:lstStyle/>
          <a:p>
            <a:pPr algn="l"/>
            <a:fld id="{82CF9918-51C1-430B-B6FD-E73A719C77C1}" type="slidenum">
              <a:rPr lang="ar-SA" altLang="en-US" smtClean="0">
                <a:latin typeface="Arial" charset="0"/>
                <a:cs typeface="Arial" charset="0"/>
              </a:rPr>
              <a:pPr algn="l"/>
              <a:t>17</a:t>
            </a:fld>
            <a:endParaRPr lang="en-US" altLang="en-US" smtClean="0">
              <a:latin typeface="Arial" charset="0"/>
              <a:cs typeface="Arial" charset="0"/>
            </a:endParaRPr>
          </a:p>
        </p:txBody>
      </p:sp>
      <p:sp>
        <p:nvSpPr>
          <p:cNvPr id="4100" name="Rectangle 5"/>
          <p:cNvSpPr>
            <a:spLocks noChangeArrowheads="1"/>
          </p:cNvSpPr>
          <p:nvPr/>
        </p:nvSpPr>
        <p:spPr bwMode="auto">
          <a:xfrm>
            <a:off x="250825" y="1484313"/>
            <a:ext cx="7850188" cy="36512"/>
          </a:xfrm>
          <a:prstGeom prst="rect">
            <a:avLst/>
          </a:prstGeom>
          <a:gradFill rotWithShape="1">
            <a:gsLst>
              <a:gs pos="0">
                <a:srgbClr val="0099FF"/>
              </a:gs>
              <a:gs pos="100000">
                <a:srgbClr val="004776">
                  <a:alpha val="71001"/>
                </a:srgbClr>
              </a:gs>
            </a:gsLst>
            <a:path path="rect">
              <a:fillToRect r="100000" b="100000"/>
            </a:path>
          </a:gradFill>
          <a:ln w="9525">
            <a:noFill/>
            <a:miter lim="800000"/>
            <a:headEnd/>
            <a:tailEnd/>
          </a:ln>
        </p:spPr>
        <p:txBody>
          <a:bodyPr wrap="none" lIns="91429" tIns="45715" rIns="91429" bIns="45715" anchor="ctr"/>
          <a:lstStyle/>
          <a:p>
            <a:endParaRPr lang="en-US"/>
          </a:p>
        </p:txBody>
      </p:sp>
      <p:pic>
        <p:nvPicPr>
          <p:cNvPr id="8"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552" y="173042"/>
            <a:ext cx="1947840" cy="10081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250825" y="1556792"/>
            <a:ext cx="7705551" cy="5324535"/>
          </a:xfrm>
          <a:prstGeom prst="rect">
            <a:avLst/>
          </a:prstGeom>
        </p:spPr>
        <p:txBody>
          <a:bodyPr wrap="square">
            <a:spAutoFit/>
          </a:bodyPr>
          <a:lstStyle/>
          <a:p>
            <a:pPr marL="285750" indent="-285750" algn="just" rtl="1">
              <a:buFont typeface="Wingdings" panose="05000000000000000000" pitchFamily="2" charset="2"/>
              <a:buChar char="§"/>
            </a:pPr>
            <a:r>
              <a:rPr lang="fa-IR" sz="2000" dirty="0">
                <a:cs typeface="B Nazanin" panose="00000400000000000000" pitchFamily="2" charset="-78"/>
              </a:rPr>
              <a:t>تدوین ادعا به واحد هزینه، با توجه به هزینه ایجادشده توسط موردادعا، هزینه تأخیر زمانی ایجادشده توسط فعالیت موردادعا و هزینه تأخیر زمانی کلی ایجادشده در طولی پروژه به‌واسطه موضوع ادعا. برگزاری جلسه جهت همسان‌سازی نحوه محاسبات مالی با کارفرما</a:t>
            </a:r>
            <a:r>
              <a:rPr lang="fa-IR" sz="2000" dirty="0" smtClean="0">
                <a:cs typeface="B Nazanin" panose="00000400000000000000" pitchFamily="2" charset="-78"/>
              </a:rPr>
              <a:t>.</a:t>
            </a:r>
          </a:p>
          <a:p>
            <a:pPr algn="just" rtl="1"/>
            <a:endParaRPr lang="fa-IR" sz="2000" dirty="0">
              <a:cs typeface="B Nazanin" panose="00000400000000000000" pitchFamily="2" charset="-78"/>
            </a:endParaRPr>
          </a:p>
          <a:p>
            <a:pPr marL="285750" indent="-285750" algn="just" rtl="1">
              <a:buFont typeface="Wingdings" panose="05000000000000000000" pitchFamily="2" charset="2"/>
              <a:buChar char="§"/>
            </a:pPr>
            <a:r>
              <a:rPr lang="fa-IR" sz="2000" dirty="0">
                <a:cs typeface="B Nazanin" panose="00000400000000000000" pitchFamily="2" charset="-78"/>
              </a:rPr>
              <a:t>اعمال نظرات کارفرما بر روی موارد مالی</a:t>
            </a:r>
            <a:r>
              <a:rPr lang="fa-IR" sz="2000" dirty="0" smtClean="0">
                <a:cs typeface="B Nazanin" panose="00000400000000000000" pitchFamily="2" charset="-78"/>
              </a:rPr>
              <a:t>،</a:t>
            </a:r>
          </a:p>
          <a:p>
            <a:pPr algn="just" rtl="1"/>
            <a:endParaRPr lang="fa-IR" sz="2000" dirty="0">
              <a:cs typeface="B Nazanin" panose="00000400000000000000" pitchFamily="2" charset="-78"/>
            </a:endParaRPr>
          </a:p>
          <a:p>
            <a:pPr marL="285750" indent="-285750" algn="just" rtl="1">
              <a:buFont typeface="Wingdings" panose="05000000000000000000" pitchFamily="2" charset="2"/>
              <a:buChar char="§"/>
            </a:pPr>
            <a:r>
              <a:rPr lang="fa-IR" sz="2000" dirty="0">
                <a:cs typeface="B Nazanin" panose="00000400000000000000" pitchFamily="2" charset="-78"/>
              </a:rPr>
              <a:t> ارسال پرونده ادعا همراه با مستندات کافی به دفتر حقوقی </a:t>
            </a:r>
            <a:r>
              <a:rPr lang="fa-IR" sz="2000" dirty="0" smtClean="0">
                <a:cs typeface="B Nazanin" panose="00000400000000000000" pitchFamily="2" charset="-78"/>
              </a:rPr>
              <a:t>پروژه.</a:t>
            </a:r>
          </a:p>
          <a:p>
            <a:pPr algn="just" rtl="1"/>
            <a:endParaRPr lang="fa-IR" sz="2000" dirty="0">
              <a:cs typeface="B Nazanin" panose="00000400000000000000" pitchFamily="2" charset="-78"/>
            </a:endParaRPr>
          </a:p>
          <a:p>
            <a:pPr marL="285750" indent="-285750" algn="just" rtl="1">
              <a:buFont typeface="Wingdings" panose="05000000000000000000" pitchFamily="2" charset="2"/>
              <a:buChar char="§"/>
            </a:pPr>
            <a:r>
              <a:rPr lang="fa-IR" sz="2000" dirty="0">
                <a:cs typeface="B Nazanin" panose="00000400000000000000" pitchFamily="2" charset="-78"/>
              </a:rPr>
              <a:t> بررسی مسئله‌های ایجادشده در جلسه حل اختلاف با حضور طرفین</a:t>
            </a:r>
            <a:r>
              <a:rPr lang="fa-IR" sz="2000" dirty="0" smtClean="0">
                <a:cs typeface="B Nazanin" panose="00000400000000000000" pitchFamily="2" charset="-78"/>
              </a:rPr>
              <a:t>،</a:t>
            </a:r>
          </a:p>
          <a:p>
            <a:pPr algn="just" rtl="1"/>
            <a:endParaRPr lang="fa-IR" sz="2000" dirty="0">
              <a:cs typeface="B Nazanin" panose="00000400000000000000" pitchFamily="2" charset="-78"/>
            </a:endParaRPr>
          </a:p>
          <a:p>
            <a:pPr marL="285750" indent="-285750" algn="just" rtl="1">
              <a:buFont typeface="Wingdings" panose="05000000000000000000" pitchFamily="2" charset="2"/>
              <a:buChar char="§"/>
            </a:pPr>
            <a:r>
              <a:rPr lang="fa-IR" sz="2000" dirty="0">
                <a:cs typeface="B Nazanin" panose="00000400000000000000" pitchFamily="2" charset="-78"/>
              </a:rPr>
              <a:t>در صورت توافق طرفین قرارداد در خصوص موارد ادعا، تبدیل آن به تغییرات و اضافه نمودن الحاقیه به قرارداد</a:t>
            </a:r>
            <a:r>
              <a:rPr lang="fa-IR" sz="2000" dirty="0" smtClean="0">
                <a:cs typeface="B Nazanin" panose="00000400000000000000" pitchFamily="2" charset="-78"/>
              </a:rPr>
              <a:t>.</a:t>
            </a:r>
          </a:p>
          <a:p>
            <a:pPr algn="just" rtl="1"/>
            <a:endParaRPr lang="fa-IR" sz="2000" dirty="0">
              <a:cs typeface="B Nazanin" panose="00000400000000000000" pitchFamily="2" charset="-78"/>
            </a:endParaRPr>
          </a:p>
          <a:p>
            <a:pPr marL="285750" indent="-285750" algn="just" rtl="1">
              <a:buFont typeface="Wingdings" panose="05000000000000000000" pitchFamily="2" charset="2"/>
              <a:buChar char="§"/>
            </a:pPr>
            <a:r>
              <a:rPr lang="fa-IR" sz="2000" dirty="0">
                <a:cs typeface="B Nazanin" panose="00000400000000000000" pitchFamily="2" charset="-78"/>
              </a:rPr>
              <a:t>در صورت عدم توافق طرفین قرارداد در خصوص موارد ادعا، تبدیل آن به دعاوی و شروع فرایند مدیریت دعاوی</a:t>
            </a:r>
            <a:r>
              <a:rPr lang="fa-IR" sz="2000" dirty="0" smtClean="0">
                <a:cs typeface="B Nazanin" panose="00000400000000000000" pitchFamily="2" charset="-78"/>
              </a:rPr>
              <a:t>.</a:t>
            </a:r>
          </a:p>
          <a:p>
            <a:pPr algn="just" rtl="1"/>
            <a:endParaRPr lang="fa-IR" sz="2000" dirty="0">
              <a:cs typeface="B Nazanin" panose="00000400000000000000" pitchFamily="2" charset="-78"/>
            </a:endParaRPr>
          </a:p>
          <a:p>
            <a:pPr marL="285750" indent="-285750" algn="just" rtl="1">
              <a:buFont typeface="Wingdings" panose="05000000000000000000" pitchFamily="2" charset="2"/>
              <a:buChar char="§"/>
            </a:pPr>
            <a:r>
              <a:rPr lang="fa-IR" sz="2000" dirty="0">
                <a:cs typeface="B Nazanin" panose="00000400000000000000" pitchFamily="2" charset="-78"/>
              </a:rPr>
              <a:t>تهیه نامه‌های موردنیاز جهت طرح دعاوی.</a:t>
            </a:r>
          </a:p>
        </p:txBody>
      </p:sp>
      <p:sp>
        <p:nvSpPr>
          <p:cNvPr id="3" name="Rectangle 2"/>
          <p:cNvSpPr/>
          <p:nvPr/>
        </p:nvSpPr>
        <p:spPr>
          <a:xfrm>
            <a:off x="4463988" y="950321"/>
            <a:ext cx="3390672" cy="461665"/>
          </a:xfrm>
          <a:prstGeom prst="rect">
            <a:avLst/>
          </a:prstGeom>
        </p:spPr>
        <p:txBody>
          <a:bodyPr wrap="square">
            <a:spAutoFit/>
          </a:bodyPr>
          <a:lstStyle/>
          <a:p>
            <a:pPr algn="r"/>
            <a:r>
              <a:rPr lang="fa-IR" sz="2400" dirty="0">
                <a:ln>
                  <a:solidFill>
                    <a:srgbClr val="FF0000"/>
                  </a:solidFill>
                </a:ln>
                <a:cs typeface="B Titr" panose="00000700000000000000" pitchFamily="2" charset="-78"/>
              </a:rPr>
              <a:t>5- طرح ادعاهای مالی</a:t>
            </a:r>
          </a:p>
        </p:txBody>
      </p:sp>
    </p:spTree>
    <p:extLst>
      <p:ext uri="{BB962C8B-B14F-4D97-AF65-F5344CB8AC3E}">
        <p14:creationId xmlns:p14="http://schemas.microsoft.com/office/powerpoint/2010/main" val="2719749795"/>
      </p:ext>
    </p:extLst>
  </p:cSld>
  <p:clrMapOvr>
    <a:masterClrMapping/>
  </p:clrMapOvr>
  <p:transition spd="slow">
    <p:randomBar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Rectangle 2"/>
          <p:cNvSpPr/>
          <p:nvPr/>
        </p:nvSpPr>
        <p:spPr>
          <a:xfrm>
            <a:off x="1193458" y="4653136"/>
            <a:ext cx="6552728" cy="1538883"/>
          </a:xfrm>
          <a:prstGeom prst="rect">
            <a:avLst/>
          </a:prstGeom>
          <a:blipFill>
            <a:blip r:embed="rId2"/>
            <a:tile tx="0" ty="0" sx="100000" sy="100000" flip="none" algn="tl"/>
          </a:blipFill>
          <a:effectLst>
            <a:glow rad="228600">
              <a:schemeClr val="accent4">
                <a:satMod val="175000"/>
                <a:alpha val="40000"/>
              </a:schemeClr>
            </a:glow>
            <a:innerShdw blurRad="114300">
              <a:prstClr val="black"/>
            </a:innerShdw>
          </a:effectLst>
          <a:scene3d>
            <a:camera prst="orthographicFront"/>
            <a:lightRig rig="threePt" dir="t"/>
          </a:scene3d>
          <a:sp3d>
            <a:bevelT w="139700" h="139700" prst="divot"/>
          </a:sp3d>
        </p:spPr>
        <p:txBody>
          <a:bodyPr wrap="square" lIns="91440" tIns="45720" rIns="91440" bIns="45720">
            <a:spAutoFit/>
          </a:bodyPr>
          <a:lstStyle/>
          <a:p>
            <a:pPr algn="ctr"/>
            <a:endParaRPr lang="fa-IR" sz="2000" b="1" dirty="0" smtClean="0">
              <a:ln w="10541" cmpd="sng">
                <a:solidFill>
                  <a:srgbClr val="7D7D7D">
                    <a:tint val="100000"/>
                    <a:shade val="100000"/>
                    <a:satMod val="110000"/>
                  </a:srgbClr>
                </a:solidFill>
                <a:prstDash val="solid"/>
              </a:ln>
              <a:solidFill>
                <a:srgbClr val="AB57FF"/>
              </a:solidFill>
              <a:latin typeface="IranNastaliq" pitchFamily="18" charset="0"/>
              <a:cs typeface="IranNastaliq" pitchFamily="18" charset="0"/>
            </a:endParaRPr>
          </a:p>
          <a:p>
            <a:pPr algn="ctr"/>
            <a:r>
              <a:rPr lang="fa-IR" sz="5400" b="1" dirty="0" smtClean="0">
                <a:ln w="10541" cmpd="sng">
                  <a:solidFill>
                    <a:srgbClr val="7D7D7D">
                      <a:tint val="100000"/>
                      <a:shade val="100000"/>
                      <a:satMod val="110000"/>
                    </a:srgbClr>
                  </a:solidFill>
                  <a:prstDash val="solid"/>
                </a:ln>
                <a:solidFill>
                  <a:srgbClr val="AB57FF"/>
                </a:solidFill>
                <a:latin typeface="IranNastaliq" pitchFamily="18" charset="0"/>
                <a:cs typeface="IranNastaliq" pitchFamily="18" charset="0"/>
              </a:rPr>
              <a:t>با تشکر از حسن توجه شما</a:t>
            </a:r>
          </a:p>
          <a:p>
            <a:pPr algn="ctr"/>
            <a:endParaRPr lang="fa-IR" sz="2000" b="1" dirty="0" smtClean="0">
              <a:ln w="10541" cmpd="sng">
                <a:solidFill>
                  <a:srgbClr val="7D7D7D">
                    <a:tint val="100000"/>
                    <a:shade val="100000"/>
                    <a:satMod val="110000"/>
                  </a:srgbClr>
                </a:solidFill>
                <a:prstDash val="solid"/>
              </a:ln>
              <a:solidFill>
                <a:srgbClr val="AB57FF"/>
              </a:solidFill>
              <a:latin typeface="IranNastaliq" pitchFamily="18" charset="0"/>
              <a:cs typeface="IranNastaliq" pitchFamily="18" charset="0"/>
            </a:endParaRPr>
          </a:p>
        </p:txBody>
      </p:sp>
      <p:pic>
        <p:nvPicPr>
          <p:cNvPr id="174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21759" y="188640"/>
            <a:ext cx="7096125" cy="4257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72059885"/>
      </p:ext>
    </p:extLst>
  </p:cSld>
  <p:clrMapOvr>
    <a:masterClrMapping/>
  </p:clrMapOvr>
  <p:transition spd="slow">
    <p:randomBar dir="vert"/>
  </p:transition>
</p:sld>
</file>

<file path=ppt/theme/theme1.xml><?xml version="1.0" encoding="utf-8"?>
<a:theme xmlns:a="http://schemas.openxmlformats.org/drawingml/2006/main" name="Network">
  <a:themeElements>
    <a:clrScheme name="Network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fontScheme name="Network">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Network 1">
        <a:dk1>
          <a:srgbClr val="4F747B"/>
        </a:dk1>
        <a:lt1>
          <a:srgbClr val="FFFFFF"/>
        </a:lt1>
        <a:dk2>
          <a:srgbClr val="000000"/>
        </a:dk2>
        <a:lt2>
          <a:srgbClr val="C0C0C0"/>
        </a:lt2>
        <a:accent1>
          <a:srgbClr val="859868"/>
        </a:accent1>
        <a:accent2>
          <a:srgbClr val="5F5F5F"/>
        </a:accent2>
        <a:accent3>
          <a:srgbClr val="AAAAAA"/>
        </a:accent3>
        <a:accent4>
          <a:srgbClr val="DADADA"/>
        </a:accent4>
        <a:accent5>
          <a:srgbClr val="C2CAB9"/>
        </a:accent5>
        <a:accent6>
          <a:srgbClr val="555555"/>
        </a:accent6>
        <a:hlink>
          <a:srgbClr val="5F5F5F"/>
        </a:hlink>
        <a:folHlink>
          <a:srgbClr val="BA1212"/>
        </a:folHlink>
      </a:clrScheme>
      <a:clrMap bg1="dk2" tx1="lt1" bg2="dk1" tx2="lt2" accent1="accent1" accent2="accent2" accent3="accent3" accent4="accent4" accent5="accent5" accent6="accent6" hlink="hlink" folHlink="folHlink"/>
    </a:extraClrScheme>
    <a:extraClrScheme>
      <a:clrScheme name="Network 2">
        <a:dk1>
          <a:srgbClr val="3C0000"/>
        </a:dk1>
        <a:lt1>
          <a:srgbClr val="FFFFFF"/>
        </a:lt1>
        <a:dk2>
          <a:srgbClr val="4D0B0B"/>
        </a:dk2>
        <a:lt2>
          <a:srgbClr val="FFFFFF"/>
        </a:lt2>
        <a:accent1>
          <a:srgbClr val="666633"/>
        </a:accent1>
        <a:accent2>
          <a:srgbClr val="CC3300"/>
        </a:accent2>
        <a:accent3>
          <a:srgbClr val="B2AAAA"/>
        </a:accent3>
        <a:accent4>
          <a:srgbClr val="DADADA"/>
        </a:accent4>
        <a:accent5>
          <a:srgbClr val="B8B8AD"/>
        </a:accent5>
        <a:accent6>
          <a:srgbClr val="B92D00"/>
        </a:accent6>
        <a:hlink>
          <a:srgbClr val="CC9900"/>
        </a:hlink>
        <a:folHlink>
          <a:srgbClr val="CCCC33"/>
        </a:folHlink>
      </a:clrScheme>
      <a:clrMap bg1="dk2" tx1="lt1" bg2="dk1" tx2="lt2" accent1="accent1" accent2="accent2" accent3="accent3" accent4="accent4" accent5="accent5" accent6="accent6" hlink="hlink" folHlink="folHlink"/>
    </a:extraClrScheme>
    <a:extraClrScheme>
      <a:clrScheme name="Network 3">
        <a:dk1>
          <a:srgbClr val="666699"/>
        </a:dk1>
        <a:lt1>
          <a:srgbClr val="FFFFFF"/>
        </a:lt1>
        <a:dk2>
          <a:srgbClr val="15192B"/>
        </a:dk2>
        <a:lt2>
          <a:srgbClr val="CCCCFF"/>
        </a:lt2>
        <a:accent1>
          <a:srgbClr val="4F893D"/>
        </a:accent1>
        <a:accent2>
          <a:srgbClr val="666699"/>
        </a:accent2>
        <a:accent3>
          <a:srgbClr val="AAABAC"/>
        </a:accent3>
        <a:accent4>
          <a:srgbClr val="DADADA"/>
        </a:accent4>
        <a:accent5>
          <a:srgbClr val="B2C4AF"/>
        </a:accent5>
        <a:accent6>
          <a:srgbClr val="5C5C8A"/>
        </a:accent6>
        <a:hlink>
          <a:srgbClr val="CC9900"/>
        </a:hlink>
        <a:folHlink>
          <a:srgbClr val="4837C7"/>
        </a:folHlink>
      </a:clrScheme>
      <a:clrMap bg1="dk2" tx1="lt1" bg2="dk1" tx2="lt2" accent1="accent1" accent2="accent2" accent3="accent3" accent4="accent4" accent5="accent5" accent6="accent6" hlink="hlink" folHlink="folHlink"/>
    </a:extraClrScheme>
    <a:extraClrScheme>
      <a:clrScheme name="Network 4">
        <a:dk1>
          <a:srgbClr val="666699"/>
        </a:dk1>
        <a:lt1>
          <a:srgbClr val="FFFFFF"/>
        </a:lt1>
        <a:dk2>
          <a:srgbClr val="86001A"/>
        </a:dk2>
        <a:lt2>
          <a:srgbClr val="CCCC66"/>
        </a:lt2>
        <a:accent1>
          <a:srgbClr val="FF3300"/>
        </a:accent1>
        <a:accent2>
          <a:srgbClr val="FF6600"/>
        </a:accent2>
        <a:accent3>
          <a:srgbClr val="C3AAAB"/>
        </a:accent3>
        <a:accent4>
          <a:srgbClr val="DADADA"/>
        </a:accent4>
        <a:accent5>
          <a:srgbClr val="FFADAA"/>
        </a:accent5>
        <a:accent6>
          <a:srgbClr val="E75C00"/>
        </a:accent6>
        <a:hlink>
          <a:srgbClr val="CC9900"/>
        </a:hlink>
        <a:folHlink>
          <a:srgbClr val="FF0000"/>
        </a:folHlink>
      </a:clrScheme>
      <a:clrMap bg1="dk2" tx1="lt1" bg2="dk1" tx2="lt2" accent1="accent1" accent2="accent2" accent3="accent3" accent4="accent4" accent5="accent5" accent6="accent6" hlink="hlink" folHlink="folHlink"/>
    </a:extraClrScheme>
    <a:extraClrScheme>
      <a:clrScheme name="Network 5">
        <a:dk1>
          <a:srgbClr val="666699"/>
        </a:dk1>
        <a:lt1>
          <a:srgbClr val="FFFFFF"/>
        </a:lt1>
        <a:dk2>
          <a:srgbClr val="000054"/>
        </a:dk2>
        <a:lt2>
          <a:srgbClr val="FFFFFF"/>
        </a:lt2>
        <a:accent1>
          <a:srgbClr val="3333FF"/>
        </a:accent1>
        <a:accent2>
          <a:srgbClr val="006699"/>
        </a:accent2>
        <a:accent3>
          <a:srgbClr val="AAAAB3"/>
        </a:accent3>
        <a:accent4>
          <a:srgbClr val="DADADA"/>
        </a:accent4>
        <a:accent5>
          <a:srgbClr val="ADADFF"/>
        </a:accent5>
        <a:accent6>
          <a:srgbClr val="005C8A"/>
        </a:accent6>
        <a:hlink>
          <a:srgbClr val="669900"/>
        </a:hlink>
        <a:folHlink>
          <a:srgbClr val="0000FF"/>
        </a:folHlink>
      </a:clrScheme>
      <a:clrMap bg1="dk2" tx1="lt1" bg2="dk1" tx2="lt2" accent1="accent1" accent2="accent2" accent3="accent3" accent4="accent4" accent5="accent5" accent6="accent6" hlink="hlink" folHlink="folHlink"/>
    </a:extraClrScheme>
    <a:extraClrScheme>
      <a:clrScheme name="Network 6">
        <a:dk1>
          <a:srgbClr val="808080"/>
        </a:dk1>
        <a:lt1>
          <a:srgbClr val="FFFFFF"/>
        </a:lt1>
        <a:dk2>
          <a:srgbClr val="30054B"/>
        </a:dk2>
        <a:lt2>
          <a:srgbClr val="FFFFFF"/>
        </a:lt2>
        <a:accent1>
          <a:srgbClr val="797B9B"/>
        </a:accent1>
        <a:accent2>
          <a:srgbClr val="6B4FB1"/>
        </a:accent2>
        <a:accent3>
          <a:srgbClr val="ADAAB1"/>
        </a:accent3>
        <a:accent4>
          <a:srgbClr val="DADADA"/>
        </a:accent4>
        <a:accent5>
          <a:srgbClr val="BEBFCB"/>
        </a:accent5>
        <a:accent6>
          <a:srgbClr val="6047A0"/>
        </a:accent6>
        <a:hlink>
          <a:srgbClr val="7AACCE"/>
        </a:hlink>
        <a:folHlink>
          <a:srgbClr val="D8D8EC"/>
        </a:folHlink>
      </a:clrScheme>
      <a:clrMap bg1="dk2" tx1="lt1" bg2="dk1" tx2="lt2" accent1="accent1" accent2="accent2" accent3="accent3" accent4="accent4" accent5="accent5" accent6="accent6" hlink="hlink" folHlink="folHlink"/>
    </a:extraClrScheme>
    <a:extraClrScheme>
      <a:clrScheme name="Network 7">
        <a:dk1>
          <a:srgbClr val="808080"/>
        </a:dk1>
        <a:lt1>
          <a:srgbClr val="FFFFCC"/>
        </a:lt1>
        <a:dk2>
          <a:srgbClr val="29527B"/>
        </a:dk2>
        <a:lt2>
          <a:srgbClr val="FFFFFF"/>
        </a:lt2>
        <a:accent1>
          <a:srgbClr val="CCCC00"/>
        </a:accent1>
        <a:accent2>
          <a:srgbClr val="669999"/>
        </a:accent2>
        <a:accent3>
          <a:srgbClr val="ACB3BF"/>
        </a:accent3>
        <a:accent4>
          <a:srgbClr val="DADAAE"/>
        </a:accent4>
        <a:accent5>
          <a:srgbClr val="E2E2AA"/>
        </a:accent5>
        <a:accent6>
          <a:srgbClr val="5C8A8A"/>
        </a:accent6>
        <a:hlink>
          <a:srgbClr val="D8D8EC"/>
        </a:hlink>
        <a:folHlink>
          <a:srgbClr val="B2B2B2"/>
        </a:folHlink>
      </a:clrScheme>
      <a:clrMap bg1="dk2" tx1="lt1" bg2="dk1" tx2="lt2" accent1="accent1" accent2="accent2" accent3="accent3" accent4="accent4" accent5="accent5" accent6="accent6" hlink="hlink" folHlink="folHlink"/>
    </a:extraClrScheme>
    <a:extraClrScheme>
      <a:clrScheme name="Network 8">
        <a:dk1>
          <a:srgbClr val="666699"/>
        </a:dk1>
        <a:lt1>
          <a:srgbClr val="FFFFFF"/>
        </a:lt1>
        <a:dk2>
          <a:srgbClr val="476949"/>
        </a:dk2>
        <a:lt2>
          <a:srgbClr val="FFFFFF"/>
        </a:lt2>
        <a:accent1>
          <a:srgbClr val="CC6600"/>
        </a:accent1>
        <a:accent2>
          <a:srgbClr val="CC9900"/>
        </a:accent2>
        <a:accent3>
          <a:srgbClr val="B1B9B1"/>
        </a:accent3>
        <a:accent4>
          <a:srgbClr val="DADADA"/>
        </a:accent4>
        <a:accent5>
          <a:srgbClr val="E2B8AA"/>
        </a:accent5>
        <a:accent6>
          <a:srgbClr val="B98A00"/>
        </a:accent6>
        <a:hlink>
          <a:srgbClr val="669900"/>
        </a:hlink>
        <a:folHlink>
          <a:srgbClr val="A45200"/>
        </a:folHlink>
      </a:clrScheme>
      <a:clrMap bg1="dk2" tx1="lt1" bg2="dk1" tx2="lt2" accent1="accent1" accent2="accent2" accent3="accent3" accent4="accent4" accent5="accent5" accent6="accent6" hlink="hlink" folHlink="folHlink"/>
    </a:extraClrScheme>
    <a:extraClrScheme>
      <a:clrScheme name="Network 9">
        <a:dk1>
          <a:srgbClr val="000000"/>
        </a:dk1>
        <a:lt1>
          <a:srgbClr val="FFFFFF"/>
        </a:lt1>
        <a:dk2>
          <a:srgbClr val="7C1302"/>
        </a:dk2>
        <a:lt2>
          <a:srgbClr val="CC9900"/>
        </a:lt2>
        <a:accent1>
          <a:srgbClr val="CC9900"/>
        </a:accent1>
        <a:accent2>
          <a:srgbClr val="CC3300"/>
        </a:accent2>
        <a:accent3>
          <a:srgbClr val="FFFFFF"/>
        </a:accent3>
        <a:accent4>
          <a:srgbClr val="000000"/>
        </a:accent4>
        <a:accent5>
          <a:srgbClr val="E2CAAA"/>
        </a:accent5>
        <a:accent6>
          <a:srgbClr val="B92D00"/>
        </a:accent6>
        <a:hlink>
          <a:srgbClr val="808080"/>
        </a:hlink>
        <a:folHlink>
          <a:srgbClr val="CCCC66"/>
        </a:folHlink>
      </a:clrScheme>
      <a:clrMap bg1="lt1" tx1="dk1" bg2="lt2" tx2="dk2" accent1="accent1" accent2="accent2" accent3="accent3" accent4="accent4" accent5="accent5" accent6="accent6" hlink="hlink" folHlink="folHlink"/>
    </a:extraClrScheme>
    <a:extraClrScheme>
      <a:clrScheme name="Network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Network</Template>
  <TotalTime>7333</TotalTime>
  <Words>1321</Words>
  <Application>Microsoft Office PowerPoint</Application>
  <PresentationFormat>On-screen Show (4:3)</PresentationFormat>
  <Paragraphs>149</Paragraphs>
  <Slides>18</Slides>
  <Notes>16</Notes>
  <HiddenSlides>5</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Network</vt:lpstr>
      <vt:lpstr>بنام خدا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Technosun</dc:creator>
  <cp:lastModifiedBy>Windows User</cp:lastModifiedBy>
  <cp:revision>421</cp:revision>
  <dcterms:created xsi:type="dcterms:W3CDTF">2008-08-05T17:42:44Z</dcterms:created>
  <dcterms:modified xsi:type="dcterms:W3CDTF">2020-05-28T20:27:44Z</dcterms:modified>
</cp:coreProperties>
</file>