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9" r:id="rId2"/>
    <p:sldId id="268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6" r:id="rId11"/>
    <p:sldId id="267" r:id="rId12"/>
    <p:sldId id="262" r:id="rId13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640AA1FC-ACC4-7040-9E7D-43FB316734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زیر نویس 2">
            <a:extLst>
              <a:ext uri="{FF2B5EF4-FFF2-40B4-BE49-F238E27FC236}">
                <a16:creationId xmlns:a16="http://schemas.microsoft.com/office/drawing/2014/main" xmlns="" id="{E5CE7A20-0C1A-E040-8D27-17633223D2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a-IR"/>
              <a:t>برای ویرایش نسخه اصلی سبک زیرنویس کلیک کنید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79879513-2D15-BB47-95AB-B5F6378B0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6407306C-14F6-2244-9263-A247F7A61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E06FF2F6-AD6D-A54E-BBD9-BE69768E9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86673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F77F9ECF-DB6C-9649-AF9F-9A662547F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BF8CBFF4-104B-7447-947E-572C6C99A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5FF05A59-8DEF-9949-AF8D-778D6FB5D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97830102-49BB-C640-AF4A-A18465FB0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87256AA5-CF3E-0042-BEE2-8F6822C8F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94135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C2EC20E-2C99-B949-8DC6-82EC314BC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3903CF6D-C4AD-3F49-A916-69609C36B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4BECB4B8-E5E4-3A4F-8ED1-7577C3F91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A582C4E4-5E08-F449-AF7C-3D5870901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A7EC2E97-F56F-5D48-BFE5-9CB1B6107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97693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97F60EA-2D21-5048-8EE1-3BD3A7B25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5F57E660-3667-3F48-B595-DA925EC41C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محتوا 3">
            <a:extLst>
              <a:ext uri="{FF2B5EF4-FFF2-40B4-BE49-F238E27FC236}">
                <a16:creationId xmlns:a16="http://schemas.microsoft.com/office/drawing/2014/main" xmlns="" id="{9C11BD1B-8F0B-1148-8F1A-478034089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40B8FA58-FFF1-A645-AEFB-A600D31D4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E73499D2-A5FB-4C49-BB53-5DCC45DFC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07D9C068-7CAB-3E45-98D3-96D01F8CB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81451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384DAD83-8429-894B-A2A9-37F22B099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C3CB63F1-8988-0C4C-8C7E-948A55EFEA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نگهدارنده مکان محتوا 3">
            <a:extLst>
              <a:ext uri="{FF2B5EF4-FFF2-40B4-BE49-F238E27FC236}">
                <a16:creationId xmlns:a16="http://schemas.microsoft.com/office/drawing/2014/main" xmlns="" id="{71DD8C59-12D5-114A-B86D-B24E4D1335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5" name="نگهدارنده مکان متن 4">
            <a:extLst>
              <a:ext uri="{FF2B5EF4-FFF2-40B4-BE49-F238E27FC236}">
                <a16:creationId xmlns:a16="http://schemas.microsoft.com/office/drawing/2014/main" xmlns="" id="{7FB6617A-B611-7A46-8D73-F1B5A61DBD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6" name="نگهدارنده مکان محتوا 5">
            <a:extLst>
              <a:ext uri="{FF2B5EF4-FFF2-40B4-BE49-F238E27FC236}">
                <a16:creationId xmlns:a16="http://schemas.microsoft.com/office/drawing/2014/main" xmlns="" id="{DCCAE22C-B2EB-F74F-AB33-0F161FEEC0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7" name="نگهدارنده مکان تاریخ 6">
            <a:extLst>
              <a:ext uri="{FF2B5EF4-FFF2-40B4-BE49-F238E27FC236}">
                <a16:creationId xmlns:a16="http://schemas.microsoft.com/office/drawing/2014/main" xmlns="" id="{3D7889D5-B6FA-F445-B5D6-56773BDF3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8" name="نگهدارنده مکان پانویس 7">
            <a:extLst>
              <a:ext uri="{FF2B5EF4-FFF2-40B4-BE49-F238E27FC236}">
                <a16:creationId xmlns:a16="http://schemas.microsoft.com/office/drawing/2014/main" xmlns="" id="{1E36E8FF-6E8C-DB4A-BC7F-6EA1598F4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نگهدارنده مکان شماره اسلاید 8">
            <a:extLst>
              <a:ext uri="{FF2B5EF4-FFF2-40B4-BE49-F238E27FC236}">
                <a16:creationId xmlns:a16="http://schemas.microsoft.com/office/drawing/2014/main" xmlns="" id="{1AB962E6-EABF-7442-9D33-58D518E4F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70354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AB1FDD1-B6F1-DB43-80E0-21278422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تاریخ 2">
            <a:extLst>
              <a:ext uri="{FF2B5EF4-FFF2-40B4-BE49-F238E27FC236}">
                <a16:creationId xmlns:a16="http://schemas.microsoft.com/office/drawing/2014/main" xmlns="" id="{37C545FF-790E-D34B-97DC-6BDF9C181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4" name="نگهدارنده مکان پانویس 3">
            <a:extLst>
              <a:ext uri="{FF2B5EF4-FFF2-40B4-BE49-F238E27FC236}">
                <a16:creationId xmlns:a16="http://schemas.microsoft.com/office/drawing/2014/main" xmlns="" id="{42A7E0BA-C49C-7744-8E1E-301AE36BD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نگهدارنده مکان شماره اسلاید 4">
            <a:extLst>
              <a:ext uri="{FF2B5EF4-FFF2-40B4-BE49-F238E27FC236}">
                <a16:creationId xmlns:a16="http://schemas.microsoft.com/office/drawing/2014/main" xmlns="" id="{2FF60B0B-12CA-244A-8B99-5281D7FEC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10818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>
            <a:extLst>
              <a:ext uri="{FF2B5EF4-FFF2-40B4-BE49-F238E27FC236}">
                <a16:creationId xmlns:a16="http://schemas.microsoft.com/office/drawing/2014/main" xmlns="" id="{214A736A-80F2-4F4F-BC73-07255407A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3" name="نگهدارنده مکان پانویس 2">
            <a:extLst>
              <a:ext uri="{FF2B5EF4-FFF2-40B4-BE49-F238E27FC236}">
                <a16:creationId xmlns:a16="http://schemas.microsoft.com/office/drawing/2014/main" xmlns="" id="{7579E773-74C2-2C4F-B429-2E0C7C09E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نگهدارنده مکان شماره اسلاید 3">
            <a:extLst>
              <a:ext uri="{FF2B5EF4-FFF2-40B4-BE49-F238E27FC236}">
                <a16:creationId xmlns:a16="http://schemas.microsoft.com/office/drawing/2014/main" xmlns="" id="{E2B5DE96-C372-2841-9406-643865060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92550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FF3766A-15A3-8249-B41E-93924200F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56A30D45-6412-F04C-B5D7-AE3FB1904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متن 3">
            <a:extLst>
              <a:ext uri="{FF2B5EF4-FFF2-40B4-BE49-F238E27FC236}">
                <a16:creationId xmlns:a16="http://schemas.microsoft.com/office/drawing/2014/main" xmlns="" id="{0DB0783E-6D08-D249-892F-0CEB044F88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492E2DF8-BF51-E245-B88A-AF7FD1610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36FF1432-451F-C145-A4E8-64E635287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BFD87A00-A54B-8A49-A779-484736961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12009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ADD8E185-A20B-AD44-ABB7-2181BD66A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تصویر 2">
            <a:extLst>
              <a:ext uri="{FF2B5EF4-FFF2-40B4-BE49-F238E27FC236}">
                <a16:creationId xmlns:a16="http://schemas.microsoft.com/office/drawing/2014/main" xmlns="" id="{E6F134F1-723D-1C48-9749-9FE9F3A83A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نگهدارنده مکان متن 3">
            <a:extLst>
              <a:ext uri="{FF2B5EF4-FFF2-40B4-BE49-F238E27FC236}">
                <a16:creationId xmlns:a16="http://schemas.microsoft.com/office/drawing/2014/main" xmlns="" id="{405ABF58-47A1-5648-993F-4C7A826AD6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56139E50-BCE3-7E42-AD72-419CE2001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67878824-EF0C-E542-A899-2458AD38F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778F1234-C823-B94B-A4FE-B5EB2E2FB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07733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BCB8DFAE-70C0-D142-B4A5-19D916439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عمودی 2">
            <a:extLst>
              <a:ext uri="{FF2B5EF4-FFF2-40B4-BE49-F238E27FC236}">
                <a16:creationId xmlns:a16="http://schemas.microsoft.com/office/drawing/2014/main" xmlns="" id="{F13E288C-0937-4544-B9BE-517EF2FB55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3BE37B23-3CC3-6242-874D-B90B1322D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62F308AC-BA90-3747-BCA6-83DDC881C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BF2B9BCC-D848-5A4F-90A8-34106558A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15876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>
            <a:extLst>
              <a:ext uri="{FF2B5EF4-FFF2-40B4-BE49-F238E27FC236}">
                <a16:creationId xmlns:a16="http://schemas.microsoft.com/office/drawing/2014/main" xmlns="" id="{87A64A8E-0464-2640-A578-D4904D2794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عمودی 2">
            <a:extLst>
              <a:ext uri="{FF2B5EF4-FFF2-40B4-BE49-F238E27FC236}">
                <a16:creationId xmlns:a16="http://schemas.microsoft.com/office/drawing/2014/main" xmlns="" id="{7B2F0510-BCC8-F74F-9D03-CCE6C83CB3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13093A8D-1AF7-2546-A183-22BB9DA05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C4D3EB40-9B55-2C42-83D3-CBAB56E19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B087CCFA-6901-9C42-931A-9FDEA8D1D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21347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عنوان 1">
            <a:extLst>
              <a:ext uri="{FF2B5EF4-FFF2-40B4-BE49-F238E27FC236}">
                <a16:creationId xmlns:a16="http://schemas.microsoft.com/office/drawing/2014/main" xmlns="" id="{002F75CB-E01D-6F4A-BF21-932196049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352823F5-1709-5347-A36C-2B153C35E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EC3DD4C2-9FD0-3340-8FFB-E37DCBE508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51E0E-8549-E84D-B8E5-00588CF36A8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21B7C798-2B01-0B4C-A558-1BA5AF0339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91BFE656-F935-CC48-8BDA-B902FF3E0D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98CFA-DE18-7448-BF4F-249FCB5941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80161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65519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کاربرگ های حسابداری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0653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583E7A5C-1EB8-5D45-8BA4-B42ED1E7C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834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73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AB0AADA6-75F3-A74D-928E-BF94AA33C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57312"/>
            <a:ext cx="12192000" cy="996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88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C1589EFE-9BEE-7145-B759-11DFF4CE4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1" y="-1643062"/>
            <a:ext cx="12055079" cy="982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949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A227F4A9-6672-5B43-9DD8-4FBF1AD2A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2266"/>
            <a:ext cx="12191999" cy="1001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707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6533ACBB-19FC-1C41-AF0E-724FAF00F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000"/>
            <a:ext cx="12191999" cy="10912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92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D4A49B46-C103-AE41-BDB9-2F24037EA4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5875"/>
            <a:ext cx="12340828" cy="88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016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AB530530-4A44-664F-AD7D-98DC878E0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74" y="-1660922"/>
            <a:ext cx="12334874" cy="960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215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43AABD43-ECB6-DB4A-B8A2-51D5FEBADE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78844"/>
            <a:ext cx="12191999" cy="1042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61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78B599C7-7853-234E-8A8D-7D931BFE9B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6" y="-2000250"/>
            <a:ext cx="12317015" cy="9929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54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تصویر 5">
            <a:extLst>
              <a:ext uri="{FF2B5EF4-FFF2-40B4-BE49-F238E27FC236}">
                <a16:creationId xmlns:a16="http://schemas.microsoft.com/office/drawing/2014/main" xmlns="" id="{D27F9DCC-D2EA-BA45-9D28-D04E114AA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464593"/>
            <a:ext cx="12192000" cy="1089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40841"/>
      </p:ext>
    </p:extLst>
  </p:cSld>
  <p:clrMapOvr>
    <a:masterClrMapping/>
  </p:clrMapOvr>
</p:sld>
</file>

<file path=ppt/theme/theme1.xml><?xml version="1.0" encoding="utf-8"?>
<a:theme xmlns:a="http://schemas.openxmlformats.org/drawingml/2006/main" name="طرح زمینه Office">
  <a:themeElements>
    <a:clrScheme name="دفتر کا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دفتر کا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دفتر کا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Custom</PresentationFormat>
  <Paragraphs>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طرح زمینه Office</vt:lpstr>
      <vt:lpstr>بنام خدا</vt:lpstr>
      <vt:lpstr>انواع کاربرگ های حسابداری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ارائه PowerPoint</dc:title>
  <cp:lastModifiedBy>Windows User</cp:lastModifiedBy>
  <cp:revision>3</cp:revision>
  <dcterms:modified xsi:type="dcterms:W3CDTF">2020-05-28T03:35:59Z</dcterms:modified>
</cp:coreProperties>
</file>