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68" r:id="rId2"/>
    <p:sldId id="256" r:id="rId3"/>
    <p:sldId id="257" r:id="rId4"/>
    <p:sldId id="258" r:id="rId5"/>
    <p:sldId id="259" r:id="rId6"/>
    <p:sldId id="264" r:id="rId7"/>
    <p:sldId id="260" r:id="rId8"/>
    <p:sldId id="261" r:id="rId9"/>
    <p:sldId id="265" r:id="rId10"/>
    <p:sldId id="262" r:id="rId11"/>
    <p:sldId id="263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EE6F-2A38-4AFD-B3BE-E33D34FE7C3B}" type="datetimeFigureOut">
              <a:rPr lang="en-US" smtClean="0"/>
              <a:t>2/22/2020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E99C8-2B1E-4A49-97B6-0C488C10473E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EE6F-2A38-4AFD-B3BE-E33D34FE7C3B}" type="datetimeFigureOut">
              <a:rPr lang="en-US" smtClean="0"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E99C8-2B1E-4A49-97B6-0C488C10473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EE6F-2A38-4AFD-B3BE-E33D34FE7C3B}" type="datetimeFigureOut">
              <a:rPr lang="en-US" smtClean="0"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E99C8-2B1E-4A49-97B6-0C488C10473E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EE6F-2A38-4AFD-B3BE-E33D34FE7C3B}" type="datetimeFigureOut">
              <a:rPr lang="en-US" smtClean="0"/>
              <a:t>2/22/2020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E99C8-2B1E-4A49-97B6-0C488C10473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EE6F-2A38-4AFD-B3BE-E33D34FE7C3B}" type="datetimeFigureOut">
              <a:rPr lang="en-US" smtClean="0"/>
              <a:t>2/22/2020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E99C8-2B1E-4A49-97B6-0C488C10473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EE6F-2A38-4AFD-B3BE-E33D34FE7C3B}" type="datetimeFigureOut">
              <a:rPr lang="en-US" smtClean="0"/>
              <a:t>2/22/2020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E99C8-2B1E-4A49-97B6-0C488C10473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EE6F-2A38-4AFD-B3BE-E33D34FE7C3B}" type="datetimeFigureOut">
              <a:rPr lang="en-US" smtClean="0"/>
              <a:t>2/22/2020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E99C8-2B1E-4A49-97B6-0C488C10473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EE6F-2A38-4AFD-B3BE-E33D34FE7C3B}" type="datetimeFigureOut">
              <a:rPr lang="en-US" smtClean="0"/>
              <a:t>2/22/2020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E99C8-2B1E-4A49-97B6-0C488C10473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EE6F-2A38-4AFD-B3BE-E33D34FE7C3B}" type="datetimeFigureOut">
              <a:rPr lang="en-US" smtClean="0"/>
              <a:t>2/22/2020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DEE99C8-2B1E-4A49-97B6-0C488C10473E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EE6F-2A38-4AFD-B3BE-E33D34FE7C3B}" type="datetimeFigureOut">
              <a:rPr lang="en-US" smtClean="0"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E99C8-2B1E-4A49-97B6-0C488C10473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EE6F-2A38-4AFD-B3BE-E33D34FE7C3B}" type="datetimeFigureOut">
              <a:rPr lang="en-US" smtClean="0"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E99C8-2B1E-4A49-97B6-0C488C10473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2BDEE6F-2A38-4AFD-B3BE-E33D34FE7C3B}" type="datetimeFigureOut">
              <a:rPr lang="en-US" smtClean="0"/>
              <a:t>2/22/2020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DEE99C8-2B1E-4A49-97B6-0C488C10473E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83066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3608" y="-603448"/>
            <a:ext cx="7851648" cy="1828800"/>
          </a:xfrm>
        </p:spPr>
        <p:txBody>
          <a:bodyPr>
            <a:normAutofit/>
          </a:bodyPr>
          <a:lstStyle/>
          <a:p>
            <a:pPr rtl="1"/>
            <a:r>
              <a:rPr lang="fa-IR" sz="3600" dirty="0" smtClean="0">
                <a:solidFill>
                  <a:srgbClr val="FFFF00"/>
                </a:solidFill>
                <a:cs typeface="B Mitra" pitchFamily="2" charset="-78"/>
              </a:rPr>
              <a:t>مدار راه اندازی موتور ساده</a:t>
            </a:r>
            <a:endParaRPr lang="en-US" sz="3600" dirty="0">
              <a:solidFill>
                <a:srgbClr val="FFFF00"/>
              </a:solidFill>
              <a:cs typeface="B Mitra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637" y="1284536"/>
            <a:ext cx="7324725" cy="502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137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1043608" y="-603448"/>
            <a:ext cx="7851648" cy="1828800"/>
          </a:xfrm>
        </p:spPr>
        <p:txBody>
          <a:bodyPr>
            <a:normAutofit/>
          </a:bodyPr>
          <a:lstStyle/>
          <a:p>
            <a:pPr rtl="1"/>
            <a:r>
              <a:rPr lang="fa-IR" sz="3600" smtClean="0">
                <a:solidFill>
                  <a:srgbClr val="FFFF00"/>
                </a:solidFill>
                <a:cs typeface="B Mitra" pitchFamily="2" charset="-78"/>
              </a:rPr>
              <a:t>مدار راه اندازی موتور ساده</a:t>
            </a:r>
            <a:endParaRPr lang="en-US" sz="3600">
              <a:solidFill>
                <a:srgbClr val="FFFF00"/>
              </a:solidFill>
              <a:cs typeface="B Mitra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7544" y="1284536"/>
            <a:ext cx="8424936" cy="502478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mtClean="0"/>
          </a:p>
          <a:p>
            <a:pPr rtl="1"/>
            <a:r>
              <a:rPr lang="en-US" smtClean="0"/>
              <a:t>-NC </a:t>
            </a:r>
            <a:r>
              <a:rPr lang="fa-IR" smtClean="0"/>
              <a:t> </a:t>
            </a:r>
            <a:r>
              <a:rPr lang="en-US" smtClean="0"/>
              <a:t>Stop(S0): X1</a:t>
            </a:r>
          </a:p>
          <a:p>
            <a:pPr algn="l" rtl="1"/>
            <a:r>
              <a:rPr lang="en-US" smtClean="0"/>
              <a:t>                                                </a:t>
            </a:r>
            <a:r>
              <a:rPr lang="fa-IR" smtClean="0"/>
              <a:t> </a:t>
            </a:r>
            <a:r>
              <a:rPr lang="en-US" smtClean="0"/>
              <a:t>NO</a:t>
            </a:r>
            <a:r>
              <a:rPr lang="fa-IR" smtClean="0"/>
              <a:t> -</a:t>
            </a:r>
            <a:r>
              <a:rPr lang="en-US" smtClean="0"/>
              <a:t> Start (S1): X0</a:t>
            </a:r>
          </a:p>
          <a:p>
            <a:pPr algn="l" rtl="1"/>
            <a:r>
              <a:rPr lang="fa-IR" smtClean="0"/>
              <a:t>     </a:t>
            </a:r>
            <a:r>
              <a:rPr lang="en-US" smtClean="0"/>
              <a:t>       </a:t>
            </a:r>
            <a:r>
              <a:rPr lang="fa-IR" smtClean="0"/>
              <a:t>                               </a:t>
            </a:r>
            <a:r>
              <a:rPr lang="en-US" smtClean="0"/>
              <a:t> K1m:          Y0</a:t>
            </a:r>
          </a:p>
          <a:p>
            <a:pPr algn="ctr"/>
            <a:endParaRPr lang="en-US" smtClean="0"/>
          </a:p>
          <a:p>
            <a:pPr algn="r"/>
            <a:r>
              <a:rPr lang="fa-IR" smtClean="0"/>
              <a:t>با خود نگه دار: </a:t>
            </a:r>
            <a:endParaRPr lang="en-US"/>
          </a:p>
          <a:p>
            <a:pPr algn="ctr"/>
            <a:endParaRPr lang="en-US" smtClean="0"/>
          </a:p>
          <a:p>
            <a:pPr algn="ctr"/>
            <a:endParaRPr lang="en-US"/>
          </a:p>
          <a:p>
            <a:pPr algn="ctr"/>
            <a:endParaRPr lang="en-US" smtClean="0"/>
          </a:p>
          <a:p>
            <a:pPr algn="ctr"/>
            <a:endParaRPr lang="en-US"/>
          </a:p>
          <a:p>
            <a:pPr algn="ctr"/>
            <a:endParaRPr lang="en-US" smtClean="0"/>
          </a:p>
          <a:p>
            <a:pPr algn="ctr"/>
            <a:endParaRPr lang="en-US"/>
          </a:p>
          <a:p>
            <a:pPr algn="r" rtl="1"/>
            <a:r>
              <a:rPr lang="fa-IR" smtClean="0"/>
              <a:t> با </a:t>
            </a:r>
            <a:r>
              <a:rPr lang="en-US" smtClean="0"/>
              <a:t>set </a:t>
            </a:r>
            <a:r>
              <a:rPr lang="fa-IR" smtClean="0"/>
              <a:t> و </a:t>
            </a:r>
            <a:r>
              <a:rPr lang="en-US" smtClean="0"/>
              <a:t>reset </a:t>
            </a:r>
            <a:r>
              <a:rPr lang="fa-IR" smtClean="0"/>
              <a:t> :</a:t>
            </a:r>
            <a:endParaRPr lang="en-US" smtClean="0"/>
          </a:p>
          <a:p>
            <a:pPr algn="ctr"/>
            <a:endParaRPr lang="en-US"/>
          </a:p>
          <a:p>
            <a:pPr algn="ctr"/>
            <a:endParaRPr lang="en-US" smtClean="0"/>
          </a:p>
          <a:p>
            <a:pPr algn="ctr"/>
            <a:endParaRPr lang="en-US"/>
          </a:p>
          <a:p>
            <a:pPr algn="ctr"/>
            <a:endParaRPr lang="en-US" smtClean="0"/>
          </a:p>
          <a:p>
            <a:pPr algn="ctr"/>
            <a:endParaRPr lang="en-US"/>
          </a:p>
          <a:p>
            <a:pPr algn="ctr"/>
            <a:endParaRPr lang="en-US" smtClean="0"/>
          </a:p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843213"/>
            <a:ext cx="7992888" cy="1521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730080"/>
            <a:ext cx="7496175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912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-603448"/>
            <a:ext cx="7851648" cy="18288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fa-IR" sz="3600" smtClean="0">
                <a:solidFill>
                  <a:srgbClr val="FFFF00"/>
                </a:solidFill>
                <a:cs typeface="B Mitra" pitchFamily="2" charset="-78"/>
              </a:rPr>
              <a:t>مدار راه اندازی چپ گرد - راستگرد</a:t>
            </a:r>
            <a:endParaRPr lang="en-US" sz="3600">
              <a:solidFill>
                <a:srgbClr val="FFFF00"/>
              </a:solidFill>
              <a:cs typeface="B Mitra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13781"/>
            <a:ext cx="8014096" cy="4823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932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-603448"/>
            <a:ext cx="7851648" cy="18288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fa-IR" sz="3600" smtClean="0">
                <a:solidFill>
                  <a:srgbClr val="FFFF00"/>
                </a:solidFill>
                <a:cs typeface="B Mitra" pitchFamily="2" charset="-78"/>
              </a:rPr>
              <a:t>مدار راه اندازی چپ گرد - راستگرد</a:t>
            </a:r>
            <a:endParaRPr lang="en-US" sz="3600">
              <a:solidFill>
                <a:srgbClr val="FFFF00"/>
              </a:solidFill>
              <a:cs typeface="B Mitra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3528" y="1284536"/>
            <a:ext cx="8280920" cy="502478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ctr"/>
            <a:endParaRPr lang="en-US"/>
          </a:p>
          <a:p>
            <a:pPr rtl="1"/>
            <a:r>
              <a:rPr lang="en-US" smtClean="0"/>
              <a:t>Stop (S0) : X2 –NC             Start cw(S1): X0-NO            Startccw (S2):X</a:t>
            </a:r>
          </a:p>
          <a:p>
            <a:pPr rtl="1"/>
            <a:r>
              <a:rPr lang="en-US" smtClean="0"/>
              <a:t> Y1</a:t>
            </a:r>
            <a:r>
              <a:rPr lang="fa-IR" smtClean="0"/>
              <a:t> </a:t>
            </a:r>
            <a:r>
              <a:rPr lang="en-US" smtClean="0"/>
              <a:t>  K1m:   Y0                  K2m:</a:t>
            </a:r>
            <a:endParaRPr lang="fa-IR" smtClean="0"/>
          </a:p>
          <a:p>
            <a:pPr algn="r"/>
            <a:endParaRPr lang="fa-IR"/>
          </a:p>
          <a:p>
            <a:pPr algn="r"/>
            <a:r>
              <a:rPr lang="fa-IR"/>
              <a:t>با خود نگه دار:</a:t>
            </a:r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r>
              <a:rPr lang="en-US" smtClean="0"/>
              <a:t> </a:t>
            </a:r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37" y="2661642"/>
            <a:ext cx="7248525" cy="249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717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23528" y="1284536"/>
            <a:ext cx="8280920" cy="502478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ctr"/>
            <a:endParaRPr lang="en-US"/>
          </a:p>
          <a:p>
            <a:pPr rtl="1"/>
            <a:r>
              <a:rPr lang="en-US" smtClean="0"/>
              <a:t>Stop (S0) : X2 –NC             Start cw(S1): X0-NO            Startccw (S2):X</a:t>
            </a:r>
          </a:p>
          <a:p>
            <a:pPr rtl="1"/>
            <a:r>
              <a:rPr lang="en-US" smtClean="0"/>
              <a:t> Y1</a:t>
            </a:r>
            <a:r>
              <a:rPr lang="fa-IR" smtClean="0"/>
              <a:t> </a:t>
            </a:r>
            <a:r>
              <a:rPr lang="en-US" smtClean="0"/>
              <a:t>  K1m:   Y0                  K2m:</a:t>
            </a:r>
            <a:endParaRPr lang="fa-IR" smtClean="0"/>
          </a:p>
          <a:p>
            <a:pPr algn="r"/>
            <a:endParaRPr lang="fa-IR"/>
          </a:p>
          <a:p>
            <a:pPr algn="r" rtl="1"/>
            <a:r>
              <a:rPr lang="fa-IR" smtClean="0"/>
              <a:t>با </a:t>
            </a:r>
            <a:r>
              <a:rPr lang="en-US" smtClean="0"/>
              <a:t>  set</a:t>
            </a:r>
            <a:r>
              <a:rPr lang="fa-IR" smtClean="0"/>
              <a:t>و </a:t>
            </a:r>
            <a:r>
              <a:rPr lang="en-US" smtClean="0"/>
              <a:t>reset </a:t>
            </a:r>
            <a:r>
              <a:rPr lang="fa-IR" smtClean="0"/>
              <a:t> : </a:t>
            </a:r>
            <a:endParaRPr lang="fa-IR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r>
              <a:rPr lang="en-US" smtClean="0"/>
              <a:t> </a:t>
            </a:r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fa-IR"/>
          </a:p>
          <a:p>
            <a:pPr algn="r"/>
            <a:endParaRPr lang="fa-IR" smtClean="0"/>
          </a:p>
          <a:p>
            <a:pPr algn="r"/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043608" y="-603448"/>
            <a:ext cx="7851648" cy="18288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fa-IR" sz="3600" smtClean="0">
                <a:solidFill>
                  <a:srgbClr val="FFFF00"/>
                </a:solidFill>
                <a:cs typeface="B Mitra" pitchFamily="2" charset="-78"/>
              </a:rPr>
              <a:t>مدار راه اندازی چپ گرد - راستگرد</a:t>
            </a:r>
            <a:endParaRPr lang="en-US" sz="3600">
              <a:solidFill>
                <a:srgbClr val="FFFF00"/>
              </a:solidFill>
              <a:cs typeface="B Mitra" pitchFamily="2" charset="-78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2780928"/>
            <a:ext cx="7981702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7181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-603448"/>
            <a:ext cx="7851648" cy="18288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fa-IR" sz="3600" smtClean="0">
                <a:solidFill>
                  <a:srgbClr val="FFFF00"/>
                </a:solidFill>
                <a:cs typeface="B Mitra" pitchFamily="2" charset="-78"/>
              </a:rPr>
              <a:t>مدار راه اندازی ستاره - مثلث</a:t>
            </a:r>
            <a:endParaRPr lang="en-US" sz="3600">
              <a:solidFill>
                <a:srgbClr val="FFFF00"/>
              </a:solidFill>
              <a:cs typeface="B Mitra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75" y="1484784"/>
            <a:ext cx="8096250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040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-603448"/>
            <a:ext cx="7851648" cy="18288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fa-IR" sz="3600" smtClean="0">
                <a:solidFill>
                  <a:srgbClr val="FFFF00"/>
                </a:solidFill>
                <a:cs typeface="B Mitra" pitchFamily="2" charset="-78"/>
              </a:rPr>
              <a:t>مدار راه اندازی ستاره - مثلث</a:t>
            </a:r>
            <a:endParaRPr lang="en-US" sz="3600">
              <a:solidFill>
                <a:srgbClr val="FFFF00"/>
              </a:solidFill>
              <a:cs typeface="B Mitra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3528" y="1356544"/>
            <a:ext cx="8280920" cy="502478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rtl="1"/>
            <a:endParaRPr lang="fa-IR" smtClean="0"/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en-US" smtClean="0"/>
          </a:p>
          <a:p>
            <a:pPr rtl="1"/>
            <a:endParaRPr lang="en-US" smtClean="0"/>
          </a:p>
          <a:p>
            <a:pPr rtl="1"/>
            <a:endParaRPr lang="en-US"/>
          </a:p>
          <a:p>
            <a:pPr rtl="1"/>
            <a:endParaRPr lang="fa-IR"/>
          </a:p>
          <a:p>
            <a:pPr rtl="1"/>
            <a:r>
              <a:rPr lang="en-US" smtClean="0"/>
              <a:t>Stop(S0):X2-NC            Start (star) –S1:X0-NO         Start(delta)-S2:X1-NO</a:t>
            </a:r>
          </a:p>
          <a:p>
            <a:pPr rtl="1"/>
            <a:r>
              <a:rPr lang="en-US" smtClean="0"/>
              <a:t>K1m(main): Y0               K2m(star): Y1                  K2m(delta):Y2</a:t>
            </a:r>
          </a:p>
          <a:p>
            <a:pPr algn="r" rtl="1"/>
            <a:endParaRPr lang="fa-IR" smtClean="0"/>
          </a:p>
          <a:p>
            <a:pPr algn="r" rtl="1"/>
            <a:r>
              <a:rPr lang="fa-IR" smtClean="0"/>
              <a:t>با خود نگه دار : </a:t>
            </a:r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fa-IR"/>
          </a:p>
          <a:p>
            <a:pPr rtl="1"/>
            <a:r>
              <a:rPr lang="en-US" smtClean="0"/>
              <a:t> </a:t>
            </a:r>
            <a:endParaRPr lang="fa-IR" smtClean="0"/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2580853"/>
            <a:ext cx="8056314" cy="380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922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23528" y="1356544"/>
            <a:ext cx="8280920" cy="531281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rtl="1"/>
            <a:endParaRPr lang="fa-IR" smtClean="0"/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en-US" smtClean="0"/>
          </a:p>
          <a:p>
            <a:pPr rtl="1"/>
            <a:endParaRPr lang="en-US" smtClean="0"/>
          </a:p>
          <a:p>
            <a:pPr rtl="1"/>
            <a:endParaRPr lang="en-US"/>
          </a:p>
          <a:p>
            <a:pPr rtl="1"/>
            <a:endParaRPr lang="fa-IR"/>
          </a:p>
          <a:p>
            <a:pPr rtl="1"/>
            <a:r>
              <a:rPr lang="en-US" smtClean="0"/>
              <a:t>Stop(S0):X2-NC            Start (star) –S1:X0-NO         Start(delta)-S2:X1-NO</a:t>
            </a:r>
          </a:p>
          <a:p>
            <a:pPr rtl="1"/>
            <a:r>
              <a:rPr lang="en-US" smtClean="0"/>
              <a:t>K1m(main): Y0               K2m(star): Y1                  K2m(delta):Y2</a:t>
            </a:r>
          </a:p>
          <a:p>
            <a:pPr algn="r" rtl="1"/>
            <a:endParaRPr lang="fa-IR" smtClean="0"/>
          </a:p>
          <a:p>
            <a:pPr algn="r" rtl="1"/>
            <a:r>
              <a:rPr lang="fa-IR" smtClean="0"/>
              <a:t>با </a:t>
            </a:r>
            <a:r>
              <a:rPr lang="en-US" smtClean="0"/>
              <a:t>set </a:t>
            </a:r>
            <a:r>
              <a:rPr lang="fa-IR" smtClean="0"/>
              <a:t> و </a:t>
            </a:r>
            <a:r>
              <a:rPr lang="en-US" smtClean="0"/>
              <a:t>reset</a:t>
            </a:r>
            <a:r>
              <a:rPr lang="fa-IR" smtClean="0"/>
              <a:t> : </a:t>
            </a:r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fa-IR"/>
          </a:p>
          <a:p>
            <a:pPr rtl="1"/>
            <a:r>
              <a:rPr lang="en-US" smtClean="0"/>
              <a:t> </a:t>
            </a:r>
            <a:endParaRPr lang="fa-IR" smtClean="0"/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fa-IR"/>
          </a:p>
          <a:p>
            <a:pPr rtl="1"/>
            <a:endParaRPr lang="fa-IR" smtClean="0"/>
          </a:p>
          <a:p>
            <a:pPr rtl="1"/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043608" y="-603448"/>
            <a:ext cx="7851648" cy="18288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fa-IR" sz="3600" smtClean="0">
                <a:solidFill>
                  <a:srgbClr val="FFFF00"/>
                </a:solidFill>
                <a:cs typeface="B Mitra" pitchFamily="2" charset="-78"/>
              </a:rPr>
              <a:t>مدار راه اندازی ستاره - مثلث</a:t>
            </a:r>
            <a:endParaRPr lang="en-US" sz="3600">
              <a:solidFill>
                <a:srgbClr val="FFFF00"/>
              </a:solidFill>
              <a:cs typeface="B Mitra" pitchFamily="2" charset="-78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88505"/>
            <a:ext cx="7925122" cy="3836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2618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-603448"/>
            <a:ext cx="7851648" cy="18288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fa-IR" sz="3600" smtClean="0">
                <a:solidFill>
                  <a:srgbClr val="FFFF00"/>
                </a:solidFill>
                <a:cs typeface="B Mitra" pitchFamily="2" charset="-78"/>
              </a:rPr>
              <a:t>مدار راه اندازی ستاره – مثلث به صورت اتوماتیک</a:t>
            </a:r>
            <a:endParaRPr lang="en-US" sz="3600">
              <a:solidFill>
                <a:srgbClr val="FFFF00"/>
              </a:solidFill>
              <a:cs typeface="B Mitra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628800"/>
            <a:ext cx="7632848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065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-603448"/>
            <a:ext cx="7851648" cy="18288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fa-IR" sz="3600" smtClean="0">
                <a:solidFill>
                  <a:srgbClr val="FFFF00"/>
                </a:solidFill>
                <a:cs typeface="B Mitra" pitchFamily="2" charset="-78"/>
              </a:rPr>
              <a:t>مدار راه اندازی ستاره – مثلث به صورت اتوماتیک</a:t>
            </a:r>
            <a:endParaRPr lang="en-US" sz="3600">
              <a:solidFill>
                <a:srgbClr val="FFFF00"/>
              </a:solidFill>
              <a:cs typeface="B Mitra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5536" y="1260326"/>
            <a:ext cx="8352928" cy="540903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rtl="1"/>
            <a:endParaRPr lang="en-US" smtClean="0"/>
          </a:p>
          <a:p>
            <a:pPr rtl="1"/>
            <a:r>
              <a:rPr lang="en-US" smtClean="0"/>
              <a:t>Stop: X1-NC        Start: X0-NO    k1T:T0        </a:t>
            </a:r>
          </a:p>
          <a:p>
            <a:pPr rtl="1"/>
            <a:r>
              <a:rPr lang="en-US" smtClean="0"/>
              <a:t>K1m(star):Y0        K2m (delta):Y1      K3m(main):Y2</a:t>
            </a:r>
          </a:p>
          <a:p>
            <a:pPr rtl="1"/>
            <a:r>
              <a:rPr lang="en-US" smtClean="0"/>
              <a:t>       </a:t>
            </a:r>
            <a:endParaRPr lang="fa-IR" smtClean="0"/>
          </a:p>
          <a:p>
            <a:pPr algn="r"/>
            <a:r>
              <a:rPr lang="fa-IR" smtClean="0"/>
              <a:t>با خود نگه دار : </a:t>
            </a:r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en-US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36912"/>
            <a:ext cx="8352928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782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043608" y="-963488"/>
            <a:ext cx="7851648" cy="18288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fa-IR" sz="3600" smtClean="0">
                <a:solidFill>
                  <a:srgbClr val="FFFF00"/>
                </a:solidFill>
                <a:cs typeface="B Mitra" pitchFamily="2" charset="-78"/>
              </a:rPr>
              <a:t>مدار راه اندازی ستاره – مثلث به صورت اتوماتیک</a:t>
            </a:r>
            <a:endParaRPr lang="en-US" sz="3600">
              <a:solidFill>
                <a:srgbClr val="FFFF00"/>
              </a:solidFill>
              <a:cs typeface="B Mitra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876386"/>
            <a:ext cx="8352928" cy="586498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rtl="1"/>
            <a:r>
              <a:rPr lang="en-US" smtClean="0"/>
              <a:t>Stop: X1-NC        Start: X0-NO    k1T:T0        </a:t>
            </a:r>
          </a:p>
          <a:p>
            <a:pPr rtl="1"/>
            <a:r>
              <a:rPr lang="en-US" smtClean="0"/>
              <a:t>K1m(star):Y0        K2m (delta):Y1      K3m(main):Y2</a:t>
            </a:r>
          </a:p>
          <a:p>
            <a:pPr algn="r" rtl="1"/>
            <a:r>
              <a:rPr lang="fa-IR"/>
              <a:t>با </a:t>
            </a:r>
            <a:r>
              <a:rPr lang="en-US"/>
              <a:t>set </a:t>
            </a:r>
            <a:r>
              <a:rPr lang="fa-IR"/>
              <a:t> و </a:t>
            </a:r>
            <a:r>
              <a:rPr lang="en-US"/>
              <a:t>reset </a:t>
            </a:r>
            <a:r>
              <a:rPr lang="fa-IR"/>
              <a:t> : </a:t>
            </a:r>
          </a:p>
          <a:p>
            <a:pPr algn="r" rtl="1"/>
            <a:r>
              <a:rPr lang="en-US" smtClean="0"/>
              <a:t>    </a:t>
            </a:r>
            <a:endParaRPr lang="fa-IR" smtClean="0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fa-IR"/>
          </a:p>
          <a:p>
            <a:pPr algn="ctr"/>
            <a:endParaRPr lang="fa-IR" smtClean="0"/>
          </a:p>
          <a:p>
            <a:pPr algn="ctr"/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44" y="1749946"/>
            <a:ext cx="7400925" cy="4775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6751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420</TotalTime>
  <Words>268</Words>
  <Application>Microsoft Office PowerPoint</Application>
  <PresentationFormat>On-screen Show (4:3)</PresentationFormat>
  <Paragraphs>235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B Mitra</vt:lpstr>
      <vt:lpstr>Calibri</vt:lpstr>
      <vt:lpstr>Constantia</vt:lpstr>
      <vt:lpstr>Majalla UI</vt:lpstr>
      <vt:lpstr>Traditional Arabic</vt:lpstr>
      <vt:lpstr>Wingdings 2</vt:lpstr>
      <vt:lpstr>Flow</vt:lpstr>
      <vt:lpstr>بنام خدا</vt:lpstr>
      <vt:lpstr>مدار راه اندازی موتور ساده</vt:lpstr>
      <vt:lpstr>مدار راه اندازی موتور ساده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مدار راه اندازی موتور ساده</dc:title>
  <dc:creator>parnian</dc:creator>
  <cp:lastModifiedBy>Windows User</cp:lastModifiedBy>
  <cp:revision>25</cp:revision>
  <dcterms:created xsi:type="dcterms:W3CDTF">2016-01-03T04:40:01Z</dcterms:created>
  <dcterms:modified xsi:type="dcterms:W3CDTF">2020-02-22T11:23:36Z</dcterms:modified>
</cp:coreProperties>
</file>