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804" r:id="rId1"/>
  </p:sldMasterIdLst>
  <p:notesMasterIdLst>
    <p:notesMasterId r:id="rId50"/>
  </p:notesMasterIdLst>
  <p:sldIdLst>
    <p:sldId id="256" r:id="rId2"/>
    <p:sldId id="300" r:id="rId3"/>
    <p:sldId id="257" r:id="rId4"/>
    <p:sldId id="258" r:id="rId5"/>
    <p:sldId id="259" r:id="rId6"/>
    <p:sldId id="260" r:id="rId7"/>
    <p:sldId id="261" r:id="rId8"/>
    <p:sldId id="262" r:id="rId9"/>
    <p:sldId id="264" r:id="rId10"/>
    <p:sldId id="270" r:id="rId11"/>
    <p:sldId id="265" r:id="rId12"/>
    <p:sldId id="266" r:id="rId13"/>
    <p:sldId id="267" r:id="rId14"/>
    <p:sldId id="269" r:id="rId15"/>
    <p:sldId id="271" r:id="rId16"/>
    <p:sldId id="272" r:id="rId17"/>
    <p:sldId id="273" r:id="rId18"/>
    <p:sldId id="274" r:id="rId19"/>
    <p:sldId id="275" r:id="rId20"/>
    <p:sldId id="276" r:id="rId21"/>
    <p:sldId id="277" r:id="rId22"/>
    <p:sldId id="278" r:id="rId23"/>
    <p:sldId id="279" r:id="rId24"/>
    <p:sldId id="280" r:id="rId25"/>
    <p:sldId id="281" r:id="rId26"/>
    <p:sldId id="282" r:id="rId27"/>
    <p:sldId id="283" r:id="rId28"/>
    <p:sldId id="284" r:id="rId29"/>
    <p:sldId id="285" r:id="rId30"/>
    <p:sldId id="286" r:id="rId31"/>
    <p:sldId id="287" r:id="rId32"/>
    <p:sldId id="301" r:id="rId33"/>
    <p:sldId id="302" r:id="rId34"/>
    <p:sldId id="288" r:id="rId35"/>
    <p:sldId id="289" r:id="rId36"/>
    <p:sldId id="290" r:id="rId37"/>
    <p:sldId id="291" r:id="rId38"/>
    <p:sldId id="305" r:id="rId39"/>
    <p:sldId id="292" r:id="rId40"/>
    <p:sldId id="293" r:id="rId41"/>
    <p:sldId id="294" r:id="rId42"/>
    <p:sldId id="303" r:id="rId43"/>
    <p:sldId id="299" r:id="rId44"/>
    <p:sldId id="304" r:id="rId45"/>
    <p:sldId id="295" r:id="rId46"/>
    <p:sldId id="297" r:id="rId47"/>
    <p:sldId id="298" r:id="rId48"/>
    <p:sldId id="296" r:id="rId49"/>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xmlns="">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xmlns=""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66" d="100"/>
          <a:sy n="66" d="100"/>
        </p:scale>
        <p:origin x="-1506" y="-108"/>
      </p:cViewPr>
      <p:guideLst>
        <p:guide orient="horz" pos="2160"/>
        <p:guide pos="2880"/>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notesMaster" Target="notesMasters/notesMaster1.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theme" Target="theme/theme1.xml"/><Relationship Id="rId5" Type="http://schemas.openxmlformats.org/officeDocument/2006/relationships/slide" Target="slides/slide4.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8" Type="http://schemas.openxmlformats.org/officeDocument/2006/relationships/slide" Target="slides/slide7.xml"/><Relationship Id="rId51" Type="http://schemas.openxmlformats.org/officeDocument/2006/relationships/presProps" Target="presProps.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s>
</file>

<file path=ppt/diagrams/colors1.xml><?xml version="1.0" encoding="utf-8"?>
<dgm:colorsDef xmlns:dgm="http://schemas.openxmlformats.org/drawingml/2006/diagram" xmlns:a="http://schemas.openxmlformats.org/drawingml/2006/main" uniqueId="urn:microsoft.com/office/officeart/2005/8/colors/colorful3">
  <dgm:title val=""/>
  <dgm:desc val=""/>
  <dgm:catLst>
    <dgm:cat type="colorful" pri="10300"/>
  </dgm:catLst>
  <dgm:styleLbl name="node0">
    <dgm:fillClrLst meth="repeat">
      <a:schemeClr val="accent2"/>
    </dgm:fillClrLst>
    <dgm:linClrLst meth="repeat">
      <a:schemeClr val="lt1"/>
    </dgm:linClrLst>
    <dgm:effectClrLst/>
    <dgm:txLinClrLst/>
    <dgm:txFillClrLst/>
    <dgm:txEffectClrLst/>
  </dgm:styleLbl>
  <dgm:styleLbl name="node1">
    <dgm:fillClrLst>
      <a:schemeClr val="accent3"/>
      <a:schemeClr val="accent4"/>
    </dgm:fillClrLst>
    <dgm:linClrLst meth="repeat">
      <a:schemeClr val="lt1"/>
    </dgm:linClrLst>
    <dgm:effectClrLst/>
    <dgm:txLinClrLst/>
    <dgm:txFillClrLst/>
    <dgm:txEffectClrLst/>
  </dgm:styleLbl>
  <dgm:styleLbl name="alignNode1">
    <dgm:fillClrLst>
      <a:schemeClr val="accent3"/>
      <a:schemeClr val="accent4"/>
    </dgm:fillClrLst>
    <dgm:linClrLst>
      <a:schemeClr val="accent3"/>
      <a:schemeClr val="accent4"/>
    </dgm:linClrLst>
    <dgm:effectClrLst/>
    <dgm:txLinClrLst/>
    <dgm:txFillClrLst/>
    <dgm:txEffectClrLst/>
  </dgm:styleLbl>
  <dgm:styleLbl name="lnNode1">
    <dgm:fillClrLst>
      <a:schemeClr val="accent3"/>
      <a:schemeClr val="accent4"/>
    </dgm:fillClrLst>
    <dgm:linClrLst meth="repeat">
      <a:schemeClr val="lt1"/>
    </dgm:linClrLst>
    <dgm:effectClrLst/>
    <dgm:txLinClrLst/>
    <dgm:txFillClrLst/>
    <dgm:txEffectClrLst/>
  </dgm:styleLbl>
  <dgm:styleLbl name="vennNode1">
    <dgm:fillClrLst>
      <a:schemeClr val="accent3">
        <a:alpha val="50000"/>
      </a:schemeClr>
      <a:schemeClr val="accent4">
        <a:alpha val="50000"/>
      </a:schemeClr>
    </dgm:fillClrLst>
    <dgm:linClrLst meth="repeat">
      <a:schemeClr val="lt1"/>
    </dgm:linClrLst>
    <dgm:effectClrLst/>
    <dgm:txLinClrLst/>
    <dgm:txFillClrLst/>
    <dgm:txEffectClrLst/>
  </dgm:styleLbl>
  <dgm:styleLbl name="node2">
    <dgm:fillClrLst>
      <a:schemeClr val="accent4"/>
    </dgm:fillClrLst>
    <dgm:linClrLst meth="repeat">
      <a:schemeClr val="lt1"/>
    </dgm:linClrLst>
    <dgm:effectClrLst/>
    <dgm:txLinClrLst/>
    <dgm:txFillClrLst/>
    <dgm:txEffectClrLst/>
  </dgm:styleLbl>
  <dgm:styleLbl name="node3">
    <dgm:fillClrLst>
      <a:schemeClr val="accent5"/>
    </dgm:fillClrLst>
    <dgm:linClrLst meth="repeat">
      <a:schemeClr val="lt1"/>
    </dgm:linClrLst>
    <dgm:effectClrLst/>
    <dgm:txLinClrLst/>
    <dgm:txFillClrLst/>
    <dgm:txEffectClrLst/>
  </dgm:styleLbl>
  <dgm:styleLbl name="node4">
    <dgm:fillClrLst>
      <a:schemeClr val="accent6"/>
    </dgm:fillClrLst>
    <dgm:linClrLst meth="repeat">
      <a:schemeClr val="lt1"/>
    </dgm:linClrLst>
    <dgm:effectClrLst/>
    <dgm:txLinClrLst/>
    <dgm:txFillClrLst/>
    <dgm:txEffectClrLst/>
  </dgm:styleLbl>
  <dgm:styleLbl name="fgImgPlace1">
    <dgm:fillClrLst>
      <a:schemeClr val="accent3">
        <a:tint val="50000"/>
      </a:schemeClr>
      <a:schemeClr val="accent4">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3">
        <a:tint val="50000"/>
      </a:schemeClr>
      <a:schemeClr val="accent4">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3">
        <a:tint val="50000"/>
      </a:schemeClr>
      <a:schemeClr val="accent4">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3"/>
      <a:schemeClr val="accent4"/>
    </dgm:fillClrLst>
    <dgm:linClrLst meth="repeat">
      <a:schemeClr val="lt1"/>
    </dgm:linClrLst>
    <dgm:effectClrLst/>
    <dgm:txLinClrLst/>
    <dgm:txFillClrLst/>
    <dgm:txEffectClrLst/>
  </dgm:styleLbl>
  <dgm:styleLbl name="fgSibTrans2D1">
    <dgm:fillClrLst>
      <a:schemeClr val="accent3"/>
      <a:schemeClr val="accent4"/>
    </dgm:fillClrLst>
    <dgm:linClrLst meth="repeat">
      <a:schemeClr val="lt1"/>
    </dgm:linClrLst>
    <dgm:effectClrLst/>
    <dgm:txLinClrLst/>
    <dgm:txFillClrLst meth="repeat">
      <a:schemeClr val="lt1"/>
    </dgm:txFillClrLst>
    <dgm:txEffectClrLst/>
  </dgm:styleLbl>
  <dgm:styleLbl name="bgSibTrans2D1">
    <dgm:fillClrLst>
      <a:schemeClr val="accent3"/>
      <a:schemeClr val="accent4"/>
    </dgm:fillClrLst>
    <dgm:linClrLst meth="repeat">
      <a:schemeClr val="lt1"/>
    </dgm:linClrLst>
    <dgm:effectClrLst/>
    <dgm:txLinClrLst/>
    <dgm:txFillClrLst meth="repeat">
      <a:schemeClr val="lt1"/>
    </dgm:txFillClrLst>
    <dgm:txEffectClrLst/>
  </dgm:styleLbl>
  <dgm:styleLbl name="sibTrans1D1">
    <dgm:fillClrLst/>
    <dgm:linClrLst>
      <a:schemeClr val="accent3"/>
      <a:schemeClr val="accent4"/>
    </dgm:linClrLst>
    <dgm:effectClrLst/>
    <dgm:txLinClrLst/>
    <dgm:txFillClrLst meth="repeat">
      <a:schemeClr val="tx1"/>
    </dgm:txFillClrLst>
    <dgm:txEffectClrLst/>
  </dgm:styleLbl>
  <dgm:styleLbl name="callout">
    <dgm:fillClrLst meth="repeat">
      <a:schemeClr val="accent3"/>
    </dgm:fillClrLst>
    <dgm:linClrLst meth="repeat">
      <a:schemeClr val="accent3">
        <a:tint val="50000"/>
      </a:schemeClr>
    </dgm:linClrLst>
    <dgm:effectClrLst/>
    <dgm:txLinClrLst/>
    <dgm:txFillClrLst meth="repeat">
      <a:schemeClr val="tx1"/>
    </dgm:txFillClrLst>
    <dgm:txEffectClrLst/>
  </dgm:styleLbl>
  <dgm:styleLbl name="asst0">
    <dgm:fillClrLst meth="repeat">
      <a:schemeClr val="accent3"/>
    </dgm:fillClrLst>
    <dgm:linClrLst meth="repeat">
      <a:schemeClr val="lt1">
        <a:shade val="80000"/>
      </a:schemeClr>
    </dgm:linClrLst>
    <dgm:effectClrLst/>
    <dgm:txLinClrLst/>
    <dgm:txFillClrLst/>
    <dgm:txEffectClrLst/>
  </dgm:styleLbl>
  <dgm:styleLbl name="asst1">
    <dgm:fillClrLst meth="repeat">
      <a:schemeClr val="accent4"/>
    </dgm:fillClrLst>
    <dgm:linClrLst meth="repeat">
      <a:schemeClr val="lt1">
        <a:shade val="80000"/>
      </a:schemeClr>
    </dgm:linClrLst>
    <dgm:effectClrLst/>
    <dgm:txLinClrLst/>
    <dgm:txFillClrLst/>
    <dgm:txEffectClrLst/>
  </dgm:styleLbl>
  <dgm:styleLbl name="asst2">
    <dgm:fillClrLst>
      <a:schemeClr val="accent5"/>
    </dgm:fillClrLst>
    <dgm:linClrLst meth="repeat">
      <a:schemeClr val="lt1"/>
    </dgm:linClrLst>
    <dgm:effectClrLst/>
    <dgm:txLinClrLst/>
    <dgm:txFillClrLst/>
    <dgm:txEffectClrLst/>
  </dgm:styleLbl>
  <dgm:styleLbl name="asst3">
    <dgm:fillClrLst>
      <a:schemeClr val="accent6"/>
    </dgm:fillClrLst>
    <dgm:linClrLst meth="repeat">
      <a:schemeClr val="lt1"/>
    </dgm:linClrLst>
    <dgm:effectClrLst/>
    <dgm:txLinClrLst/>
    <dgm:txFillClrLst/>
    <dgm:txEffectClrLst/>
  </dgm:styleLbl>
  <dgm:styleLbl name="asst4">
    <dgm:fillClrLst>
      <a:schemeClr val="accent1"/>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3"/>
    </dgm:fillClrLst>
    <dgm:linClrLst meth="repeat">
      <a:schemeClr val="accent3"/>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4"/>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5"/>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6"/>
    </dgm:linClrLst>
    <dgm:effectClrLst/>
    <dgm:txLinClrLst/>
    <dgm:txFillClrLst meth="repeat">
      <a:schemeClr val="tx1"/>
    </dgm:txFillClrLst>
    <dgm:txEffectClrLst/>
  </dgm:styleLbl>
  <dgm:styleLbl name="f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conF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align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solidFgAcc1">
    <dgm:fillClrLst meth="repeat">
      <a:schemeClr val="lt1"/>
    </dgm:fillClrLst>
    <dgm:linClrLst>
      <a:schemeClr val="accent3"/>
      <a:schemeClr val="accent4"/>
    </dgm:linClrLst>
    <dgm:effectClrLst/>
    <dgm:txLinClrLst/>
    <dgm:txFillClrLst meth="repeat">
      <a:schemeClr val="dk1"/>
    </dgm:txFillClrLst>
    <dgm:txEffectClrLst/>
  </dgm:styleLbl>
  <dgm:styleLbl name="solidAlignAcc1">
    <dgm:fillClrLst meth="repeat">
      <a:schemeClr val="lt1"/>
    </dgm:fillClrLst>
    <dgm:linClrLst>
      <a:schemeClr val="accent3"/>
      <a:schemeClr val="accent4"/>
    </dgm:linClrLst>
    <dgm:effectClrLst/>
    <dgm:txLinClrLst/>
    <dgm:txFillClrLst meth="repeat">
      <a:schemeClr val="dk1"/>
    </dgm:txFillClrLst>
    <dgm:txEffectClrLst/>
  </dgm:styleLbl>
  <dgm:styleLbl name="solidBgAcc1">
    <dgm:fillClrLst meth="repeat">
      <a:schemeClr val="lt1"/>
    </dgm:fillClrLst>
    <dgm:linClrLst>
      <a:schemeClr val="accent3"/>
      <a:schemeClr val="accent4"/>
    </dgm:linClrLst>
    <dgm:effectClrLst/>
    <dgm:txLinClrLst/>
    <dgm:txFillClrLst meth="repeat">
      <a:schemeClr val="dk1"/>
    </dgm:txFillClrLst>
    <dgm:txEffectClrLst/>
  </dgm:styleLbl>
  <dgm:styleLbl name="fg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align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bg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2"/>
    </dgm:linClrLst>
    <dgm:effectClrLst/>
    <dgm:txLinClrLst/>
    <dgm:txFillClrLst meth="repeat">
      <a:schemeClr val="dk1"/>
    </dgm:txFillClrLst>
    <dgm:txEffectClrLst/>
  </dgm:styleLbl>
  <dgm:styleLbl name="fgAcc2">
    <dgm:fillClrLst meth="repeat">
      <a:schemeClr val="lt1">
        <a:alpha val="90000"/>
      </a:schemeClr>
    </dgm:fillClrLst>
    <dgm:linClrLst>
      <a:schemeClr val="accent4"/>
    </dgm:linClrLst>
    <dgm:effectClrLst/>
    <dgm:txLinClrLst/>
    <dgm:txFillClrLst meth="repeat">
      <a:schemeClr val="dk1"/>
    </dgm:txFillClrLst>
    <dgm:txEffectClrLst/>
  </dgm:styleLbl>
  <dgm:styleLbl name="fgAcc3">
    <dgm:fillClrLst meth="repeat">
      <a:schemeClr val="lt1">
        <a:alpha val="90000"/>
      </a:schemeClr>
    </dgm:fillClrLst>
    <dgm:linClrLst>
      <a:schemeClr val="accent5"/>
    </dgm:linClrLst>
    <dgm:effectClrLst/>
    <dgm:txLinClrLst/>
    <dgm:txFillClrLst meth="repeat">
      <a:schemeClr val="dk1"/>
    </dgm:txFillClrLst>
    <dgm:txEffectClrLst/>
  </dgm:styleLbl>
  <dgm:styleLbl name="fgAcc4">
    <dgm:fillClrLst meth="repeat">
      <a:schemeClr val="lt1">
        <a:alpha val="90000"/>
      </a:schemeClr>
    </dgm:fillClrLst>
    <dgm:linClrLst>
      <a:schemeClr val="accent6"/>
    </dgm:linClrLst>
    <dgm:effectClrLst/>
    <dgm:txLinClrLst/>
    <dgm:txFillClrLst meth="repeat">
      <a:schemeClr val="dk1"/>
    </dgm:txFillClrLst>
    <dgm:txEffectClrLst/>
  </dgm:styleLbl>
  <dgm:styleLbl name="bgShp">
    <dgm:fillClrLst meth="repeat">
      <a:schemeClr val="accent3">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3">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3"/>
    </dgm:linClrLst>
    <dgm:effectClrLst/>
    <dgm:txLinClrLst/>
    <dgm:txFillClrLst meth="repeat">
      <a:schemeClr val="lt1"/>
    </dgm:txFillClrLst>
    <dgm:txEffectClrLst/>
  </dgm:styleLbl>
  <dgm:styleLbl name="fgShp">
    <dgm:fillClrLst meth="repeat">
      <a:schemeClr val="accent3">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23813D35-6DA7-4628-9239-4A9358067B3A}" type="doc">
      <dgm:prSet loTypeId="urn:microsoft.com/office/officeart/2005/8/layout/hierarchy1" loCatId="hierarchy" qsTypeId="urn:microsoft.com/office/officeart/2005/8/quickstyle/simple2" qsCatId="simple" csTypeId="urn:microsoft.com/office/officeart/2005/8/colors/colorful3" csCatId="colorful" phldr="1"/>
      <dgm:spPr/>
      <dgm:t>
        <a:bodyPr/>
        <a:lstStyle/>
        <a:p>
          <a:pPr rtl="1"/>
          <a:endParaRPr lang="fa-IR"/>
        </a:p>
      </dgm:t>
    </dgm:pt>
    <dgm:pt modelId="{68240C48-9660-4772-A2BA-D7894CC705CF}">
      <dgm:prSet phldrT="[Text]"/>
      <dgm:spPr/>
      <dgm:t>
        <a:bodyPr/>
        <a:lstStyle/>
        <a:p>
          <a:pPr rtl="1"/>
          <a:r>
            <a:rPr lang="fa-IR" b="1" cap="none" spc="0" smtClean="0">
              <a:ln w="18000">
                <a:prstDash val="solid"/>
                <a:miter lim="800000"/>
              </a:ln>
              <a:effectLst>
                <a:outerShdw blurRad="25500" dist="23000" dir="7020000" algn="tl">
                  <a:srgbClr val="000000">
                    <a:alpha val="50000"/>
                  </a:srgbClr>
                </a:outerShdw>
              </a:effectLst>
            </a:rPr>
            <a:t>انواع حسابهای مستقل در حسابداری دولتی</a:t>
          </a:r>
          <a:endParaRPr lang="fa-IR" b="1" cap="none" spc="0" dirty="0">
            <a:ln w="18000">
              <a:prstDash val="solid"/>
              <a:miter lim="800000"/>
            </a:ln>
            <a:effectLst>
              <a:outerShdw blurRad="25500" dist="23000" dir="7020000" algn="tl">
                <a:srgbClr val="000000">
                  <a:alpha val="50000"/>
                </a:srgbClr>
              </a:outerShdw>
            </a:effectLst>
          </a:endParaRPr>
        </a:p>
      </dgm:t>
    </dgm:pt>
    <dgm:pt modelId="{2B9F845E-DA4C-4587-9DDB-4A32333E6FD6}" type="parTrans" cxnId="{9C382A60-244C-494F-A422-6D8D1F0FBA78}">
      <dgm:prSet/>
      <dgm:spPr/>
      <dgm:t>
        <a:bodyPr/>
        <a:lstStyle/>
        <a:p>
          <a:pPr rtl="1"/>
          <a:endParaRPr lang="fa-IR" b="1" cap="none" spc="0">
            <a:ln w="18000">
              <a:solidFill>
                <a:schemeClr val="accent2">
                  <a:satMod val="140000"/>
                </a:schemeClr>
              </a:solidFill>
              <a:prstDash val="solid"/>
              <a:miter lim="800000"/>
            </a:ln>
            <a:noFill/>
            <a:effectLst>
              <a:outerShdw blurRad="25500" dist="23000" dir="7020000" algn="tl">
                <a:srgbClr val="000000">
                  <a:alpha val="50000"/>
                </a:srgbClr>
              </a:outerShdw>
            </a:effectLst>
          </a:endParaRPr>
        </a:p>
      </dgm:t>
    </dgm:pt>
    <dgm:pt modelId="{467C875A-7482-4048-B179-CEA67BDA2260}" type="sibTrans" cxnId="{9C382A60-244C-494F-A422-6D8D1F0FBA78}">
      <dgm:prSet/>
      <dgm:spPr/>
      <dgm:t>
        <a:bodyPr/>
        <a:lstStyle/>
        <a:p>
          <a:pPr rtl="1"/>
          <a:endParaRPr lang="fa-IR" b="1" cap="none" spc="0">
            <a:ln w="18000">
              <a:solidFill>
                <a:schemeClr val="accent2">
                  <a:satMod val="140000"/>
                </a:schemeClr>
              </a:solidFill>
              <a:prstDash val="solid"/>
              <a:miter lim="800000"/>
            </a:ln>
            <a:noFill/>
            <a:effectLst>
              <a:outerShdw blurRad="25500" dist="23000" dir="7020000" algn="tl">
                <a:srgbClr val="000000">
                  <a:alpha val="50000"/>
                </a:srgbClr>
              </a:outerShdw>
            </a:effectLst>
          </a:endParaRPr>
        </a:p>
      </dgm:t>
    </dgm:pt>
    <dgm:pt modelId="{4F498886-A0D9-4029-A157-D4259C914086}">
      <dgm:prSet phldrT="[Text]"/>
      <dgm:spPr/>
      <dgm:t>
        <a:bodyPr/>
        <a:lstStyle/>
        <a:p>
          <a:pPr rtl="1"/>
          <a:r>
            <a:rPr lang="fa-IR" b="1" cap="none" spc="0" smtClean="0">
              <a:ln w="18000">
                <a:prstDash val="solid"/>
                <a:miter lim="800000"/>
              </a:ln>
              <a:effectLst>
                <a:outerShdw blurRad="25500" dist="23000" dir="7020000" algn="tl">
                  <a:srgbClr val="000000">
                    <a:alpha val="50000"/>
                  </a:srgbClr>
                </a:outerShdw>
              </a:effectLst>
            </a:rPr>
            <a:t>حساب مستقل وجوه سرمایه ای</a:t>
          </a:r>
          <a:endParaRPr lang="fa-IR" b="1" cap="none" spc="0" dirty="0">
            <a:ln w="18000">
              <a:prstDash val="solid"/>
              <a:miter lim="800000"/>
            </a:ln>
            <a:effectLst>
              <a:outerShdw blurRad="25500" dist="23000" dir="7020000" algn="tl">
                <a:srgbClr val="000000">
                  <a:alpha val="50000"/>
                </a:srgbClr>
              </a:outerShdw>
            </a:effectLst>
          </a:endParaRPr>
        </a:p>
      </dgm:t>
    </dgm:pt>
    <dgm:pt modelId="{C1BDC9B6-ADCD-48ED-B195-DF1564E60E55}" type="parTrans" cxnId="{2B148B9B-7699-4CFA-B350-B4B1AEFDE7AA}">
      <dgm:prSet/>
      <dgm:spPr/>
      <dgm:t>
        <a:bodyPr/>
        <a:lstStyle/>
        <a:p>
          <a:pPr rtl="1"/>
          <a:endParaRPr lang="fa-IR" b="1" cap="none" spc="0">
            <a:ln w="18000">
              <a:solidFill>
                <a:schemeClr val="accent2">
                  <a:satMod val="140000"/>
                </a:schemeClr>
              </a:solidFill>
              <a:prstDash val="solid"/>
              <a:miter lim="800000"/>
            </a:ln>
            <a:noFill/>
            <a:effectLst>
              <a:outerShdw blurRad="25500" dist="23000" dir="7020000" algn="tl">
                <a:srgbClr val="000000">
                  <a:alpha val="50000"/>
                </a:srgbClr>
              </a:outerShdw>
            </a:effectLst>
          </a:endParaRPr>
        </a:p>
      </dgm:t>
    </dgm:pt>
    <dgm:pt modelId="{2C64B6C2-6607-4ACE-875A-65EB09C5BDF0}" type="sibTrans" cxnId="{2B148B9B-7699-4CFA-B350-B4B1AEFDE7AA}">
      <dgm:prSet/>
      <dgm:spPr/>
      <dgm:t>
        <a:bodyPr/>
        <a:lstStyle/>
        <a:p>
          <a:pPr rtl="1"/>
          <a:endParaRPr lang="fa-IR" b="1" cap="none" spc="0">
            <a:ln w="18000">
              <a:solidFill>
                <a:schemeClr val="accent2">
                  <a:satMod val="140000"/>
                </a:schemeClr>
              </a:solidFill>
              <a:prstDash val="solid"/>
              <a:miter lim="800000"/>
            </a:ln>
            <a:noFill/>
            <a:effectLst>
              <a:outerShdw blurRad="25500" dist="23000" dir="7020000" algn="tl">
                <a:srgbClr val="000000">
                  <a:alpha val="50000"/>
                </a:srgbClr>
              </a:outerShdw>
            </a:effectLst>
          </a:endParaRPr>
        </a:p>
      </dgm:t>
    </dgm:pt>
    <dgm:pt modelId="{9A6ED2F0-20CC-46A3-95ED-63C0B6BA171F}">
      <dgm:prSet phldrT="[Text]"/>
      <dgm:spPr/>
      <dgm:t>
        <a:bodyPr/>
        <a:lstStyle/>
        <a:p>
          <a:pPr rtl="1"/>
          <a:r>
            <a:rPr lang="fa-IR" b="1" cap="none" spc="0" smtClean="0">
              <a:ln w="18000">
                <a:prstDash val="solid"/>
                <a:miter lim="800000"/>
              </a:ln>
              <a:effectLst>
                <a:outerShdw blurRad="25500" dist="23000" dir="7020000" algn="tl">
                  <a:srgbClr val="000000">
                    <a:alpha val="50000"/>
                  </a:srgbClr>
                </a:outerShdw>
              </a:effectLst>
            </a:rPr>
            <a:t>حساب مستقل وجوه انتفاعی</a:t>
          </a:r>
          <a:endParaRPr lang="fa-IR" b="1" cap="none" spc="0" dirty="0">
            <a:ln w="18000">
              <a:prstDash val="solid"/>
              <a:miter lim="800000"/>
            </a:ln>
            <a:effectLst>
              <a:outerShdw blurRad="25500" dist="23000" dir="7020000" algn="tl">
                <a:srgbClr val="000000">
                  <a:alpha val="50000"/>
                </a:srgbClr>
              </a:outerShdw>
            </a:effectLst>
          </a:endParaRPr>
        </a:p>
      </dgm:t>
    </dgm:pt>
    <dgm:pt modelId="{612203AE-C6E9-4685-95BB-F322BB3377F5}" type="parTrans" cxnId="{8B3C91F5-A346-4906-8822-7888B6FD13C8}">
      <dgm:prSet/>
      <dgm:spPr/>
      <dgm:t>
        <a:bodyPr/>
        <a:lstStyle/>
        <a:p>
          <a:pPr rtl="1"/>
          <a:endParaRPr lang="fa-IR" b="1" cap="none" spc="0">
            <a:ln w="18000">
              <a:solidFill>
                <a:schemeClr val="accent2">
                  <a:satMod val="140000"/>
                </a:schemeClr>
              </a:solidFill>
              <a:prstDash val="solid"/>
              <a:miter lim="800000"/>
            </a:ln>
            <a:noFill/>
            <a:effectLst>
              <a:outerShdw blurRad="25500" dist="23000" dir="7020000" algn="tl">
                <a:srgbClr val="000000">
                  <a:alpha val="50000"/>
                </a:srgbClr>
              </a:outerShdw>
            </a:effectLst>
          </a:endParaRPr>
        </a:p>
      </dgm:t>
    </dgm:pt>
    <dgm:pt modelId="{2983BAAB-5508-44FB-A50E-B8D1185602BE}" type="sibTrans" cxnId="{8B3C91F5-A346-4906-8822-7888B6FD13C8}">
      <dgm:prSet/>
      <dgm:spPr/>
      <dgm:t>
        <a:bodyPr/>
        <a:lstStyle/>
        <a:p>
          <a:pPr rtl="1"/>
          <a:endParaRPr lang="fa-IR" b="1" cap="none" spc="0">
            <a:ln w="18000">
              <a:solidFill>
                <a:schemeClr val="accent2">
                  <a:satMod val="140000"/>
                </a:schemeClr>
              </a:solidFill>
              <a:prstDash val="solid"/>
              <a:miter lim="800000"/>
            </a:ln>
            <a:noFill/>
            <a:effectLst>
              <a:outerShdw blurRad="25500" dist="23000" dir="7020000" algn="tl">
                <a:srgbClr val="000000">
                  <a:alpha val="50000"/>
                </a:srgbClr>
              </a:outerShdw>
            </a:effectLst>
          </a:endParaRPr>
        </a:p>
      </dgm:t>
    </dgm:pt>
    <dgm:pt modelId="{DC9C70AB-0D03-49C6-BDD6-96D098421688}">
      <dgm:prSet phldrT="[Text]"/>
      <dgm:spPr/>
      <dgm:t>
        <a:bodyPr/>
        <a:lstStyle/>
        <a:p>
          <a:pPr rtl="1"/>
          <a:r>
            <a:rPr lang="fa-IR" b="1" cap="none" spc="0" smtClean="0">
              <a:ln w="18000">
                <a:prstDash val="solid"/>
                <a:miter lim="800000"/>
              </a:ln>
              <a:effectLst>
                <a:outerShdw blurRad="25500" dist="23000" dir="7020000" algn="tl">
                  <a:srgbClr val="000000">
                    <a:alpha val="50000"/>
                  </a:srgbClr>
                </a:outerShdw>
              </a:effectLst>
            </a:rPr>
            <a:t>حساب مستقل وجوه خدمات و تدارکات داخلی</a:t>
          </a:r>
          <a:endParaRPr lang="fa-IR" b="1" cap="none" spc="0" dirty="0">
            <a:ln w="18000">
              <a:prstDash val="solid"/>
              <a:miter lim="800000"/>
            </a:ln>
            <a:effectLst>
              <a:outerShdw blurRad="25500" dist="23000" dir="7020000" algn="tl">
                <a:srgbClr val="000000">
                  <a:alpha val="50000"/>
                </a:srgbClr>
              </a:outerShdw>
            </a:effectLst>
          </a:endParaRPr>
        </a:p>
      </dgm:t>
    </dgm:pt>
    <dgm:pt modelId="{CE7EA0F1-F1BD-465C-BB24-7D835845278A}" type="parTrans" cxnId="{FED860A3-60B0-402F-8324-01F1BAE8B96C}">
      <dgm:prSet/>
      <dgm:spPr/>
      <dgm:t>
        <a:bodyPr/>
        <a:lstStyle/>
        <a:p>
          <a:pPr rtl="1"/>
          <a:endParaRPr lang="fa-IR" b="1" cap="none" spc="0">
            <a:ln w="18000">
              <a:solidFill>
                <a:schemeClr val="accent2">
                  <a:satMod val="140000"/>
                </a:schemeClr>
              </a:solidFill>
              <a:prstDash val="solid"/>
              <a:miter lim="800000"/>
            </a:ln>
            <a:noFill/>
            <a:effectLst>
              <a:outerShdw blurRad="25500" dist="23000" dir="7020000" algn="tl">
                <a:srgbClr val="000000">
                  <a:alpha val="50000"/>
                </a:srgbClr>
              </a:outerShdw>
            </a:effectLst>
          </a:endParaRPr>
        </a:p>
      </dgm:t>
    </dgm:pt>
    <dgm:pt modelId="{E0A05A4E-493D-4B6D-90CF-EE3C12B3674A}" type="sibTrans" cxnId="{FED860A3-60B0-402F-8324-01F1BAE8B96C}">
      <dgm:prSet/>
      <dgm:spPr/>
      <dgm:t>
        <a:bodyPr/>
        <a:lstStyle/>
        <a:p>
          <a:pPr rtl="1"/>
          <a:endParaRPr lang="fa-IR" b="1" cap="none" spc="0">
            <a:ln w="18000">
              <a:solidFill>
                <a:schemeClr val="accent2">
                  <a:satMod val="140000"/>
                </a:schemeClr>
              </a:solidFill>
              <a:prstDash val="solid"/>
              <a:miter lim="800000"/>
            </a:ln>
            <a:noFill/>
            <a:effectLst>
              <a:outerShdw blurRad="25500" dist="23000" dir="7020000" algn="tl">
                <a:srgbClr val="000000">
                  <a:alpha val="50000"/>
                </a:srgbClr>
              </a:outerShdw>
            </a:effectLst>
          </a:endParaRPr>
        </a:p>
      </dgm:t>
    </dgm:pt>
    <dgm:pt modelId="{553DE0F0-D7C0-4CAE-8024-82BDB12B9486}">
      <dgm:prSet phldrT="[Text]"/>
      <dgm:spPr/>
      <dgm:t>
        <a:bodyPr/>
        <a:lstStyle/>
        <a:p>
          <a:pPr rtl="1"/>
          <a:r>
            <a:rPr lang="fa-IR" b="1" cap="none" spc="0" smtClean="0">
              <a:ln w="18000">
                <a:prstDash val="solid"/>
                <a:miter lim="800000"/>
              </a:ln>
              <a:effectLst>
                <a:outerShdw blurRad="25500" dist="23000" dir="7020000" algn="tl">
                  <a:srgbClr val="000000">
                    <a:alpha val="50000"/>
                  </a:srgbClr>
                </a:outerShdw>
              </a:effectLst>
            </a:rPr>
            <a:t>حسابهای مستقل برای وجوه دولتی</a:t>
          </a:r>
          <a:endParaRPr lang="fa-IR" b="1" cap="none" spc="0" dirty="0">
            <a:ln w="18000">
              <a:prstDash val="solid"/>
              <a:miter lim="800000"/>
            </a:ln>
            <a:effectLst>
              <a:outerShdw blurRad="25500" dist="23000" dir="7020000" algn="tl">
                <a:srgbClr val="000000">
                  <a:alpha val="50000"/>
                </a:srgbClr>
              </a:outerShdw>
            </a:effectLst>
          </a:endParaRPr>
        </a:p>
      </dgm:t>
    </dgm:pt>
    <dgm:pt modelId="{1155B64C-2947-439A-8AAE-7965D4418811}" type="parTrans" cxnId="{8FB21751-0E2C-43F0-8C29-92D7A091F0AD}">
      <dgm:prSet/>
      <dgm:spPr/>
      <dgm:t>
        <a:bodyPr/>
        <a:lstStyle/>
        <a:p>
          <a:pPr rtl="1"/>
          <a:endParaRPr lang="fa-IR" b="1" cap="none" spc="0">
            <a:ln w="18000">
              <a:solidFill>
                <a:schemeClr val="accent2">
                  <a:satMod val="140000"/>
                </a:schemeClr>
              </a:solidFill>
              <a:prstDash val="solid"/>
              <a:miter lim="800000"/>
            </a:ln>
            <a:noFill/>
            <a:effectLst>
              <a:outerShdw blurRad="25500" dist="23000" dir="7020000" algn="tl">
                <a:srgbClr val="000000">
                  <a:alpha val="50000"/>
                </a:srgbClr>
              </a:outerShdw>
            </a:effectLst>
          </a:endParaRPr>
        </a:p>
      </dgm:t>
    </dgm:pt>
    <dgm:pt modelId="{53B808CC-E202-442F-86CE-2685A83E3E71}" type="sibTrans" cxnId="{8FB21751-0E2C-43F0-8C29-92D7A091F0AD}">
      <dgm:prSet/>
      <dgm:spPr/>
      <dgm:t>
        <a:bodyPr/>
        <a:lstStyle/>
        <a:p>
          <a:pPr rtl="1"/>
          <a:endParaRPr lang="fa-IR" b="1" cap="none" spc="0">
            <a:ln w="18000">
              <a:solidFill>
                <a:schemeClr val="accent2">
                  <a:satMod val="140000"/>
                </a:schemeClr>
              </a:solidFill>
              <a:prstDash val="solid"/>
              <a:miter lim="800000"/>
            </a:ln>
            <a:noFill/>
            <a:effectLst>
              <a:outerShdw blurRad="25500" dist="23000" dir="7020000" algn="tl">
                <a:srgbClr val="000000">
                  <a:alpha val="50000"/>
                </a:srgbClr>
              </a:outerShdw>
            </a:effectLst>
          </a:endParaRPr>
        </a:p>
      </dgm:t>
    </dgm:pt>
    <dgm:pt modelId="{C048A061-1270-4F2F-A309-5CF26F8A7786}">
      <dgm:prSet/>
      <dgm:spPr/>
      <dgm:t>
        <a:bodyPr/>
        <a:lstStyle/>
        <a:p>
          <a:pPr rtl="1"/>
          <a:r>
            <a:rPr lang="fa-IR" b="1" cap="none" spc="0" smtClean="0">
              <a:ln w="18000">
                <a:prstDash val="solid"/>
                <a:miter lim="800000"/>
              </a:ln>
              <a:effectLst>
                <a:outerShdw blurRad="25500" dist="23000" dir="7020000" algn="tl">
                  <a:srgbClr val="000000">
                    <a:alpha val="50000"/>
                  </a:srgbClr>
                </a:outerShdw>
              </a:effectLst>
            </a:rPr>
            <a:t>حساب مستقل پروژه های سرمایه ای</a:t>
          </a:r>
          <a:endParaRPr lang="fa-IR" b="1" cap="none" spc="0" dirty="0">
            <a:ln w="18000">
              <a:prstDash val="solid"/>
              <a:miter lim="800000"/>
            </a:ln>
            <a:effectLst>
              <a:outerShdw blurRad="25500" dist="23000" dir="7020000" algn="tl">
                <a:srgbClr val="000000">
                  <a:alpha val="50000"/>
                </a:srgbClr>
              </a:outerShdw>
            </a:effectLst>
          </a:endParaRPr>
        </a:p>
      </dgm:t>
    </dgm:pt>
    <dgm:pt modelId="{936CD9DC-9040-4994-B94C-6F13F97AD9E0}" type="parTrans" cxnId="{C67E217C-BB93-4BCE-8ED7-FCA4D5EB2534}">
      <dgm:prSet/>
      <dgm:spPr/>
      <dgm:t>
        <a:bodyPr/>
        <a:lstStyle/>
        <a:p>
          <a:pPr rtl="1"/>
          <a:endParaRPr lang="fa-IR" b="1" cap="none" spc="0">
            <a:ln w="18000">
              <a:solidFill>
                <a:schemeClr val="accent2">
                  <a:satMod val="140000"/>
                </a:schemeClr>
              </a:solidFill>
              <a:prstDash val="solid"/>
              <a:miter lim="800000"/>
            </a:ln>
            <a:noFill/>
            <a:effectLst>
              <a:outerShdw blurRad="25500" dist="23000" dir="7020000" algn="tl">
                <a:srgbClr val="000000">
                  <a:alpha val="50000"/>
                </a:srgbClr>
              </a:outerShdw>
            </a:effectLst>
          </a:endParaRPr>
        </a:p>
      </dgm:t>
    </dgm:pt>
    <dgm:pt modelId="{E1F851E3-B4FF-4748-8375-41F0B1B2121D}" type="sibTrans" cxnId="{C67E217C-BB93-4BCE-8ED7-FCA4D5EB2534}">
      <dgm:prSet/>
      <dgm:spPr/>
      <dgm:t>
        <a:bodyPr/>
        <a:lstStyle/>
        <a:p>
          <a:pPr rtl="1"/>
          <a:endParaRPr lang="fa-IR" b="1" cap="none" spc="0">
            <a:ln w="18000">
              <a:solidFill>
                <a:schemeClr val="accent2">
                  <a:satMod val="140000"/>
                </a:schemeClr>
              </a:solidFill>
              <a:prstDash val="solid"/>
              <a:miter lim="800000"/>
            </a:ln>
            <a:noFill/>
            <a:effectLst>
              <a:outerShdw blurRad="25500" dist="23000" dir="7020000" algn="tl">
                <a:srgbClr val="000000">
                  <a:alpha val="50000"/>
                </a:srgbClr>
              </a:outerShdw>
            </a:effectLst>
          </a:endParaRPr>
        </a:p>
      </dgm:t>
    </dgm:pt>
    <dgm:pt modelId="{6E455FAA-F9AD-4468-A17F-5C0026E019BB}">
      <dgm:prSet/>
      <dgm:spPr/>
      <dgm:t>
        <a:bodyPr/>
        <a:lstStyle/>
        <a:p>
          <a:pPr rtl="1"/>
          <a:r>
            <a:rPr lang="fa-IR" b="1" cap="none" spc="0" smtClean="0">
              <a:ln w="18000">
                <a:prstDash val="solid"/>
                <a:miter lim="800000"/>
              </a:ln>
              <a:effectLst>
                <a:outerShdw blurRad="25500" dist="23000" dir="7020000" algn="tl">
                  <a:srgbClr val="000000">
                    <a:alpha val="50000"/>
                  </a:srgbClr>
                </a:outerShdw>
              </a:effectLst>
            </a:rPr>
            <a:t>حساب مستقل وجوه بازپرداخت بدهی های عمومی</a:t>
          </a:r>
          <a:endParaRPr lang="fa-IR" b="1" cap="none" spc="0" dirty="0">
            <a:ln w="18000">
              <a:prstDash val="solid"/>
              <a:miter lim="800000"/>
            </a:ln>
            <a:effectLst>
              <a:outerShdw blurRad="25500" dist="23000" dir="7020000" algn="tl">
                <a:srgbClr val="000000">
                  <a:alpha val="50000"/>
                </a:srgbClr>
              </a:outerShdw>
            </a:effectLst>
          </a:endParaRPr>
        </a:p>
      </dgm:t>
    </dgm:pt>
    <dgm:pt modelId="{E1E282B5-7172-4AEE-85B9-95F949E84BD7}" type="parTrans" cxnId="{BFB2AAC3-C644-469A-AA37-E16254D7093F}">
      <dgm:prSet/>
      <dgm:spPr/>
      <dgm:t>
        <a:bodyPr/>
        <a:lstStyle/>
        <a:p>
          <a:pPr rtl="1"/>
          <a:endParaRPr lang="fa-IR" b="1" cap="none" spc="0">
            <a:ln w="18000">
              <a:solidFill>
                <a:schemeClr val="accent2">
                  <a:satMod val="140000"/>
                </a:schemeClr>
              </a:solidFill>
              <a:prstDash val="solid"/>
              <a:miter lim="800000"/>
            </a:ln>
            <a:noFill/>
            <a:effectLst>
              <a:outerShdw blurRad="25500" dist="23000" dir="7020000" algn="tl">
                <a:srgbClr val="000000">
                  <a:alpha val="50000"/>
                </a:srgbClr>
              </a:outerShdw>
            </a:effectLst>
          </a:endParaRPr>
        </a:p>
      </dgm:t>
    </dgm:pt>
    <dgm:pt modelId="{40BAD7D4-941D-4188-9E10-9BBB574254F6}" type="sibTrans" cxnId="{BFB2AAC3-C644-469A-AA37-E16254D7093F}">
      <dgm:prSet/>
      <dgm:spPr/>
      <dgm:t>
        <a:bodyPr/>
        <a:lstStyle/>
        <a:p>
          <a:pPr rtl="1"/>
          <a:endParaRPr lang="fa-IR" b="1" cap="none" spc="0">
            <a:ln w="18000">
              <a:solidFill>
                <a:schemeClr val="accent2">
                  <a:satMod val="140000"/>
                </a:schemeClr>
              </a:solidFill>
              <a:prstDash val="solid"/>
              <a:miter lim="800000"/>
            </a:ln>
            <a:noFill/>
            <a:effectLst>
              <a:outerShdw blurRad="25500" dist="23000" dir="7020000" algn="tl">
                <a:srgbClr val="000000">
                  <a:alpha val="50000"/>
                </a:srgbClr>
              </a:outerShdw>
            </a:effectLst>
          </a:endParaRPr>
        </a:p>
      </dgm:t>
    </dgm:pt>
    <dgm:pt modelId="{8C081457-D470-4733-AD94-387D155A19BF}">
      <dgm:prSet/>
      <dgm:spPr/>
      <dgm:t>
        <a:bodyPr/>
        <a:lstStyle/>
        <a:p>
          <a:pPr rtl="1"/>
          <a:r>
            <a:rPr lang="fa-IR" b="1" cap="none" spc="0" smtClean="0">
              <a:ln w="18000">
                <a:prstDash val="solid"/>
                <a:miter lim="800000"/>
              </a:ln>
              <a:effectLst>
                <a:outerShdw blurRad="25500" dist="23000" dir="7020000" algn="tl">
                  <a:srgbClr val="000000">
                    <a:alpha val="50000"/>
                  </a:srgbClr>
                </a:outerShdw>
              </a:effectLst>
            </a:rPr>
            <a:t>حساب مستقل وجوه درآمد اختصای</a:t>
          </a:r>
          <a:endParaRPr lang="fa-IR" b="1" cap="none" spc="0" dirty="0">
            <a:ln w="18000">
              <a:prstDash val="solid"/>
              <a:miter lim="800000"/>
            </a:ln>
            <a:effectLst>
              <a:outerShdw blurRad="25500" dist="23000" dir="7020000" algn="tl">
                <a:srgbClr val="000000">
                  <a:alpha val="50000"/>
                </a:srgbClr>
              </a:outerShdw>
            </a:effectLst>
          </a:endParaRPr>
        </a:p>
      </dgm:t>
    </dgm:pt>
    <dgm:pt modelId="{55B42136-DAF1-489D-BF0A-C674E35B35B2}" type="parTrans" cxnId="{2255D00C-1F34-4643-81AA-4CE1DB85382B}">
      <dgm:prSet/>
      <dgm:spPr/>
      <dgm:t>
        <a:bodyPr/>
        <a:lstStyle/>
        <a:p>
          <a:pPr rtl="1"/>
          <a:endParaRPr lang="fa-IR" b="1" cap="none" spc="0">
            <a:ln w="18000">
              <a:solidFill>
                <a:schemeClr val="accent2">
                  <a:satMod val="140000"/>
                </a:schemeClr>
              </a:solidFill>
              <a:prstDash val="solid"/>
              <a:miter lim="800000"/>
            </a:ln>
            <a:noFill/>
            <a:effectLst>
              <a:outerShdw blurRad="25500" dist="23000" dir="7020000" algn="tl">
                <a:srgbClr val="000000">
                  <a:alpha val="50000"/>
                </a:srgbClr>
              </a:outerShdw>
            </a:effectLst>
          </a:endParaRPr>
        </a:p>
      </dgm:t>
    </dgm:pt>
    <dgm:pt modelId="{FE926C03-3BB5-4531-BBCD-770604BCAABF}" type="sibTrans" cxnId="{2255D00C-1F34-4643-81AA-4CE1DB85382B}">
      <dgm:prSet/>
      <dgm:spPr/>
      <dgm:t>
        <a:bodyPr/>
        <a:lstStyle/>
        <a:p>
          <a:pPr rtl="1"/>
          <a:endParaRPr lang="fa-IR" b="1" cap="none" spc="0">
            <a:ln w="18000">
              <a:solidFill>
                <a:schemeClr val="accent2">
                  <a:satMod val="140000"/>
                </a:schemeClr>
              </a:solidFill>
              <a:prstDash val="solid"/>
              <a:miter lim="800000"/>
            </a:ln>
            <a:noFill/>
            <a:effectLst>
              <a:outerShdw blurRad="25500" dist="23000" dir="7020000" algn="tl">
                <a:srgbClr val="000000">
                  <a:alpha val="50000"/>
                </a:srgbClr>
              </a:outerShdw>
            </a:effectLst>
          </a:endParaRPr>
        </a:p>
      </dgm:t>
    </dgm:pt>
    <dgm:pt modelId="{4B5BB852-CFC2-4F3D-B8A9-43DFB268F00A}">
      <dgm:prSet/>
      <dgm:spPr/>
      <dgm:t>
        <a:bodyPr/>
        <a:lstStyle/>
        <a:p>
          <a:pPr rtl="1"/>
          <a:r>
            <a:rPr lang="fa-IR" b="1" cap="none" spc="0" smtClean="0">
              <a:ln w="18000">
                <a:prstDash val="solid"/>
                <a:miter lim="800000"/>
              </a:ln>
              <a:effectLst>
                <a:outerShdw blurRad="25500" dist="23000" dir="7020000" algn="tl">
                  <a:srgbClr val="000000">
                    <a:alpha val="50000"/>
                  </a:srgbClr>
                </a:outerShdw>
              </a:effectLst>
            </a:rPr>
            <a:t>حساب مستقل وجوه عمومی</a:t>
          </a:r>
          <a:endParaRPr lang="fa-IR" b="1" cap="none" spc="0" dirty="0">
            <a:ln w="18000">
              <a:prstDash val="solid"/>
              <a:miter lim="800000"/>
            </a:ln>
            <a:effectLst>
              <a:outerShdw blurRad="25500" dist="23000" dir="7020000" algn="tl">
                <a:srgbClr val="000000">
                  <a:alpha val="50000"/>
                </a:srgbClr>
              </a:outerShdw>
            </a:effectLst>
          </a:endParaRPr>
        </a:p>
      </dgm:t>
    </dgm:pt>
    <dgm:pt modelId="{325DDB2D-B546-42D7-953B-75CE6AA9E8B5}" type="parTrans" cxnId="{D78EA3EB-957C-48DD-9C28-92D911F61B43}">
      <dgm:prSet/>
      <dgm:spPr/>
      <dgm:t>
        <a:bodyPr/>
        <a:lstStyle/>
        <a:p>
          <a:pPr rtl="1"/>
          <a:endParaRPr lang="fa-IR" b="1" cap="none" spc="0">
            <a:ln w="18000">
              <a:solidFill>
                <a:schemeClr val="accent2">
                  <a:satMod val="140000"/>
                </a:schemeClr>
              </a:solidFill>
              <a:prstDash val="solid"/>
              <a:miter lim="800000"/>
            </a:ln>
            <a:noFill/>
            <a:effectLst>
              <a:outerShdw blurRad="25500" dist="23000" dir="7020000" algn="tl">
                <a:srgbClr val="000000">
                  <a:alpha val="50000"/>
                </a:srgbClr>
              </a:outerShdw>
            </a:effectLst>
          </a:endParaRPr>
        </a:p>
      </dgm:t>
    </dgm:pt>
    <dgm:pt modelId="{168D5C5D-A15D-43AB-A5F0-4B09E7691354}" type="sibTrans" cxnId="{D78EA3EB-957C-48DD-9C28-92D911F61B43}">
      <dgm:prSet/>
      <dgm:spPr/>
      <dgm:t>
        <a:bodyPr/>
        <a:lstStyle/>
        <a:p>
          <a:pPr rtl="1"/>
          <a:endParaRPr lang="fa-IR" b="1" cap="none" spc="0">
            <a:ln w="18000">
              <a:solidFill>
                <a:schemeClr val="accent2">
                  <a:satMod val="140000"/>
                </a:schemeClr>
              </a:solidFill>
              <a:prstDash val="solid"/>
              <a:miter lim="800000"/>
            </a:ln>
            <a:noFill/>
            <a:effectLst>
              <a:outerShdw blurRad="25500" dist="23000" dir="7020000" algn="tl">
                <a:srgbClr val="000000">
                  <a:alpha val="50000"/>
                </a:srgbClr>
              </a:outerShdw>
            </a:effectLst>
          </a:endParaRPr>
        </a:p>
      </dgm:t>
    </dgm:pt>
    <dgm:pt modelId="{3A066B05-D9B0-420B-AB72-9D02847ECEB6}">
      <dgm:prSet/>
      <dgm:spPr/>
      <dgm:t>
        <a:bodyPr/>
        <a:lstStyle/>
        <a:p>
          <a:pPr rtl="1"/>
          <a:r>
            <a:rPr lang="fa-IR" b="1" cap="none" spc="0" smtClean="0">
              <a:ln w="18000">
                <a:prstDash val="solid"/>
                <a:miter lim="800000"/>
              </a:ln>
              <a:effectLst>
                <a:outerShdw blurRad="25500" dist="23000" dir="7020000" algn="tl">
                  <a:srgbClr val="000000">
                    <a:alpha val="50000"/>
                  </a:srgbClr>
                </a:outerShdw>
              </a:effectLst>
            </a:rPr>
            <a:t>حساب مستقل برای وجوه امانی</a:t>
          </a:r>
          <a:endParaRPr lang="fa-IR" b="1" cap="none" spc="0" dirty="0">
            <a:ln w="18000">
              <a:prstDash val="solid"/>
              <a:miter lim="800000"/>
            </a:ln>
            <a:effectLst>
              <a:outerShdw blurRad="25500" dist="23000" dir="7020000" algn="tl">
                <a:srgbClr val="000000">
                  <a:alpha val="50000"/>
                </a:srgbClr>
              </a:outerShdw>
            </a:effectLst>
          </a:endParaRPr>
        </a:p>
      </dgm:t>
    </dgm:pt>
    <dgm:pt modelId="{B0726813-6C43-454E-9395-952F556904A0}" type="parTrans" cxnId="{53786BD6-8DDF-4B57-A57F-0EA857EE50BC}">
      <dgm:prSet/>
      <dgm:spPr/>
      <dgm:t>
        <a:bodyPr/>
        <a:lstStyle/>
        <a:p>
          <a:pPr rtl="1"/>
          <a:endParaRPr lang="fa-IR" b="1" cap="none" spc="0">
            <a:ln w="18000">
              <a:solidFill>
                <a:schemeClr val="accent2">
                  <a:satMod val="140000"/>
                </a:schemeClr>
              </a:solidFill>
              <a:prstDash val="solid"/>
              <a:miter lim="800000"/>
            </a:ln>
            <a:noFill/>
            <a:effectLst>
              <a:outerShdw blurRad="25500" dist="23000" dir="7020000" algn="tl">
                <a:srgbClr val="000000">
                  <a:alpha val="50000"/>
                </a:srgbClr>
              </a:outerShdw>
            </a:effectLst>
          </a:endParaRPr>
        </a:p>
      </dgm:t>
    </dgm:pt>
    <dgm:pt modelId="{68A51D94-841A-4F24-B970-FD7AABB772F6}" type="sibTrans" cxnId="{53786BD6-8DDF-4B57-A57F-0EA857EE50BC}">
      <dgm:prSet/>
      <dgm:spPr/>
      <dgm:t>
        <a:bodyPr/>
        <a:lstStyle/>
        <a:p>
          <a:pPr rtl="1"/>
          <a:endParaRPr lang="fa-IR" b="1" cap="none" spc="0">
            <a:ln w="18000">
              <a:solidFill>
                <a:schemeClr val="accent2">
                  <a:satMod val="140000"/>
                </a:schemeClr>
              </a:solidFill>
              <a:prstDash val="solid"/>
              <a:miter lim="800000"/>
            </a:ln>
            <a:noFill/>
            <a:effectLst>
              <a:outerShdw blurRad="25500" dist="23000" dir="7020000" algn="tl">
                <a:srgbClr val="000000">
                  <a:alpha val="50000"/>
                </a:srgbClr>
              </a:outerShdw>
            </a:effectLst>
          </a:endParaRPr>
        </a:p>
      </dgm:t>
    </dgm:pt>
    <dgm:pt modelId="{6C4515CF-5E9A-41FB-BB8B-BD2C1D8A72FE}">
      <dgm:prSet/>
      <dgm:spPr/>
      <dgm:t>
        <a:bodyPr/>
        <a:lstStyle/>
        <a:p>
          <a:pPr rtl="1"/>
          <a:r>
            <a:rPr lang="fa-IR" b="1" cap="none" spc="0" smtClean="0">
              <a:ln w="18000">
                <a:prstDash val="solid"/>
                <a:miter lim="800000"/>
              </a:ln>
              <a:effectLst>
                <a:outerShdw blurRad="25500" dist="23000" dir="7020000" algn="tl">
                  <a:srgbClr val="000000">
                    <a:alpha val="50000"/>
                  </a:srgbClr>
                </a:outerShdw>
              </a:effectLst>
            </a:rPr>
            <a:t>حساب مستقل وجوه سپرده</a:t>
          </a:r>
          <a:endParaRPr lang="fa-IR" b="1" cap="none" spc="0" dirty="0">
            <a:ln w="18000">
              <a:prstDash val="solid"/>
              <a:miter lim="800000"/>
            </a:ln>
            <a:effectLst>
              <a:outerShdw blurRad="25500" dist="23000" dir="7020000" algn="tl">
                <a:srgbClr val="000000">
                  <a:alpha val="50000"/>
                </a:srgbClr>
              </a:outerShdw>
            </a:effectLst>
          </a:endParaRPr>
        </a:p>
      </dgm:t>
    </dgm:pt>
    <dgm:pt modelId="{7CE27D33-C592-4DFC-BA7B-294DD9A0EE69}" type="parTrans" cxnId="{E461084E-7A78-4670-87F5-7044E2D81471}">
      <dgm:prSet/>
      <dgm:spPr/>
      <dgm:t>
        <a:bodyPr/>
        <a:lstStyle/>
        <a:p>
          <a:pPr rtl="1"/>
          <a:endParaRPr lang="fa-IR" b="1" cap="none" spc="0">
            <a:ln w="18000">
              <a:solidFill>
                <a:schemeClr val="accent2">
                  <a:satMod val="140000"/>
                </a:schemeClr>
              </a:solidFill>
              <a:prstDash val="solid"/>
              <a:miter lim="800000"/>
            </a:ln>
            <a:noFill/>
            <a:effectLst>
              <a:outerShdw blurRad="25500" dist="23000" dir="7020000" algn="tl">
                <a:srgbClr val="000000">
                  <a:alpha val="50000"/>
                </a:srgbClr>
              </a:outerShdw>
            </a:effectLst>
          </a:endParaRPr>
        </a:p>
      </dgm:t>
    </dgm:pt>
    <dgm:pt modelId="{DBC32FE6-D19A-4BFC-84E6-A8BAF29B2976}" type="sibTrans" cxnId="{E461084E-7A78-4670-87F5-7044E2D81471}">
      <dgm:prSet/>
      <dgm:spPr/>
      <dgm:t>
        <a:bodyPr/>
        <a:lstStyle/>
        <a:p>
          <a:pPr rtl="1"/>
          <a:endParaRPr lang="fa-IR" b="1" cap="none" spc="0">
            <a:ln w="18000">
              <a:solidFill>
                <a:schemeClr val="accent2">
                  <a:satMod val="140000"/>
                </a:schemeClr>
              </a:solidFill>
              <a:prstDash val="solid"/>
              <a:miter lim="800000"/>
            </a:ln>
            <a:noFill/>
            <a:effectLst>
              <a:outerShdw blurRad="25500" dist="23000" dir="7020000" algn="tl">
                <a:srgbClr val="000000">
                  <a:alpha val="50000"/>
                </a:srgbClr>
              </a:outerShdw>
            </a:effectLst>
          </a:endParaRPr>
        </a:p>
      </dgm:t>
    </dgm:pt>
    <dgm:pt modelId="{65DAECBF-2B7D-4CD2-8976-C7D0A70F275E}">
      <dgm:prSet/>
      <dgm:spPr/>
      <dgm:t>
        <a:bodyPr/>
        <a:lstStyle/>
        <a:p>
          <a:pPr rtl="1"/>
          <a:r>
            <a:rPr lang="fa-IR" b="1" cap="none" spc="0" smtClean="0">
              <a:ln w="18000">
                <a:prstDash val="solid"/>
                <a:miter lim="800000"/>
              </a:ln>
              <a:effectLst>
                <a:outerShdw blurRad="25500" dist="23000" dir="7020000" algn="tl">
                  <a:srgbClr val="000000">
                    <a:alpha val="50000"/>
                  </a:srgbClr>
                </a:outerShdw>
              </a:effectLst>
            </a:rPr>
            <a:t>حساب مستقل وجوه بازنشستگی</a:t>
          </a:r>
          <a:endParaRPr lang="fa-IR" b="1" cap="none" spc="0" dirty="0">
            <a:ln w="18000">
              <a:prstDash val="solid"/>
              <a:miter lim="800000"/>
            </a:ln>
            <a:effectLst>
              <a:outerShdw blurRad="25500" dist="23000" dir="7020000" algn="tl">
                <a:srgbClr val="000000">
                  <a:alpha val="50000"/>
                </a:srgbClr>
              </a:outerShdw>
            </a:effectLst>
          </a:endParaRPr>
        </a:p>
      </dgm:t>
    </dgm:pt>
    <dgm:pt modelId="{167264CB-5B4A-427E-805C-3588EB67B84E}" type="parTrans" cxnId="{561EDEBD-8E22-4A13-9BE5-C2D8CA80CFAD}">
      <dgm:prSet/>
      <dgm:spPr/>
      <dgm:t>
        <a:bodyPr/>
        <a:lstStyle/>
        <a:p>
          <a:pPr rtl="1"/>
          <a:endParaRPr lang="fa-IR" b="1" cap="none" spc="0">
            <a:ln w="18000">
              <a:solidFill>
                <a:schemeClr val="accent2">
                  <a:satMod val="140000"/>
                </a:schemeClr>
              </a:solidFill>
              <a:prstDash val="solid"/>
              <a:miter lim="800000"/>
            </a:ln>
            <a:noFill/>
            <a:effectLst>
              <a:outerShdw blurRad="25500" dist="23000" dir="7020000" algn="tl">
                <a:srgbClr val="000000">
                  <a:alpha val="50000"/>
                </a:srgbClr>
              </a:outerShdw>
            </a:effectLst>
          </a:endParaRPr>
        </a:p>
      </dgm:t>
    </dgm:pt>
    <dgm:pt modelId="{AF1811FA-389D-4C81-A4C5-63D75AEE4300}" type="sibTrans" cxnId="{561EDEBD-8E22-4A13-9BE5-C2D8CA80CFAD}">
      <dgm:prSet/>
      <dgm:spPr/>
      <dgm:t>
        <a:bodyPr/>
        <a:lstStyle/>
        <a:p>
          <a:pPr rtl="1"/>
          <a:endParaRPr lang="fa-IR" b="1" cap="none" spc="0">
            <a:ln w="18000">
              <a:solidFill>
                <a:schemeClr val="accent2">
                  <a:satMod val="140000"/>
                </a:schemeClr>
              </a:solidFill>
              <a:prstDash val="solid"/>
              <a:miter lim="800000"/>
            </a:ln>
            <a:noFill/>
            <a:effectLst>
              <a:outerShdw blurRad="25500" dist="23000" dir="7020000" algn="tl">
                <a:srgbClr val="000000">
                  <a:alpha val="50000"/>
                </a:srgbClr>
              </a:outerShdw>
            </a:effectLst>
          </a:endParaRPr>
        </a:p>
      </dgm:t>
    </dgm:pt>
    <dgm:pt modelId="{91560CFB-CC2B-4841-8201-8117597D9D2D}">
      <dgm:prSet/>
      <dgm:spPr/>
      <dgm:t>
        <a:bodyPr/>
        <a:lstStyle/>
        <a:p>
          <a:pPr rtl="1"/>
          <a:r>
            <a:rPr lang="fa-IR" b="1" cap="none" spc="0" smtClean="0">
              <a:ln w="18000">
                <a:prstDash val="solid"/>
                <a:miter lim="800000"/>
              </a:ln>
              <a:effectLst>
                <a:outerShdw blurRad="25500" dist="23000" dir="7020000" algn="tl">
                  <a:srgbClr val="000000">
                    <a:alpha val="50000"/>
                  </a:srgbClr>
                </a:outerShdw>
              </a:effectLst>
            </a:rPr>
            <a:t>حسابهای مستقل وجوه موقوفه</a:t>
          </a:r>
          <a:endParaRPr lang="fa-IR" b="1" cap="none" spc="0" dirty="0">
            <a:ln w="18000">
              <a:prstDash val="solid"/>
              <a:miter lim="800000"/>
            </a:ln>
            <a:effectLst>
              <a:outerShdw blurRad="25500" dist="23000" dir="7020000" algn="tl">
                <a:srgbClr val="000000">
                  <a:alpha val="50000"/>
                </a:srgbClr>
              </a:outerShdw>
            </a:effectLst>
          </a:endParaRPr>
        </a:p>
      </dgm:t>
    </dgm:pt>
    <dgm:pt modelId="{AFED3082-B9AF-4B4E-902A-7138EC49E613}" type="parTrans" cxnId="{D024557F-90A0-4ADE-B66B-30DE975BFB1E}">
      <dgm:prSet/>
      <dgm:spPr/>
      <dgm:t>
        <a:bodyPr/>
        <a:lstStyle/>
        <a:p>
          <a:pPr rtl="1"/>
          <a:endParaRPr lang="fa-IR" b="1" cap="none" spc="0">
            <a:ln w="18000">
              <a:solidFill>
                <a:schemeClr val="accent2">
                  <a:satMod val="140000"/>
                </a:schemeClr>
              </a:solidFill>
              <a:prstDash val="solid"/>
              <a:miter lim="800000"/>
            </a:ln>
            <a:noFill/>
            <a:effectLst>
              <a:outerShdw blurRad="25500" dist="23000" dir="7020000" algn="tl">
                <a:srgbClr val="000000">
                  <a:alpha val="50000"/>
                </a:srgbClr>
              </a:outerShdw>
            </a:effectLst>
          </a:endParaRPr>
        </a:p>
      </dgm:t>
    </dgm:pt>
    <dgm:pt modelId="{9117C5C9-6791-4680-801A-20F1FDEAB33F}" type="sibTrans" cxnId="{D024557F-90A0-4ADE-B66B-30DE975BFB1E}">
      <dgm:prSet/>
      <dgm:spPr/>
      <dgm:t>
        <a:bodyPr/>
        <a:lstStyle/>
        <a:p>
          <a:pPr rtl="1"/>
          <a:endParaRPr lang="fa-IR" b="1" cap="none" spc="0">
            <a:ln w="18000">
              <a:solidFill>
                <a:schemeClr val="accent2">
                  <a:satMod val="140000"/>
                </a:schemeClr>
              </a:solidFill>
              <a:prstDash val="solid"/>
              <a:miter lim="800000"/>
            </a:ln>
            <a:noFill/>
            <a:effectLst>
              <a:outerShdw blurRad="25500" dist="23000" dir="7020000" algn="tl">
                <a:srgbClr val="000000">
                  <a:alpha val="50000"/>
                </a:srgbClr>
              </a:outerShdw>
            </a:effectLst>
          </a:endParaRPr>
        </a:p>
      </dgm:t>
    </dgm:pt>
    <dgm:pt modelId="{3B85C1CF-702D-4779-ADE7-C1DB3106EDD9}" type="pres">
      <dgm:prSet presAssocID="{23813D35-6DA7-4628-9239-4A9358067B3A}" presName="hierChild1" presStyleCnt="0">
        <dgm:presLayoutVars>
          <dgm:chPref val="1"/>
          <dgm:dir/>
          <dgm:animOne val="branch"/>
          <dgm:animLvl val="lvl"/>
          <dgm:resizeHandles/>
        </dgm:presLayoutVars>
      </dgm:prSet>
      <dgm:spPr/>
      <dgm:t>
        <a:bodyPr/>
        <a:lstStyle/>
        <a:p>
          <a:pPr rtl="1"/>
          <a:endParaRPr lang="fa-IR"/>
        </a:p>
      </dgm:t>
    </dgm:pt>
    <dgm:pt modelId="{DD3D7D13-053B-4B69-B8D5-C22EA87D136C}" type="pres">
      <dgm:prSet presAssocID="{68240C48-9660-4772-A2BA-D7894CC705CF}" presName="hierRoot1" presStyleCnt="0"/>
      <dgm:spPr/>
      <dgm:t>
        <a:bodyPr/>
        <a:lstStyle/>
        <a:p>
          <a:endParaRPr lang="en-US"/>
        </a:p>
      </dgm:t>
    </dgm:pt>
    <dgm:pt modelId="{87F53C17-C894-4D42-8729-C3BEADFEF22D}" type="pres">
      <dgm:prSet presAssocID="{68240C48-9660-4772-A2BA-D7894CC705CF}" presName="composite" presStyleCnt="0"/>
      <dgm:spPr/>
      <dgm:t>
        <a:bodyPr/>
        <a:lstStyle/>
        <a:p>
          <a:endParaRPr lang="en-US"/>
        </a:p>
      </dgm:t>
    </dgm:pt>
    <dgm:pt modelId="{6B430B1E-FFB2-4E66-BC26-B89B33C5CD71}" type="pres">
      <dgm:prSet presAssocID="{68240C48-9660-4772-A2BA-D7894CC705CF}" presName="background" presStyleLbl="node0" presStyleIdx="0" presStyleCnt="4"/>
      <dgm:spPr/>
      <dgm:t>
        <a:bodyPr/>
        <a:lstStyle/>
        <a:p>
          <a:endParaRPr lang="en-US"/>
        </a:p>
      </dgm:t>
    </dgm:pt>
    <dgm:pt modelId="{7A1522A5-F12C-45F2-BF96-13521387B597}" type="pres">
      <dgm:prSet presAssocID="{68240C48-9660-4772-A2BA-D7894CC705CF}" presName="text" presStyleLbl="fgAcc0" presStyleIdx="0" presStyleCnt="4" custLinFactY="-46496" custLinFactNeighborX="82332" custLinFactNeighborY="-100000">
        <dgm:presLayoutVars>
          <dgm:chPref val="3"/>
        </dgm:presLayoutVars>
      </dgm:prSet>
      <dgm:spPr/>
      <dgm:t>
        <a:bodyPr/>
        <a:lstStyle/>
        <a:p>
          <a:pPr rtl="1"/>
          <a:endParaRPr lang="fa-IR"/>
        </a:p>
      </dgm:t>
    </dgm:pt>
    <dgm:pt modelId="{C134FE70-D577-4340-A7A1-10B29607BBD9}" type="pres">
      <dgm:prSet presAssocID="{68240C48-9660-4772-A2BA-D7894CC705CF}" presName="hierChild2" presStyleCnt="0"/>
      <dgm:spPr/>
      <dgm:t>
        <a:bodyPr/>
        <a:lstStyle/>
        <a:p>
          <a:endParaRPr lang="en-US"/>
        </a:p>
      </dgm:t>
    </dgm:pt>
    <dgm:pt modelId="{C6284B72-773E-4057-8F05-151314B03805}" type="pres">
      <dgm:prSet presAssocID="{C1BDC9B6-ADCD-48ED-B195-DF1564E60E55}" presName="Name10" presStyleLbl="parChTrans1D2" presStyleIdx="0" presStyleCnt="3"/>
      <dgm:spPr/>
      <dgm:t>
        <a:bodyPr/>
        <a:lstStyle/>
        <a:p>
          <a:pPr rtl="1"/>
          <a:endParaRPr lang="fa-IR"/>
        </a:p>
      </dgm:t>
    </dgm:pt>
    <dgm:pt modelId="{3CA4DEDD-1818-4C1C-9A73-10AB300C4EBB}" type="pres">
      <dgm:prSet presAssocID="{4F498886-A0D9-4029-A157-D4259C914086}" presName="hierRoot2" presStyleCnt="0"/>
      <dgm:spPr/>
      <dgm:t>
        <a:bodyPr/>
        <a:lstStyle/>
        <a:p>
          <a:endParaRPr lang="en-US"/>
        </a:p>
      </dgm:t>
    </dgm:pt>
    <dgm:pt modelId="{F3767C71-AAE2-4051-9A61-78EFFA2383CF}" type="pres">
      <dgm:prSet presAssocID="{4F498886-A0D9-4029-A157-D4259C914086}" presName="composite2" presStyleCnt="0"/>
      <dgm:spPr/>
      <dgm:t>
        <a:bodyPr/>
        <a:lstStyle/>
        <a:p>
          <a:endParaRPr lang="en-US"/>
        </a:p>
      </dgm:t>
    </dgm:pt>
    <dgm:pt modelId="{B960197F-D9B7-4063-A57B-E204C41FFFB8}" type="pres">
      <dgm:prSet presAssocID="{4F498886-A0D9-4029-A157-D4259C914086}" presName="background2" presStyleLbl="node2" presStyleIdx="0" presStyleCnt="3"/>
      <dgm:spPr/>
      <dgm:t>
        <a:bodyPr/>
        <a:lstStyle/>
        <a:p>
          <a:endParaRPr lang="en-US"/>
        </a:p>
      </dgm:t>
    </dgm:pt>
    <dgm:pt modelId="{54AF6930-42CE-448C-8E97-5DEF6B5E4151}" type="pres">
      <dgm:prSet presAssocID="{4F498886-A0D9-4029-A157-D4259C914086}" presName="text2" presStyleLbl="fgAcc2" presStyleIdx="0" presStyleCnt="3" custLinFactX="21192" custLinFactY="-40685" custLinFactNeighborX="100000" custLinFactNeighborY="-100000">
        <dgm:presLayoutVars>
          <dgm:chPref val="3"/>
        </dgm:presLayoutVars>
      </dgm:prSet>
      <dgm:spPr/>
      <dgm:t>
        <a:bodyPr/>
        <a:lstStyle/>
        <a:p>
          <a:pPr rtl="1"/>
          <a:endParaRPr lang="fa-IR"/>
        </a:p>
      </dgm:t>
    </dgm:pt>
    <dgm:pt modelId="{456454A4-FA50-4060-8A33-BCA77AA141BC}" type="pres">
      <dgm:prSet presAssocID="{4F498886-A0D9-4029-A157-D4259C914086}" presName="hierChild3" presStyleCnt="0"/>
      <dgm:spPr/>
      <dgm:t>
        <a:bodyPr/>
        <a:lstStyle/>
        <a:p>
          <a:endParaRPr lang="en-US"/>
        </a:p>
      </dgm:t>
    </dgm:pt>
    <dgm:pt modelId="{A144ADAF-1296-4464-991F-8F495CF178D3}" type="pres">
      <dgm:prSet presAssocID="{612203AE-C6E9-4685-95BB-F322BB3377F5}" presName="Name17" presStyleLbl="parChTrans1D3" presStyleIdx="0" presStyleCnt="6"/>
      <dgm:spPr/>
      <dgm:t>
        <a:bodyPr/>
        <a:lstStyle/>
        <a:p>
          <a:pPr rtl="1"/>
          <a:endParaRPr lang="fa-IR"/>
        </a:p>
      </dgm:t>
    </dgm:pt>
    <dgm:pt modelId="{175FC1AE-6111-4168-A67B-2D5633FFF2BE}" type="pres">
      <dgm:prSet presAssocID="{9A6ED2F0-20CC-46A3-95ED-63C0B6BA171F}" presName="hierRoot3" presStyleCnt="0"/>
      <dgm:spPr/>
      <dgm:t>
        <a:bodyPr/>
        <a:lstStyle/>
        <a:p>
          <a:endParaRPr lang="en-US"/>
        </a:p>
      </dgm:t>
    </dgm:pt>
    <dgm:pt modelId="{F5A84ACF-97B4-45F8-B75D-6D6FED30C99C}" type="pres">
      <dgm:prSet presAssocID="{9A6ED2F0-20CC-46A3-95ED-63C0B6BA171F}" presName="composite3" presStyleCnt="0"/>
      <dgm:spPr/>
      <dgm:t>
        <a:bodyPr/>
        <a:lstStyle/>
        <a:p>
          <a:endParaRPr lang="en-US"/>
        </a:p>
      </dgm:t>
    </dgm:pt>
    <dgm:pt modelId="{81A3C9F9-3D20-41C3-A77F-EB140A4DE13C}" type="pres">
      <dgm:prSet presAssocID="{9A6ED2F0-20CC-46A3-95ED-63C0B6BA171F}" presName="background3" presStyleLbl="node3" presStyleIdx="0" presStyleCnt="6"/>
      <dgm:spPr/>
      <dgm:t>
        <a:bodyPr/>
        <a:lstStyle/>
        <a:p>
          <a:endParaRPr lang="en-US"/>
        </a:p>
      </dgm:t>
    </dgm:pt>
    <dgm:pt modelId="{A9689769-3054-4E31-8F34-D8D6B6CADC98}" type="pres">
      <dgm:prSet presAssocID="{9A6ED2F0-20CC-46A3-95ED-63C0B6BA171F}" presName="text3" presStyleLbl="fgAcc3" presStyleIdx="0" presStyleCnt="6" custLinFactY="32519" custLinFactNeighborX="77365" custLinFactNeighborY="100000">
        <dgm:presLayoutVars>
          <dgm:chPref val="3"/>
        </dgm:presLayoutVars>
      </dgm:prSet>
      <dgm:spPr/>
      <dgm:t>
        <a:bodyPr/>
        <a:lstStyle/>
        <a:p>
          <a:pPr rtl="1"/>
          <a:endParaRPr lang="fa-IR"/>
        </a:p>
      </dgm:t>
    </dgm:pt>
    <dgm:pt modelId="{39B261E2-D807-4276-B493-CD30B127BD60}" type="pres">
      <dgm:prSet presAssocID="{9A6ED2F0-20CC-46A3-95ED-63C0B6BA171F}" presName="hierChild4" presStyleCnt="0"/>
      <dgm:spPr/>
      <dgm:t>
        <a:bodyPr/>
        <a:lstStyle/>
        <a:p>
          <a:endParaRPr lang="en-US"/>
        </a:p>
      </dgm:t>
    </dgm:pt>
    <dgm:pt modelId="{FD14264F-B57C-4FF7-90F4-724CAB262B48}" type="pres">
      <dgm:prSet presAssocID="{CE7EA0F1-F1BD-465C-BB24-7D835845278A}" presName="Name17" presStyleLbl="parChTrans1D3" presStyleIdx="1" presStyleCnt="6"/>
      <dgm:spPr/>
      <dgm:t>
        <a:bodyPr/>
        <a:lstStyle/>
        <a:p>
          <a:pPr rtl="1"/>
          <a:endParaRPr lang="fa-IR"/>
        </a:p>
      </dgm:t>
    </dgm:pt>
    <dgm:pt modelId="{1297F56D-23F2-400E-927A-EBCE8BC8775E}" type="pres">
      <dgm:prSet presAssocID="{DC9C70AB-0D03-49C6-BDD6-96D098421688}" presName="hierRoot3" presStyleCnt="0"/>
      <dgm:spPr/>
      <dgm:t>
        <a:bodyPr/>
        <a:lstStyle/>
        <a:p>
          <a:endParaRPr lang="en-US"/>
        </a:p>
      </dgm:t>
    </dgm:pt>
    <dgm:pt modelId="{44ED9669-7EF7-4242-9E3A-8AFDD1C91551}" type="pres">
      <dgm:prSet presAssocID="{DC9C70AB-0D03-49C6-BDD6-96D098421688}" presName="composite3" presStyleCnt="0"/>
      <dgm:spPr/>
      <dgm:t>
        <a:bodyPr/>
        <a:lstStyle/>
        <a:p>
          <a:endParaRPr lang="en-US"/>
        </a:p>
      </dgm:t>
    </dgm:pt>
    <dgm:pt modelId="{2C7596F4-B372-43E3-A0B1-2DAE4ECFD624}" type="pres">
      <dgm:prSet presAssocID="{DC9C70AB-0D03-49C6-BDD6-96D098421688}" presName="background3" presStyleLbl="node3" presStyleIdx="1" presStyleCnt="6"/>
      <dgm:spPr/>
      <dgm:t>
        <a:bodyPr/>
        <a:lstStyle/>
        <a:p>
          <a:endParaRPr lang="en-US"/>
        </a:p>
      </dgm:t>
    </dgm:pt>
    <dgm:pt modelId="{ED4E646F-5B37-4147-90AD-92A2B9A2C365}" type="pres">
      <dgm:prSet presAssocID="{DC9C70AB-0D03-49C6-BDD6-96D098421688}" presName="text3" presStyleLbl="fgAcc3" presStyleIdx="1" presStyleCnt="6" custLinFactX="38336" custLinFactY="32519" custLinFactNeighborX="100000" custLinFactNeighborY="100000">
        <dgm:presLayoutVars>
          <dgm:chPref val="3"/>
        </dgm:presLayoutVars>
      </dgm:prSet>
      <dgm:spPr/>
      <dgm:t>
        <a:bodyPr/>
        <a:lstStyle/>
        <a:p>
          <a:pPr rtl="1"/>
          <a:endParaRPr lang="fa-IR"/>
        </a:p>
      </dgm:t>
    </dgm:pt>
    <dgm:pt modelId="{3F73FD0E-8C6D-4C27-A608-5827E2D21860}" type="pres">
      <dgm:prSet presAssocID="{DC9C70AB-0D03-49C6-BDD6-96D098421688}" presName="hierChild4" presStyleCnt="0"/>
      <dgm:spPr/>
      <dgm:t>
        <a:bodyPr/>
        <a:lstStyle/>
        <a:p>
          <a:endParaRPr lang="en-US"/>
        </a:p>
      </dgm:t>
    </dgm:pt>
    <dgm:pt modelId="{DEEC5DCC-0201-4B4E-9F04-24FB670DDD39}" type="pres">
      <dgm:prSet presAssocID="{B0726813-6C43-454E-9395-952F556904A0}" presName="Name10" presStyleLbl="parChTrans1D2" presStyleIdx="1" presStyleCnt="3"/>
      <dgm:spPr/>
      <dgm:t>
        <a:bodyPr/>
        <a:lstStyle/>
        <a:p>
          <a:pPr rtl="1"/>
          <a:endParaRPr lang="fa-IR"/>
        </a:p>
      </dgm:t>
    </dgm:pt>
    <dgm:pt modelId="{8C7F6023-FD12-4914-9343-6F345FF74399}" type="pres">
      <dgm:prSet presAssocID="{3A066B05-D9B0-420B-AB72-9D02847ECEB6}" presName="hierRoot2" presStyleCnt="0"/>
      <dgm:spPr/>
      <dgm:t>
        <a:bodyPr/>
        <a:lstStyle/>
        <a:p>
          <a:endParaRPr lang="en-US"/>
        </a:p>
      </dgm:t>
    </dgm:pt>
    <dgm:pt modelId="{CE870723-EB72-4A75-BF46-353416939068}" type="pres">
      <dgm:prSet presAssocID="{3A066B05-D9B0-420B-AB72-9D02847ECEB6}" presName="composite2" presStyleCnt="0"/>
      <dgm:spPr/>
      <dgm:t>
        <a:bodyPr/>
        <a:lstStyle/>
        <a:p>
          <a:endParaRPr lang="en-US"/>
        </a:p>
      </dgm:t>
    </dgm:pt>
    <dgm:pt modelId="{4E7C928B-6387-4D43-B113-357AA56FB553}" type="pres">
      <dgm:prSet presAssocID="{3A066B05-D9B0-420B-AB72-9D02847ECEB6}" presName="background2" presStyleLbl="node2" presStyleIdx="1" presStyleCnt="3"/>
      <dgm:spPr/>
      <dgm:t>
        <a:bodyPr/>
        <a:lstStyle/>
        <a:p>
          <a:endParaRPr lang="en-US"/>
        </a:p>
      </dgm:t>
    </dgm:pt>
    <dgm:pt modelId="{00421FA1-F501-4162-A625-0051D4711349}" type="pres">
      <dgm:prSet presAssocID="{3A066B05-D9B0-420B-AB72-9D02847ECEB6}" presName="text2" presStyleLbl="fgAcc2" presStyleIdx="1" presStyleCnt="3" custLinFactX="-53642" custLinFactY="-42551" custLinFactNeighborX="-100000" custLinFactNeighborY="-100000">
        <dgm:presLayoutVars>
          <dgm:chPref val="3"/>
        </dgm:presLayoutVars>
      </dgm:prSet>
      <dgm:spPr/>
      <dgm:t>
        <a:bodyPr/>
        <a:lstStyle/>
        <a:p>
          <a:pPr rtl="1"/>
          <a:endParaRPr lang="fa-IR"/>
        </a:p>
      </dgm:t>
    </dgm:pt>
    <dgm:pt modelId="{F2B7C1DC-149A-4045-B2C9-E2FF6208442A}" type="pres">
      <dgm:prSet presAssocID="{3A066B05-D9B0-420B-AB72-9D02847ECEB6}" presName="hierChild3" presStyleCnt="0"/>
      <dgm:spPr/>
      <dgm:t>
        <a:bodyPr/>
        <a:lstStyle/>
        <a:p>
          <a:endParaRPr lang="en-US"/>
        </a:p>
      </dgm:t>
    </dgm:pt>
    <dgm:pt modelId="{3A3D9A95-EE31-4CAE-BCE3-FB6D99BFE2BE}" type="pres">
      <dgm:prSet presAssocID="{1155B64C-2947-439A-8AAE-7965D4418811}" presName="Name10" presStyleLbl="parChTrans1D2" presStyleIdx="2" presStyleCnt="3"/>
      <dgm:spPr/>
      <dgm:t>
        <a:bodyPr/>
        <a:lstStyle/>
        <a:p>
          <a:pPr rtl="1"/>
          <a:endParaRPr lang="fa-IR"/>
        </a:p>
      </dgm:t>
    </dgm:pt>
    <dgm:pt modelId="{6A3A9971-A551-4396-A738-CAD457F3972F}" type="pres">
      <dgm:prSet presAssocID="{553DE0F0-D7C0-4CAE-8024-82BDB12B9486}" presName="hierRoot2" presStyleCnt="0"/>
      <dgm:spPr/>
      <dgm:t>
        <a:bodyPr/>
        <a:lstStyle/>
        <a:p>
          <a:endParaRPr lang="en-US"/>
        </a:p>
      </dgm:t>
    </dgm:pt>
    <dgm:pt modelId="{54C51EF9-B591-46DA-B9CC-D43A184DAEF4}" type="pres">
      <dgm:prSet presAssocID="{553DE0F0-D7C0-4CAE-8024-82BDB12B9486}" presName="composite2" presStyleCnt="0"/>
      <dgm:spPr/>
      <dgm:t>
        <a:bodyPr/>
        <a:lstStyle/>
        <a:p>
          <a:endParaRPr lang="en-US"/>
        </a:p>
      </dgm:t>
    </dgm:pt>
    <dgm:pt modelId="{6BE7622B-BC93-409A-87CC-9313EFA63189}" type="pres">
      <dgm:prSet presAssocID="{553DE0F0-D7C0-4CAE-8024-82BDB12B9486}" presName="background2" presStyleLbl="node2" presStyleIdx="2" presStyleCnt="3"/>
      <dgm:spPr/>
      <dgm:t>
        <a:bodyPr/>
        <a:lstStyle/>
        <a:p>
          <a:endParaRPr lang="en-US"/>
        </a:p>
      </dgm:t>
    </dgm:pt>
    <dgm:pt modelId="{04CD4F1B-F032-41FA-AC57-B25EFE6748E3}" type="pres">
      <dgm:prSet presAssocID="{553DE0F0-D7C0-4CAE-8024-82BDB12B9486}" presName="text2" presStyleLbl="fgAcc2" presStyleIdx="2" presStyleCnt="3" custLinFactY="-44846" custLinFactNeighborX="3086" custLinFactNeighborY="-100000">
        <dgm:presLayoutVars>
          <dgm:chPref val="3"/>
        </dgm:presLayoutVars>
      </dgm:prSet>
      <dgm:spPr/>
      <dgm:t>
        <a:bodyPr/>
        <a:lstStyle/>
        <a:p>
          <a:pPr rtl="1"/>
          <a:endParaRPr lang="fa-IR"/>
        </a:p>
      </dgm:t>
    </dgm:pt>
    <dgm:pt modelId="{2CB62DB5-E90D-4B03-A604-1CBB31BF37A9}" type="pres">
      <dgm:prSet presAssocID="{553DE0F0-D7C0-4CAE-8024-82BDB12B9486}" presName="hierChild3" presStyleCnt="0"/>
      <dgm:spPr/>
      <dgm:t>
        <a:bodyPr/>
        <a:lstStyle/>
        <a:p>
          <a:endParaRPr lang="en-US"/>
        </a:p>
      </dgm:t>
    </dgm:pt>
    <dgm:pt modelId="{3564CED7-520E-4F07-A3F1-B54F35F7C7D0}" type="pres">
      <dgm:prSet presAssocID="{936CD9DC-9040-4994-B94C-6F13F97AD9E0}" presName="Name17" presStyleLbl="parChTrans1D3" presStyleIdx="2" presStyleCnt="6"/>
      <dgm:spPr/>
      <dgm:t>
        <a:bodyPr/>
        <a:lstStyle/>
        <a:p>
          <a:pPr rtl="1"/>
          <a:endParaRPr lang="fa-IR"/>
        </a:p>
      </dgm:t>
    </dgm:pt>
    <dgm:pt modelId="{981F84C7-40EF-43C3-B15F-0B38797EEC5C}" type="pres">
      <dgm:prSet presAssocID="{C048A061-1270-4F2F-A309-5CF26F8A7786}" presName="hierRoot3" presStyleCnt="0"/>
      <dgm:spPr/>
      <dgm:t>
        <a:bodyPr/>
        <a:lstStyle/>
        <a:p>
          <a:endParaRPr lang="en-US"/>
        </a:p>
      </dgm:t>
    </dgm:pt>
    <dgm:pt modelId="{A4DED55E-3EAB-4BEF-9762-1F30B31C9430}" type="pres">
      <dgm:prSet presAssocID="{C048A061-1270-4F2F-A309-5CF26F8A7786}" presName="composite3" presStyleCnt="0"/>
      <dgm:spPr/>
      <dgm:t>
        <a:bodyPr/>
        <a:lstStyle/>
        <a:p>
          <a:endParaRPr lang="en-US"/>
        </a:p>
      </dgm:t>
    </dgm:pt>
    <dgm:pt modelId="{6A0254CA-657D-4BCB-899C-3E766DD6E8D5}" type="pres">
      <dgm:prSet presAssocID="{C048A061-1270-4F2F-A309-5CF26F8A7786}" presName="background3" presStyleLbl="node3" presStyleIdx="2" presStyleCnt="6"/>
      <dgm:spPr/>
      <dgm:t>
        <a:bodyPr/>
        <a:lstStyle/>
        <a:p>
          <a:endParaRPr lang="en-US"/>
        </a:p>
      </dgm:t>
    </dgm:pt>
    <dgm:pt modelId="{A899829E-401F-4B54-80D7-31C5F1BB525C}" type="pres">
      <dgm:prSet presAssocID="{C048A061-1270-4F2F-A309-5CF26F8A7786}" presName="text3" presStyleLbl="fgAcc3" presStyleIdx="2" presStyleCnt="6" custScaleX="70459" custLinFactNeighborX="-5431" custLinFactNeighborY="-31988">
        <dgm:presLayoutVars>
          <dgm:chPref val="3"/>
        </dgm:presLayoutVars>
      </dgm:prSet>
      <dgm:spPr/>
      <dgm:t>
        <a:bodyPr/>
        <a:lstStyle/>
        <a:p>
          <a:pPr rtl="1"/>
          <a:endParaRPr lang="fa-IR"/>
        </a:p>
      </dgm:t>
    </dgm:pt>
    <dgm:pt modelId="{0CB8325F-7BB2-4AD6-A6F6-0390D7650E5B}" type="pres">
      <dgm:prSet presAssocID="{C048A061-1270-4F2F-A309-5CF26F8A7786}" presName="hierChild4" presStyleCnt="0"/>
      <dgm:spPr/>
      <dgm:t>
        <a:bodyPr/>
        <a:lstStyle/>
        <a:p>
          <a:endParaRPr lang="en-US"/>
        </a:p>
      </dgm:t>
    </dgm:pt>
    <dgm:pt modelId="{5E06FFE9-FF8A-4822-8155-4301986E1489}" type="pres">
      <dgm:prSet presAssocID="{E1E282B5-7172-4AEE-85B9-95F949E84BD7}" presName="Name17" presStyleLbl="parChTrans1D3" presStyleIdx="3" presStyleCnt="6"/>
      <dgm:spPr/>
      <dgm:t>
        <a:bodyPr/>
        <a:lstStyle/>
        <a:p>
          <a:pPr rtl="1"/>
          <a:endParaRPr lang="fa-IR"/>
        </a:p>
      </dgm:t>
    </dgm:pt>
    <dgm:pt modelId="{A3F87CEF-3DF8-4F6A-AE47-862775C23FBC}" type="pres">
      <dgm:prSet presAssocID="{6E455FAA-F9AD-4468-A17F-5C0026E019BB}" presName="hierRoot3" presStyleCnt="0"/>
      <dgm:spPr/>
      <dgm:t>
        <a:bodyPr/>
        <a:lstStyle/>
        <a:p>
          <a:endParaRPr lang="en-US"/>
        </a:p>
      </dgm:t>
    </dgm:pt>
    <dgm:pt modelId="{6D2676E8-D6BF-4FE9-9D02-8CD259AC0F4D}" type="pres">
      <dgm:prSet presAssocID="{6E455FAA-F9AD-4468-A17F-5C0026E019BB}" presName="composite3" presStyleCnt="0"/>
      <dgm:spPr/>
      <dgm:t>
        <a:bodyPr/>
        <a:lstStyle/>
        <a:p>
          <a:endParaRPr lang="en-US"/>
        </a:p>
      </dgm:t>
    </dgm:pt>
    <dgm:pt modelId="{E0065E65-1FAE-4967-8F6D-34CF868D90AA}" type="pres">
      <dgm:prSet presAssocID="{6E455FAA-F9AD-4468-A17F-5C0026E019BB}" presName="background3" presStyleLbl="node3" presStyleIdx="3" presStyleCnt="6"/>
      <dgm:spPr/>
      <dgm:t>
        <a:bodyPr/>
        <a:lstStyle/>
        <a:p>
          <a:endParaRPr lang="en-US"/>
        </a:p>
      </dgm:t>
    </dgm:pt>
    <dgm:pt modelId="{D25EC70F-062D-4F33-ABFD-C9CA37C473B7}" type="pres">
      <dgm:prSet presAssocID="{6E455FAA-F9AD-4468-A17F-5C0026E019BB}" presName="text3" presStyleLbl="fgAcc3" presStyleIdx="3" presStyleCnt="6" custScaleX="57905" custLinFactNeighborX="-14640" custLinFactNeighborY="-31988">
        <dgm:presLayoutVars>
          <dgm:chPref val="3"/>
        </dgm:presLayoutVars>
      </dgm:prSet>
      <dgm:spPr/>
      <dgm:t>
        <a:bodyPr/>
        <a:lstStyle/>
        <a:p>
          <a:pPr rtl="1"/>
          <a:endParaRPr lang="fa-IR"/>
        </a:p>
      </dgm:t>
    </dgm:pt>
    <dgm:pt modelId="{9890E61A-63D9-4A60-B954-FFAA00808BFC}" type="pres">
      <dgm:prSet presAssocID="{6E455FAA-F9AD-4468-A17F-5C0026E019BB}" presName="hierChild4" presStyleCnt="0"/>
      <dgm:spPr/>
      <dgm:t>
        <a:bodyPr/>
        <a:lstStyle/>
        <a:p>
          <a:endParaRPr lang="en-US"/>
        </a:p>
      </dgm:t>
    </dgm:pt>
    <dgm:pt modelId="{59802CBB-F03B-46E8-9CE8-94140D4CBED3}" type="pres">
      <dgm:prSet presAssocID="{55B42136-DAF1-489D-BF0A-C674E35B35B2}" presName="Name17" presStyleLbl="parChTrans1D3" presStyleIdx="4" presStyleCnt="6"/>
      <dgm:spPr/>
      <dgm:t>
        <a:bodyPr/>
        <a:lstStyle/>
        <a:p>
          <a:pPr rtl="1"/>
          <a:endParaRPr lang="fa-IR"/>
        </a:p>
      </dgm:t>
    </dgm:pt>
    <dgm:pt modelId="{D6D2E635-B0E6-4C36-888C-B0A8299D3EC9}" type="pres">
      <dgm:prSet presAssocID="{8C081457-D470-4733-AD94-387D155A19BF}" presName="hierRoot3" presStyleCnt="0"/>
      <dgm:spPr/>
      <dgm:t>
        <a:bodyPr/>
        <a:lstStyle/>
        <a:p>
          <a:endParaRPr lang="en-US"/>
        </a:p>
      </dgm:t>
    </dgm:pt>
    <dgm:pt modelId="{42D536F9-DDC5-46E7-8131-07AAE8E2725D}" type="pres">
      <dgm:prSet presAssocID="{8C081457-D470-4733-AD94-387D155A19BF}" presName="composite3" presStyleCnt="0"/>
      <dgm:spPr/>
      <dgm:t>
        <a:bodyPr/>
        <a:lstStyle/>
        <a:p>
          <a:endParaRPr lang="en-US"/>
        </a:p>
      </dgm:t>
    </dgm:pt>
    <dgm:pt modelId="{45D9377F-23BD-46DF-B181-1D5A8224DD48}" type="pres">
      <dgm:prSet presAssocID="{8C081457-D470-4733-AD94-387D155A19BF}" presName="background3" presStyleLbl="node3" presStyleIdx="4" presStyleCnt="6"/>
      <dgm:spPr/>
      <dgm:t>
        <a:bodyPr/>
        <a:lstStyle/>
        <a:p>
          <a:endParaRPr lang="en-US"/>
        </a:p>
      </dgm:t>
    </dgm:pt>
    <dgm:pt modelId="{20C0A7C4-F36D-4030-AD92-356F68334F1F}" type="pres">
      <dgm:prSet presAssocID="{8C081457-D470-4733-AD94-387D155A19BF}" presName="text3" presStyleLbl="fgAcc3" presStyleIdx="4" presStyleCnt="6" custScaleX="66595" custScaleY="104580" custLinFactNeighborX="-16512" custLinFactNeighborY="-31988">
        <dgm:presLayoutVars>
          <dgm:chPref val="3"/>
        </dgm:presLayoutVars>
      </dgm:prSet>
      <dgm:spPr/>
      <dgm:t>
        <a:bodyPr/>
        <a:lstStyle/>
        <a:p>
          <a:pPr rtl="1"/>
          <a:endParaRPr lang="fa-IR"/>
        </a:p>
      </dgm:t>
    </dgm:pt>
    <dgm:pt modelId="{6DC0AA9D-DFA2-4CF0-B394-82414B87C6CD}" type="pres">
      <dgm:prSet presAssocID="{8C081457-D470-4733-AD94-387D155A19BF}" presName="hierChild4" presStyleCnt="0"/>
      <dgm:spPr/>
      <dgm:t>
        <a:bodyPr/>
        <a:lstStyle/>
        <a:p>
          <a:endParaRPr lang="en-US"/>
        </a:p>
      </dgm:t>
    </dgm:pt>
    <dgm:pt modelId="{40DB9033-1DD8-4408-AD4C-51F9380BD4DC}" type="pres">
      <dgm:prSet presAssocID="{325DDB2D-B546-42D7-953B-75CE6AA9E8B5}" presName="Name17" presStyleLbl="parChTrans1D3" presStyleIdx="5" presStyleCnt="6"/>
      <dgm:spPr/>
      <dgm:t>
        <a:bodyPr/>
        <a:lstStyle/>
        <a:p>
          <a:pPr rtl="1"/>
          <a:endParaRPr lang="fa-IR"/>
        </a:p>
      </dgm:t>
    </dgm:pt>
    <dgm:pt modelId="{4D31CF0E-C5B8-4D51-99A4-884D9E637DE0}" type="pres">
      <dgm:prSet presAssocID="{4B5BB852-CFC2-4F3D-B8A9-43DFB268F00A}" presName="hierRoot3" presStyleCnt="0"/>
      <dgm:spPr/>
      <dgm:t>
        <a:bodyPr/>
        <a:lstStyle/>
        <a:p>
          <a:endParaRPr lang="en-US"/>
        </a:p>
      </dgm:t>
    </dgm:pt>
    <dgm:pt modelId="{6B79D264-DE0B-4DA6-8A77-91E9F6C207AC}" type="pres">
      <dgm:prSet presAssocID="{4B5BB852-CFC2-4F3D-B8A9-43DFB268F00A}" presName="composite3" presStyleCnt="0"/>
      <dgm:spPr/>
      <dgm:t>
        <a:bodyPr/>
        <a:lstStyle/>
        <a:p>
          <a:endParaRPr lang="en-US"/>
        </a:p>
      </dgm:t>
    </dgm:pt>
    <dgm:pt modelId="{6C549DA9-0A06-4F0C-B186-795D6DFA13EF}" type="pres">
      <dgm:prSet presAssocID="{4B5BB852-CFC2-4F3D-B8A9-43DFB268F00A}" presName="background3" presStyleLbl="node3" presStyleIdx="5" presStyleCnt="6"/>
      <dgm:spPr/>
      <dgm:t>
        <a:bodyPr/>
        <a:lstStyle/>
        <a:p>
          <a:endParaRPr lang="en-US"/>
        </a:p>
      </dgm:t>
    </dgm:pt>
    <dgm:pt modelId="{5FBD2635-1281-42E8-A8E6-C0444A96602A}" type="pres">
      <dgm:prSet presAssocID="{4B5BB852-CFC2-4F3D-B8A9-43DFB268F00A}" presName="text3" presStyleLbl="fgAcc3" presStyleIdx="5" presStyleCnt="6" custScaleX="71757" custLinFactNeighborX="-16640" custLinFactNeighborY="-31988">
        <dgm:presLayoutVars>
          <dgm:chPref val="3"/>
        </dgm:presLayoutVars>
      </dgm:prSet>
      <dgm:spPr/>
      <dgm:t>
        <a:bodyPr/>
        <a:lstStyle/>
        <a:p>
          <a:pPr rtl="1"/>
          <a:endParaRPr lang="fa-IR"/>
        </a:p>
      </dgm:t>
    </dgm:pt>
    <dgm:pt modelId="{A82E333E-C32E-4ABA-9994-30A7668B4F0D}" type="pres">
      <dgm:prSet presAssocID="{4B5BB852-CFC2-4F3D-B8A9-43DFB268F00A}" presName="hierChild4" presStyleCnt="0"/>
      <dgm:spPr/>
      <dgm:t>
        <a:bodyPr/>
        <a:lstStyle/>
        <a:p>
          <a:endParaRPr lang="en-US"/>
        </a:p>
      </dgm:t>
    </dgm:pt>
    <dgm:pt modelId="{8387A6E3-724F-43A9-AF0E-58FA78AB7544}" type="pres">
      <dgm:prSet presAssocID="{6C4515CF-5E9A-41FB-BB8B-BD2C1D8A72FE}" presName="hierRoot1" presStyleCnt="0"/>
      <dgm:spPr/>
      <dgm:t>
        <a:bodyPr/>
        <a:lstStyle/>
        <a:p>
          <a:endParaRPr lang="en-US"/>
        </a:p>
      </dgm:t>
    </dgm:pt>
    <dgm:pt modelId="{0F16AACE-DFF1-4558-96FD-560EFDC159E0}" type="pres">
      <dgm:prSet presAssocID="{6C4515CF-5E9A-41FB-BB8B-BD2C1D8A72FE}" presName="composite" presStyleCnt="0"/>
      <dgm:spPr/>
      <dgm:t>
        <a:bodyPr/>
        <a:lstStyle/>
        <a:p>
          <a:endParaRPr lang="en-US"/>
        </a:p>
      </dgm:t>
    </dgm:pt>
    <dgm:pt modelId="{7B9DEC1F-9353-458C-92E3-BA81267B3457}" type="pres">
      <dgm:prSet presAssocID="{6C4515CF-5E9A-41FB-BB8B-BD2C1D8A72FE}" presName="background" presStyleLbl="node0" presStyleIdx="1" presStyleCnt="4"/>
      <dgm:spPr/>
      <dgm:t>
        <a:bodyPr/>
        <a:lstStyle/>
        <a:p>
          <a:endParaRPr lang="en-US"/>
        </a:p>
      </dgm:t>
    </dgm:pt>
    <dgm:pt modelId="{3D298D30-4CBB-4874-8FA0-C60F11B235A2}" type="pres">
      <dgm:prSet presAssocID="{6C4515CF-5E9A-41FB-BB8B-BD2C1D8A72FE}" presName="text" presStyleLbl="fgAcc0" presStyleIdx="1" presStyleCnt="4" custScaleX="59330" custLinFactX="-147889" custLinFactY="100000" custLinFactNeighborX="-200000" custLinFactNeighborY="159613">
        <dgm:presLayoutVars>
          <dgm:chPref val="3"/>
        </dgm:presLayoutVars>
      </dgm:prSet>
      <dgm:spPr/>
      <dgm:t>
        <a:bodyPr/>
        <a:lstStyle/>
        <a:p>
          <a:pPr rtl="1"/>
          <a:endParaRPr lang="fa-IR"/>
        </a:p>
      </dgm:t>
    </dgm:pt>
    <dgm:pt modelId="{9D2ABD6E-0F9D-4D68-A486-5A43BC6EE551}" type="pres">
      <dgm:prSet presAssocID="{6C4515CF-5E9A-41FB-BB8B-BD2C1D8A72FE}" presName="hierChild2" presStyleCnt="0"/>
      <dgm:spPr/>
      <dgm:t>
        <a:bodyPr/>
        <a:lstStyle/>
        <a:p>
          <a:endParaRPr lang="en-US"/>
        </a:p>
      </dgm:t>
    </dgm:pt>
    <dgm:pt modelId="{4214CCCC-1AA7-465F-94F5-DFF2C4DE1D4C}" type="pres">
      <dgm:prSet presAssocID="{65DAECBF-2B7D-4CD2-8976-C7D0A70F275E}" presName="hierRoot1" presStyleCnt="0"/>
      <dgm:spPr/>
      <dgm:t>
        <a:bodyPr/>
        <a:lstStyle/>
        <a:p>
          <a:endParaRPr lang="en-US"/>
        </a:p>
      </dgm:t>
    </dgm:pt>
    <dgm:pt modelId="{A0CA2B4C-A3A3-4791-844F-291730E637B1}" type="pres">
      <dgm:prSet presAssocID="{65DAECBF-2B7D-4CD2-8976-C7D0A70F275E}" presName="composite" presStyleCnt="0"/>
      <dgm:spPr/>
      <dgm:t>
        <a:bodyPr/>
        <a:lstStyle/>
        <a:p>
          <a:endParaRPr lang="en-US"/>
        </a:p>
      </dgm:t>
    </dgm:pt>
    <dgm:pt modelId="{3846EAE6-56F2-4E31-A235-0B5B9D340D1E}" type="pres">
      <dgm:prSet presAssocID="{65DAECBF-2B7D-4CD2-8976-C7D0A70F275E}" presName="background" presStyleLbl="node0" presStyleIdx="2" presStyleCnt="4"/>
      <dgm:spPr/>
      <dgm:t>
        <a:bodyPr/>
        <a:lstStyle/>
        <a:p>
          <a:endParaRPr lang="en-US"/>
        </a:p>
      </dgm:t>
    </dgm:pt>
    <dgm:pt modelId="{8E526F49-5F56-46FB-91BE-63A8271C80B1}" type="pres">
      <dgm:prSet presAssocID="{65DAECBF-2B7D-4CD2-8976-C7D0A70F275E}" presName="text" presStyleLbl="fgAcc0" presStyleIdx="2" presStyleCnt="4" custScaleX="56570" custScaleY="97108" custLinFactX="-100000" custLinFactY="100000" custLinFactNeighborX="-159357" custLinFactNeighborY="160556">
        <dgm:presLayoutVars>
          <dgm:chPref val="3"/>
        </dgm:presLayoutVars>
      </dgm:prSet>
      <dgm:spPr/>
      <dgm:t>
        <a:bodyPr/>
        <a:lstStyle/>
        <a:p>
          <a:pPr rtl="1"/>
          <a:endParaRPr lang="fa-IR"/>
        </a:p>
      </dgm:t>
    </dgm:pt>
    <dgm:pt modelId="{17E8AE8A-721E-46CD-A6AB-C197429A7981}" type="pres">
      <dgm:prSet presAssocID="{65DAECBF-2B7D-4CD2-8976-C7D0A70F275E}" presName="hierChild2" presStyleCnt="0"/>
      <dgm:spPr/>
      <dgm:t>
        <a:bodyPr/>
        <a:lstStyle/>
        <a:p>
          <a:endParaRPr lang="en-US"/>
        </a:p>
      </dgm:t>
    </dgm:pt>
    <dgm:pt modelId="{2343E85D-B696-48AB-B571-888905B3D56D}" type="pres">
      <dgm:prSet presAssocID="{91560CFB-CC2B-4841-8201-8117597D9D2D}" presName="hierRoot1" presStyleCnt="0"/>
      <dgm:spPr/>
      <dgm:t>
        <a:bodyPr/>
        <a:lstStyle/>
        <a:p>
          <a:endParaRPr lang="en-US"/>
        </a:p>
      </dgm:t>
    </dgm:pt>
    <dgm:pt modelId="{4A45CBEB-2284-49B6-BA7F-0680F5506D2C}" type="pres">
      <dgm:prSet presAssocID="{91560CFB-CC2B-4841-8201-8117597D9D2D}" presName="composite" presStyleCnt="0"/>
      <dgm:spPr/>
      <dgm:t>
        <a:bodyPr/>
        <a:lstStyle/>
        <a:p>
          <a:endParaRPr lang="en-US"/>
        </a:p>
      </dgm:t>
    </dgm:pt>
    <dgm:pt modelId="{5C1B412B-AB49-4B19-95B2-33EE6E57D7FA}" type="pres">
      <dgm:prSet presAssocID="{91560CFB-CC2B-4841-8201-8117597D9D2D}" presName="background" presStyleLbl="node0" presStyleIdx="3" presStyleCnt="4"/>
      <dgm:spPr/>
      <dgm:t>
        <a:bodyPr/>
        <a:lstStyle/>
        <a:p>
          <a:endParaRPr lang="en-US"/>
        </a:p>
      </dgm:t>
    </dgm:pt>
    <dgm:pt modelId="{62979385-3B2A-4242-877E-6C85D409926C}" type="pres">
      <dgm:prSet presAssocID="{91560CFB-CC2B-4841-8201-8117597D9D2D}" presName="text" presStyleLbl="fgAcc0" presStyleIdx="3" presStyleCnt="4" custScaleX="75445" custScaleY="99171" custLinFactX="-200000" custLinFactY="100000" custLinFactNeighborX="-239679" custLinFactNeighborY="159613">
        <dgm:presLayoutVars>
          <dgm:chPref val="3"/>
        </dgm:presLayoutVars>
      </dgm:prSet>
      <dgm:spPr/>
      <dgm:t>
        <a:bodyPr/>
        <a:lstStyle/>
        <a:p>
          <a:pPr rtl="1"/>
          <a:endParaRPr lang="fa-IR"/>
        </a:p>
      </dgm:t>
    </dgm:pt>
    <dgm:pt modelId="{E0A650B7-B92D-43D8-8ECA-E8174FE3E50B}" type="pres">
      <dgm:prSet presAssocID="{91560CFB-CC2B-4841-8201-8117597D9D2D}" presName="hierChild2" presStyleCnt="0"/>
      <dgm:spPr/>
      <dgm:t>
        <a:bodyPr/>
        <a:lstStyle/>
        <a:p>
          <a:endParaRPr lang="en-US"/>
        </a:p>
      </dgm:t>
    </dgm:pt>
  </dgm:ptLst>
  <dgm:cxnLst>
    <dgm:cxn modelId="{6ADBE08E-88CA-4675-A107-409EC9C9EF06}" type="presOf" srcId="{68240C48-9660-4772-A2BA-D7894CC705CF}" destId="{7A1522A5-F12C-45F2-BF96-13521387B597}" srcOrd="0" destOrd="0" presId="urn:microsoft.com/office/officeart/2005/8/layout/hierarchy1"/>
    <dgm:cxn modelId="{2255D00C-1F34-4643-81AA-4CE1DB85382B}" srcId="{553DE0F0-D7C0-4CAE-8024-82BDB12B9486}" destId="{8C081457-D470-4733-AD94-387D155A19BF}" srcOrd="2" destOrd="0" parTransId="{55B42136-DAF1-489D-BF0A-C674E35B35B2}" sibTransId="{FE926C03-3BB5-4531-BBCD-770604BCAABF}"/>
    <dgm:cxn modelId="{CEE9A1F1-E453-427D-AC9A-3B59C93205BD}" type="presOf" srcId="{6E455FAA-F9AD-4468-A17F-5C0026E019BB}" destId="{D25EC70F-062D-4F33-ABFD-C9CA37C473B7}" srcOrd="0" destOrd="0" presId="urn:microsoft.com/office/officeart/2005/8/layout/hierarchy1"/>
    <dgm:cxn modelId="{144A53FC-6196-4060-8BA4-3D25103810BB}" type="presOf" srcId="{4B5BB852-CFC2-4F3D-B8A9-43DFB268F00A}" destId="{5FBD2635-1281-42E8-A8E6-C0444A96602A}" srcOrd="0" destOrd="0" presId="urn:microsoft.com/office/officeart/2005/8/layout/hierarchy1"/>
    <dgm:cxn modelId="{E69D518D-C09E-4B3B-B9F7-3D1AEAD3DCFD}" type="presOf" srcId="{9A6ED2F0-20CC-46A3-95ED-63C0B6BA171F}" destId="{A9689769-3054-4E31-8F34-D8D6B6CADC98}" srcOrd="0" destOrd="0" presId="urn:microsoft.com/office/officeart/2005/8/layout/hierarchy1"/>
    <dgm:cxn modelId="{9B5A046D-487C-425A-8959-D848812DE39C}" type="presOf" srcId="{91560CFB-CC2B-4841-8201-8117597D9D2D}" destId="{62979385-3B2A-4242-877E-6C85D409926C}" srcOrd="0" destOrd="0" presId="urn:microsoft.com/office/officeart/2005/8/layout/hierarchy1"/>
    <dgm:cxn modelId="{A7587E29-4143-417C-99C0-E210A74565ED}" type="presOf" srcId="{E1E282B5-7172-4AEE-85B9-95F949E84BD7}" destId="{5E06FFE9-FF8A-4822-8155-4301986E1489}" srcOrd="0" destOrd="0" presId="urn:microsoft.com/office/officeart/2005/8/layout/hierarchy1"/>
    <dgm:cxn modelId="{B89406C7-62A5-402A-BDC9-29A159C546F5}" type="presOf" srcId="{325DDB2D-B546-42D7-953B-75CE6AA9E8B5}" destId="{40DB9033-1DD8-4408-AD4C-51F9380BD4DC}" srcOrd="0" destOrd="0" presId="urn:microsoft.com/office/officeart/2005/8/layout/hierarchy1"/>
    <dgm:cxn modelId="{858BF9D4-A315-4293-A8BF-B052C6520703}" type="presOf" srcId="{23813D35-6DA7-4628-9239-4A9358067B3A}" destId="{3B85C1CF-702D-4779-ADE7-C1DB3106EDD9}" srcOrd="0" destOrd="0" presId="urn:microsoft.com/office/officeart/2005/8/layout/hierarchy1"/>
    <dgm:cxn modelId="{6C356CD1-4E0C-4EB5-B93D-CBEC3D567AD1}" type="presOf" srcId="{1155B64C-2947-439A-8AAE-7965D4418811}" destId="{3A3D9A95-EE31-4CAE-BCE3-FB6D99BFE2BE}" srcOrd="0" destOrd="0" presId="urn:microsoft.com/office/officeart/2005/8/layout/hierarchy1"/>
    <dgm:cxn modelId="{71C2C3A7-086D-401B-ACAE-410180D70829}" type="presOf" srcId="{B0726813-6C43-454E-9395-952F556904A0}" destId="{DEEC5DCC-0201-4B4E-9F04-24FB670DDD39}" srcOrd="0" destOrd="0" presId="urn:microsoft.com/office/officeart/2005/8/layout/hierarchy1"/>
    <dgm:cxn modelId="{E461084E-7A78-4670-87F5-7044E2D81471}" srcId="{23813D35-6DA7-4628-9239-4A9358067B3A}" destId="{6C4515CF-5E9A-41FB-BB8B-BD2C1D8A72FE}" srcOrd="1" destOrd="0" parTransId="{7CE27D33-C592-4DFC-BA7B-294DD9A0EE69}" sibTransId="{DBC32FE6-D19A-4BFC-84E6-A8BAF29B2976}"/>
    <dgm:cxn modelId="{472B451D-63E5-490E-BF16-BE811C24663F}" type="presOf" srcId="{936CD9DC-9040-4994-B94C-6F13F97AD9E0}" destId="{3564CED7-520E-4F07-A3F1-B54F35F7C7D0}" srcOrd="0" destOrd="0" presId="urn:microsoft.com/office/officeart/2005/8/layout/hierarchy1"/>
    <dgm:cxn modelId="{BFB2AAC3-C644-469A-AA37-E16254D7093F}" srcId="{553DE0F0-D7C0-4CAE-8024-82BDB12B9486}" destId="{6E455FAA-F9AD-4468-A17F-5C0026E019BB}" srcOrd="1" destOrd="0" parTransId="{E1E282B5-7172-4AEE-85B9-95F949E84BD7}" sibTransId="{40BAD7D4-941D-4188-9E10-9BBB574254F6}"/>
    <dgm:cxn modelId="{CDCAA75D-2FB4-4A5D-95A1-9D0149458F28}" type="presOf" srcId="{65DAECBF-2B7D-4CD2-8976-C7D0A70F275E}" destId="{8E526F49-5F56-46FB-91BE-63A8271C80B1}" srcOrd="0" destOrd="0" presId="urn:microsoft.com/office/officeart/2005/8/layout/hierarchy1"/>
    <dgm:cxn modelId="{9C382A60-244C-494F-A422-6D8D1F0FBA78}" srcId="{23813D35-6DA7-4628-9239-4A9358067B3A}" destId="{68240C48-9660-4772-A2BA-D7894CC705CF}" srcOrd="0" destOrd="0" parTransId="{2B9F845E-DA4C-4587-9DDB-4A32333E6FD6}" sibTransId="{467C875A-7482-4048-B179-CEA67BDA2260}"/>
    <dgm:cxn modelId="{D4EDF811-A6FC-4509-8632-8CAD6BD2D985}" type="presOf" srcId="{6C4515CF-5E9A-41FB-BB8B-BD2C1D8A72FE}" destId="{3D298D30-4CBB-4874-8FA0-C60F11B235A2}" srcOrd="0" destOrd="0" presId="urn:microsoft.com/office/officeart/2005/8/layout/hierarchy1"/>
    <dgm:cxn modelId="{667BE289-5D35-4077-988D-4A45CEEFF435}" type="presOf" srcId="{C1BDC9B6-ADCD-48ED-B195-DF1564E60E55}" destId="{C6284B72-773E-4057-8F05-151314B03805}" srcOrd="0" destOrd="0" presId="urn:microsoft.com/office/officeart/2005/8/layout/hierarchy1"/>
    <dgm:cxn modelId="{8B3C91F5-A346-4906-8822-7888B6FD13C8}" srcId="{4F498886-A0D9-4029-A157-D4259C914086}" destId="{9A6ED2F0-20CC-46A3-95ED-63C0B6BA171F}" srcOrd="0" destOrd="0" parTransId="{612203AE-C6E9-4685-95BB-F322BB3377F5}" sibTransId="{2983BAAB-5508-44FB-A50E-B8D1185602BE}"/>
    <dgm:cxn modelId="{561EDEBD-8E22-4A13-9BE5-C2D8CA80CFAD}" srcId="{23813D35-6DA7-4628-9239-4A9358067B3A}" destId="{65DAECBF-2B7D-4CD2-8976-C7D0A70F275E}" srcOrd="2" destOrd="0" parTransId="{167264CB-5B4A-427E-805C-3588EB67B84E}" sibTransId="{AF1811FA-389D-4C81-A4C5-63D75AEE4300}"/>
    <dgm:cxn modelId="{B72DBB4C-9260-4DBA-90AD-217094C02BE9}" type="presOf" srcId="{4F498886-A0D9-4029-A157-D4259C914086}" destId="{54AF6930-42CE-448C-8E97-5DEF6B5E4151}" srcOrd="0" destOrd="0" presId="urn:microsoft.com/office/officeart/2005/8/layout/hierarchy1"/>
    <dgm:cxn modelId="{9196A239-84C0-4023-BF37-4BF56F99C754}" type="presOf" srcId="{C048A061-1270-4F2F-A309-5CF26F8A7786}" destId="{A899829E-401F-4B54-80D7-31C5F1BB525C}" srcOrd="0" destOrd="0" presId="urn:microsoft.com/office/officeart/2005/8/layout/hierarchy1"/>
    <dgm:cxn modelId="{E59F88E7-EAC4-4D59-ACF2-B7D11A2E12C7}" type="presOf" srcId="{3A066B05-D9B0-420B-AB72-9D02847ECEB6}" destId="{00421FA1-F501-4162-A625-0051D4711349}" srcOrd="0" destOrd="0" presId="urn:microsoft.com/office/officeart/2005/8/layout/hierarchy1"/>
    <dgm:cxn modelId="{9245D97E-2781-4DC6-9C26-FFAFFE14EDAF}" type="presOf" srcId="{612203AE-C6E9-4685-95BB-F322BB3377F5}" destId="{A144ADAF-1296-4464-991F-8F495CF178D3}" srcOrd="0" destOrd="0" presId="urn:microsoft.com/office/officeart/2005/8/layout/hierarchy1"/>
    <dgm:cxn modelId="{D024557F-90A0-4ADE-B66B-30DE975BFB1E}" srcId="{23813D35-6DA7-4628-9239-4A9358067B3A}" destId="{91560CFB-CC2B-4841-8201-8117597D9D2D}" srcOrd="3" destOrd="0" parTransId="{AFED3082-B9AF-4B4E-902A-7138EC49E613}" sibTransId="{9117C5C9-6791-4680-801A-20F1FDEAB33F}"/>
    <dgm:cxn modelId="{C0D0D86E-877E-4225-BB5D-D2D3C8720BDE}" type="presOf" srcId="{553DE0F0-D7C0-4CAE-8024-82BDB12B9486}" destId="{04CD4F1B-F032-41FA-AC57-B25EFE6748E3}" srcOrd="0" destOrd="0" presId="urn:microsoft.com/office/officeart/2005/8/layout/hierarchy1"/>
    <dgm:cxn modelId="{299ACB50-DD5E-4E54-BB09-825A6373F8A1}" type="presOf" srcId="{DC9C70AB-0D03-49C6-BDD6-96D098421688}" destId="{ED4E646F-5B37-4147-90AD-92A2B9A2C365}" srcOrd="0" destOrd="0" presId="urn:microsoft.com/office/officeart/2005/8/layout/hierarchy1"/>
    <dgm:cxn modelId="{2B148B9B-7699-4CFA-B350-B4B1AEFDE7AA}" srcId="{68240C48-9660-4772-A2BA-D7894CC705CF}" destId="{4F498886-A0D9-4029-A157-D4259C914086}" srcOrd="0" destOrd="0" parTransId="{C1BDC9B6-ADCD-48ED-B195-DF1564E60E55}" sibTransId="{2C64B6C2-6607-4ACE-875A-65EB09C5BDF0}"/>
    <dgm:cxn modelId="{8FB21751-0E2C-43F0-8C29-92D7A091F0AD}" srcId="{68240C48-9660-4772-A2BA-D7894CC705CF}" destId="{553DE0F0-D7C0-4CAE-8024-82BDB12B9486}" srcOrd="2" destOrd="0" parTransId="{1155B64C-2947-439A-8AAE-7965D4418811}" sibTransId="{53B808CC-E202-442F-86CE-2685A83E3E71}"/>
    <dgm:cxn modelId="{1D4CE9D4-984C-4BF3-8A46-CF3752DDBA55}" type="presOf" srcId="{8C081457-D470-4733-AD94-387D155A19BF}" destId="{20C0A7C4-F36D-4030-AD92-356F68334F1F}" srcOrd="0" destOrd="0" presId="urn:microsoft.com/office/officeart/2005/8/layout/hierarchy1"/>
    <dgm:cxn modelId="{D78EA3EB-957C-48DD-9C28-92D911F61B43}" srcId="{553DE0F0-D7C0-4CAE-8024-82BDB12B9486}" destId="{4B5BB852-CFC2-4F3D-B8A9-43DFB268F00A}" srcOrd="3" destOrd="0" parTransId="{325DDB2D-B546-42D7-953B-75CE6AA9E8B5}" sibTransId="{168D5C5D-A15D-43AB-A5F0-4B09E7691354}"/>
    <dgm:cxn modelId="{C67E217C-BB93-4BCE-8ED7-FCA4D5EB2534}" srcId="{553DE0F0-D7C0-4CAE-8024-82BDB12B9486}" destId="{C048A061-1270-4F2F-A309-5CF26F8A7786}" srcOrd="0" destOrd="0" parTransId="{936CD9DC-9040-4994-B94C-6F13F97AD9E0}" sibTransId="{E1F851E3-B4FF-4748-8375-41F0B1B2121D}"/>
    <dgm:cxn modelId="{2FCDDFFC-2384-4CA8-8EBF-2089EB60C820}" type="presOf" srcId="{CE7EA0F1-F1BD-465C-BB24-7D835845278A}" destId="{FD14264F-B57C-4FF7-90F4-724CAB262B48}" srcOrd="0" destOrd="0" presId="urn:microsoft.com/office/officeart/2005/8/layout/hierarchy1"/>
    <dgm:cxn modelId="{53786BD6-8DDF-4B57-A57F-0EA857EE50BC}" srcId="{68240C48-9660-4772-A2BA-D7894CC705CF}" destId="{3A066B05-D9B0-420B-AB72-9D02847ECEB6}" srcOrd="1" destOrd="0" parTransId="{B0726813-6C43-454E-9395-952F556904A0}" sibTransId="{68A51D94-841A-4F24-B970-FD7AABB772F6}"/>
    <dgm:cxn modelId="{9AA1C71B-4273-4E5E-A907-8C3518AA85CB}" type="presOf" srcId="{55B42136-DAF1-489D-BF0A-C674E35B35B2}" destId="{59802CBB-F03B-46E8-9CE8-94140D4CBED3}" srcOrd="0" destOrd="0" presId="urn:microsoft.com/office/officeart/2005/8/layout/hierarchy1"/>
    <dgm:cxn modelId="{FED860A3-60B0-402F-8324-01F1BAE8B96C}" srcId="{4F498886-A0D9-4029-A157-D4259C914086}" destId="{DC9C70AB-0D03-49C6-BDD6-96D098421688}" srcOrd="1" destOrd="0" parTransId="{CE7EA0F1-F1BD-465C-BB24-7D835845278A}" sibTransId="{E0A05A4E-493D-4B6D-90CF-EE3C12B3674A}"/>
    <dgm:cxn modelId="{7EF9701B-A990-45AD-846E-8D582172F973}" type="presParOf" srcId="{3B85C1CF-702D-4779-ADE7-C1DB3106EDD9}" destId="{DD3D7D13-053B-4B69-B8D5-C22EA87D136C}" srcOrd="0" destOrd="0" presId="urn:microsoft.com/office/officeart/2005/8/layout/hierarchy1"/>
    <dgm:cxn modelId="{634C5590-DD8E-4EFE-B20C-430F56361297}" type="presParOf" srcId="{DD3D7D13-053B-4B69-B8D5-C22EA87D136C}" destId="{87F53C17-C894-4D42-8729-C3BEADFEF22D}" srcOrd="0" destOrd="0" presId="urn:microsoft.com/office/officeart/2005/8/layout/hierarchy1"/>
    <dgm:cxn modelId="{A344316C-F301-43CC-AD2E-D24CEA801747}" type="presParOf" srcId="{87F53C17-C894-4D42-8729-C3BEADFEF22D}" destId="{6B430B1E-FFB2-4E66-BC26-B89B33C5CD71}" srcOrd="0" destOrd="0" presId="urn:microsoft.com/office/officeart/2005/8/layout/hierarchy1"/>
    <dgm:cxn modelId="{E570B0E0-E357-4E5A-A5D3-CA5291C55576}" type="presParOf" srcId="{87F53C17-C894-4D42-8729-C3BEADFEF22D}" destId="{7A1522A5-F12C-45F2-BF96-13521387B597}" srcOrd="1" destOrd="0" presId="urn:microsoft.com/office/officeart/2005/8/layout/hierarchy1"/>
    <dgm:cxn modelId="{E823ECBC-AA6E-43A2-A042-4B1D21759344}" type="presParOf" srcId="{DD3D7D13-053B-4B69-B8D5-C22EA87D136C}" destId="{C134FE70-D577-4340-A7A1-10B29607BBD9}" srcOrd="1" destOrd="0" presId="urn:microsoft.com/office/officeart/2005/8/layout/hierarchy1"/>
    <dgm:cxn modelId="{10237878-E83A-4B28-929A-AE5BA0C28461}" type="presParOf" srcId="{C134FE70-D577-4340-A7A1-10B29607BBD9}" destId="{C6284B72-773E-4057-8F05-151314B03805}" srcOrd="0" destOrd="0" presId="urn:microsoft.com/office/officeart/2005/8/layout/hierarchy1"/>
    <dgm:cxn modelId="{BB8F24F8-5327-4281-B2FC-42A5005E8A58}" type="presParOf" srcId="{C134FE70-D577-4340-A7A1-10B29607BBD9}" destId="{3CA4DEDD-1818-4C1C-9A73-10AB300C4EBB}" srcOrd="1" destOrd="0" presId="urn:microsoft.com/office/officeart/2005/8/layout/hierarchy1"/>
    <dgm:cxn modelId="{09A59530-B19F-405D-9078-1469B653D3CB}" type="presParOf" srcId="{3CA4DEDD-1818-4C1C-9A73-10AB300C4EBB}" destId="{F3767C71-AAE2-4051-9A61-78EFFA2383CF}" srcOrd="0" destOrd="0" presId="urn:microsoft.com/office/officeart/2005/8/layout/hierarchy1"/>
    <dgm:cxn modelId="{8DD3F206-4DA9-431D-B387-4E8263183C27}" type="presParOf" srcId="{F3767C71-AAE2-4051-9A61-78EFFA2383CF}" destId="{B960197F-D9B7-4063-A57B-E204C41FFFB8}" srcOrd="0" destOrd="0" presId="urn:microsoft.com/office/officeart/2005/8/layout/hierarchy1"/>
    <dgm:cxn modelId="{29DE51BB-1254-4799-8229-3A61B86341BA}" type="presParOf" srcId="{F3767C71-AAE2-4051-9A61-78EFFA2383CF}" destId="{54AF6930-42CE-448C-8E97-5DEF6B5E4151}" srcOrd="1" destOrd="0" presId="urn:microsoft.com/office/officeart/2005/8/layout/hierarchy1"/>
    <dgm:cxn modelId="{494E7F92-875B-4B22-AA61-AB76DC4584D7}" type="presParOf" srcId="{3CA4DEDD-1818-4C1C-9A73-10AB300C4EBB}" destId="{456454A4-FA50-4060-8A33-BCA77AA141BC}" srcOrd="1" destOrd="0" presId="urn:microsoft.com/office/officeart/2005/8/layout/hierarchy1"/>
    <dgm:cxn modelId="{C1FAF69C-76AA-4B81-86FF-82477BBD4D30}" type="presParOf" srcId="{456454A4-FA50-4060-8A33-BCA77AA141BC}" destId="{A144ADAF-1296-4464-991F-8F495CF178D3}" srcOrd="0" destOrd="0" presId="urn:microsoft.com/office/officeart/2005/8/layout/hierarchy1"/>
    <dgm:cxn modelId="{A334BBC8-E046-405C-ACB7-7315D32FE746}" type="presParOf" srcId="{456454A4-FA50-4060-8A33-BCA77AA141BC}" destId="{175FC1AE-6111-4168-A67B-2D5633FFF2BE}" srcOrd="1" destOrd="0" presId="urn:microsoft.com/office/officeart/2005/8/layout/hierarchy1"/>
    <dgm:cxn modelId="{AD99B800-2629-4F52-B693-CE990C7A0267}" type="presParOf" srcId="{175FC1AE-6111-4168-A67B-2D5633FFF2BE}" destId="{F5A84ACF-97B4-45F8-B75D-6D6FED30C99C}" srcOrd="0" destOrd="0" presId="urn:microsoft.com/office/officeart/2005/8/layout/hierarchy1"/>
    <dgm:cxn modelId="{D4872DDF-255A-4ADC-8945-4A2F65A6BC07}" type="presParOf" srcId="{F5A84ACF-97B4-45F8-B75D-6D6FED30C99C}" destId="{81A3C9F9-3D20-41C3-A77F-EB140A4DE13C}" srcOrd="0" destOrd="0" presId="urn:microsoft.com/office/officeart/2005/8/layout/hierarchy1"/>
    <dgm:cxn modelId="{7009C36E-B895-45E1-A288-88F0B2876D32}" type="presParOf" srcId="{F5A84ACF-97B4-45F8-B75D-6D6FED30C99C}" destId="{A9689769-3054-4E31-8F34-D8D6B6CADC98}" srcOrd="1" destOrd="0" presId="urn:microsoft.com/office/officeart/2005/8/layout/hierarchy1"/>
    <dgm:cxn modelId="{3FF9DC2C-804D-4B29-8F43-90EFC31C4194}" type="presParOf" srcId="{175FC1AE-6111-4168-A67B-2D5633FFF2BE}" destId="{39B261E2-D807-4276-B493-CD30B127BD60}" srcOrd="1" destOrd="0" presId="urn:microsoft.com/office/officeart/2005/8/layout/hierarchy1"/>
    <dgm:cxn modelId="{69716A03-64D8-4B2D-892D-EC375ED9344D}" type="presParOf" srcId="{456454A4-FA50-4060-8A33-BCA77AA141BC}" destId="{FD14264F-B57C-4FF7-90F4-724CAB262B48}" srcOrd="2" destOrd="0" presId="urn:microsoft.com/office/officeart/2005/8/layout/hierarchy1"/>
    <dgm:cxn modelId="{6565888D-9494-4B71-8670-D178A3CDFEA0}" type="presParOf" srcId="{456454A4-FA50-4060-8A33-BCA77AA141BC}" destId="{1297F56D-23F2-400E-927A-EBCE8BC8775E}" srcOrd="3" destOrd="0" presId="urn:microsoft.com/office/officeart/2005/8/layout/hierarchy1"/>
    <dgm:cxn modelId="{58F8AB64-ED3D-437D-A97E-96444D96D187}" type="presParOf" srcId="{1297F56D-23F2-400E-927A-EBCE8BC8775E}" destId="{44ED9669-7EF7-4242-9E3A-8AFDD1C91551}" srcOrd="0" destOrd="0" presId="urn:microsoft.com/office/officeart/2005/8/layout/hierarchy1"/>
    <dgm:cxn modelId="{93BF7410-627F-490B-B429-D754B2FB353D}" type="presParOf" srcId="{44ED9669-7EF7-4242-9E3A-8AFDD1C91551}" destId="{2C7596F4-B372-43E3-A0B1-2DAE4ECFD624}" srcOrd="0" destOrd="0" presId="urn:microsoft.com/office/officeart/2005/8/layout/hierarchy1"/>
    <dgm:cxn modelId="{AC7CD5B2-C074-4DE1-940A-967EDEA58DA8}" type="presParOf" srcId="{44ED9669-7EF7-4242-9E3A-8AFDD1C91551}" destId="{ED4E646F-5B37-4147-90AD-92A2B9A2C365}" srcOrd="1" destOrd="0" presId="urn:microsoft.com/office/officeart/2005/8/layout/hierarchy1"/>
    <dgm:cxn modelId="{143F0B1B-503D-41A0-A30E-58A49F7D2C6A}" type="presParOf" srcId="{1297F56D-23F2-400E-927A-EBCE8BC8775E}" destId="{3F73FD0E-8C6D-4C27-A608-5827E2D21860}" srcOrd="1" destOrd="0" presId="urn:microsoft.com/office/officeart/2005/8/layout/hierarchy1"/>
    <dgm:cxn modelId="{C0FBEF69-DF35-451A-ADB4-315EC45C0E76}" type="presParOf" srcId="{C134FE70-D577-4340-A7A1-10B29607BBD9}" destId="{DEEC5DCC-0201-4B4E-9F04-24FB670DDD39}" srcOrd="2" destOrd="0" presId="urn:microsoft.com/office/officeart/2005/8/layout/hierarchy1"/>
    <dgm:cxn modelId="{E718DE0B-62D1-41A8-97AC-4E189C202F98}" type="presParOf" srcId="{C134FE70-D577-4340-A7A1-10B29607BBD9}" destId="{8C7F6023-FD12-4914-9343-6F345FF74399}" srcOrd="3" destOrd="0" presId="urn:microsoft.com/office/officeart/2005/8/layout/hierarchy1"/>
    <dgm:cxn modelId="{8ABEA7BD-DE91-4CBD-91DE-10AA51C9BDC9}" type="presParOf" srcId="{8C7F6023-FD12-4914-9343-6F345FF74399}" destId="{CE870723-EB72-4A75-BF46-353416939068}" srcOrd="0" destOrd="0" presId="urn:microsoft.com/office/officeart/2005/8/layout/hierarchy1"/>
    <dgm:cxn modelId="{8D53064A-A31E-4AD3-8125-27E6499B66AE}" type="presParOf" srcId="{CE870723-EB72-4A75-BF46-353416939068}" destId="{4E7C928B-6387-4D43-B113-357AA56FB553}" srcOrd="0" destOrd="0" presId="urn:microsoft.com/office/officeart/2005/8/layout/hierarchy1"/>
    <dgm:cxn modelId="{9A149170-A5B5-425F-8F98-537510FEA2F3}" type="presParOf" srcId="{CE870723-EB72-4A75-BF46-353416939068}" destId="{00421FA1-F501-4162-A625-0051D4711349}" srcOrd="1" destOrd="0" presId="urn:microsoft.com/office/officeart/2005/8/layout/hierarchy1"/>
    <dgm:cxn modelId="{A6D4102F-646B-4004-8472-E6C5DF7A15A5}" type="presParOf" srcId="{8C7F6023-FD12-4914-9343-6F345FF74399}" destId="{F2B7C1DC-149A-4045-B2C9-E2FF6208442A}" srcOrd="1" destOrd="0" presId="urn:microsoft.com/office/officeart/2005/8/layout/hierarchy1"/>
    <dgm:cxn modelId="{5CCB4EB4-3C8F-4AB1-99F2-E07F1BB7A163}" type="presParOf" srcId="{C134FE70-D577-4340-A7A1-10B29607BBD9}" destId="{3A3D9A95-EE31-4CAE-BCE3-FB6D99BFE2BE}" srcOrd="4" destOrd="0" presId="urn:microsoft.com/office/officeart/2005/8/layout/hierarchy1"/>
    <dgm:cxn modelId="{BF2ED138-021F-4940-B345-151797D1C64B}" type="presParOf" srcId="{C134FE70-D577-4340-A7A1-10B29607BBD9}" destId="{6A3A9971-A551-4396-A738-CAD457F3972F}" srcOrd="5" destOrd="0" presId="urn:microsoft.com/office/officeart/2005/8/layout/hierarchy1"/>
    <dgm:cxn modelId="{230F045B-3925-45C9-8B37-2FAE3BCC36FA}" type="presParOf" srcId="{6A3A9971-A551-4396-A738-CAD457F3972F}" destId="{54C51EF9-B591-46DA-B9CC-D43A184DAEF4}" srcOrd="0" destOrd="0" presId="urn:microsoft.com/office/officeart/2005/8/layout/hierarchy1"/>
    <dgm:cxn modelId="{50AC95AD-B1C1-4EDB-8038-80D26077F35D}" type="presParOf" srcId="{54C51EF9-B591-46DA-B9CC-D43A184DAEF4}" destId="{6BE7622B-BC93-409A-87CC-9313EFA63189}" srcOrd="0" destOrd="0" presId="urn:microsoft.com/office/officeart/2005/8/layout/hierarchy1"/>
    <dgm:cxn modelId="{EF1149F9-A63B-4817-A6A1-63215D86A40F}" type="presParOf" srcId="{54C51EF9-B591-46DA-B9CC-D43A184DAEF4}" destId="{04CD4F1B-F032-41FA-AC57-B25EFE6748E3}" srcOrd="1" destOrd="0" presId="urn:microsoft.com/office/officeart/2005/8/layout/hierarchy1"/>
    <dgm:cxn modelId="{A556570F-5DC0-462F-8096-C45C6C075519}" type="presParOf" srcId="{6A3A9971-A551-4396-A738-CAD457F3972F}" destId="{2CB62DB5-E90D-4B03-A604-1CBB31BF37A9}" srcOrd="1" destOrd="0" presId="urn:microsoft.com/office/officeart/2005/8/layout/hierarchy1"/>
    <dgm:cxn modelId="{F4BB5049-1E65-45C3-9ABB-EE64C5E19AA5}" type="presParOf" srcId="{2CB62DB5-E90D-4B03-A604-1CBB31BF37A9}" destId="{3564CED7-520E-4F07-A3F1-B54F35F7C7D0}" srcOrd="0" destOrd="0" presId="urn:microsoft.com/office/officeart/2005/8/layout/hierarchy1"/>
    <dgm:cxn modelId="{690424DE-120E-4603-9632-D49E2A75076C}" type="presParOf" srcId="{2CB62DB5-E90D-4B03-A604-1CBB31BF37A9}" destId="{981F84C7-40EF-43C3-B15F-0B38797EEC5C}" srcOrd="1" destOrd="0" presId="urn:microsoft.com/office/officeart/2005/8/layout/hierarchy1"/>
    <dgm:cxn modelId="{FF01BA39-6386-4FED-811A-627B155C0C13}" type="presParOf" srcId="{981F84C7-40EF-43C3-B15F-0B38797EEC5C}" destId="{A4DED55E-3EAB-4BEF-9762-1F30B31C9430}" srcOrd="0" destOrd="0" presId="urn:microsoft.com/office/officeart/2005/8/layout/hierarchy1"/>
    <dgm:cxn modelId="{3643EAD1-202C-44D4-9986-E9197348186A}" type="presParOf" srcId="{A4DED55E-3EAB-4BEF-9762-1F30B31C9430}" destId="{6A0254CA-657D-4BCB-899C-3E766DD6E8D5}" srcOrd="0" destOrd="0" presId="urn:microsoft.com/office/officeart/2005/8/layout/hierarchy1"/>
    <dgm:cxn modelId="{DB9BE319-70A6-4FCC-8497-B51B261EBB4E}" type="presParOf" srcId="{A4DED55E-3EAB-4BEF-9762-1F30B31C9430}" destId="{A899829E-401F-4B54-80D7-31C5F1BB525C}" srcOrd="1" destOrd="0" presId="urn:microsoft.com/office/officeart/2005/8/layout/hierarchy1"/>
    <dgm:cxn modelId="{89CE5549-FF5E-46A2-8989-3097FEA26D40}" type="presParOf" srcId="{981F84C7-40EF-43C3-B15F-0B38797EEC5C}" destId="{0CB8325F-7BB2-4AD6-A6F6-0390D7650E5B}" srcOrd="1" destOrd="0" presId="urn:microsoft.com/office/officeart/2005/8/layout/hierarchy1"/>
    <dgm:cxn modelId="{5A2BCEBF-7064-478D-A97A-B222AE93FDED}" type="presParOf" srcId="{2CB62DB5-E90D-4B03-A604-1CBB31BF37A9}" destId="{5E06FFE9-FF8A-4822-8155-4301986E1489}" srcOrd="2" destOrd="0" presId="urn:microsoft.com/office/officeart/2005/8/layout/hierarchy1"/>
    <dgm:cxn modelId="{06665021-CCB6-4D92-85CF-A182FAD6D94A}" type="presParOf" srcId="{2CB62DB5-E90D-4B03-A604-1CBB31BF37A9}" destId="{A3F87CEF-3DF8-4F6A-AE47-862775C23FBC}" srcOrd="3" destOrd="0" presId="urn:microsoft.com/office/officeart/2005/8/layout/hierarchy1"/>
    <dgm:cxn modelId="{0B543E14-9D35-415A-A067-3844B3C2191F}" type="presParOf" srcId="{A3F87CEF-3DF8-4F6A-AE47-862775C23FBC}" destId="{6D2676E8-D6BF-4FE9-9D02-8CD259AC0F4D}" srcOrd="0" destOrd="0" presId="urn:microsoft.com/office/officeart/2005/8/layout/hierarchy1"/>
    <dgm:cxn modelId="{F0FF3AB7-9634-4358-8A1A-E0FCC5AECC14}" type="presParOf" srcId="{6D2676E8-D6BF-4FE9-9D02-8CD259AC0F4D}" destId="{E0065E65-1FAE-4967-8F6D-34CF868D90AA}" srcOrd="0" destOrd="0" presId="urn:microsoft.com/office/officeart/2005/8/layout/hierarchy1"/>
    <dgm:cxn modelId="{C0EACDA8-D319-4E06-8DCC-D8D099D4BCF8}" type="presParOf" srcId="{6D2676E8-D6BF-4FE9-9D02-8CD259AC0F4D}" destId="{D25EC70F-062D-4F33-ABFD-C9CA37C473B7}" srcOrd="1" destOrd="0" presId="urn:microsoft.com/office/officeart/2005/8/layout/hierarchy1"/>
    <dgm:cxn modelId="{166CA539-E837-4AD6-BFD3-ABD519C2069C}" type="presParOf" srcId="{A3F87CEF-3DF8-4F6A-AE47-862775C23FBC}" destId="{9890E61A-63D9-4A60-B954-FFAA00808BFC}" srcOrd="1" destOrd="0" presId="urn:microsoft.com/office/officeart/2005/8/layout/hierarchy1"/>
    <dgm:cxn modelId="{5CB36866-EEEC-461C-A2AE-32E27AF57F83}" type="presParOf" srcId="{2CB62DB5-E90D-4B03-A604-1CBB31BF37A9}" destId="{59802CBB-F03B-46E8-9CE8-94140D4CBED3}" srcOrd="4" destOrd="0" presId="urn:microsoft.com/office/officeart/2005/8/layout/hierarchy1"/>
    <dgm:cxn modelId="{C8D0E91E-3AC8-4941-B507-F55568F6D4CE}" type="presParOf" srcId="{2CB62DB5-E90D-4B03-A604-1CBB31BF37A9}" destId="{D6D2E635-B0E6-4C36-888C-B0A8299D3EC9}" srcOrd="5" destOrd="0" presId="urn:microsoft.com/office/officeart/2005/8/layout/hierarchy1"/>
    <dgm:cxn modelId="{46397521-4528-49AA-83A9-E7304EA6FAD1}" type="presParOf" srcId="{D6D2E635-B0E6-4C36-888C-B0A8299D3EC9}" destId="{42D536F9-DDC5-46E7-8131-07AAE8E2725D}" srcOrd="0" destOrd="0" presId="urn:microsoft.com/office/officeart/2005/8/layout/hierarchy1"/>
    <dgm:cxn modelId="{643909EE-6C6A-47A0-9078-8E4CEF2E8B1D}" type="presParOf" srcId="{42D536F9-DDC5-46E7-8131-07AAE8E2725D}" destId="{45D9377F-23BD-46DF-B181-1D5A8224DD48}" srcOrd="0" destOrd="0" presId="urn:microsoft.com/office/officeart/2005/8/layout/hierarchy1"/>
    <dgm:cxn modelId="{5AF01E03-9152-4ED7-B407-0B6306B8EE9D}" type="presParOf" srcId="{42D536F9-DDC5-46E7-8131-07AAE8E2725D}" destId="{20C0A7C4-F36D-4030-AD92-356F68334F1F}" srcOrd="1" destOrd="0" presId="urn:microsoft.com/office/officeart/2005/8/layout/hierarchy1"/>
    <dgm:cxn modelId="{38DD44D9-5B5E-4D5F-A55B-74307784F8D2}" type="presParOf" srcId="{D6D2E635-B0E6-4C36-888C-B0A8299D3EC9}" destId="{6DC0AA9D-DFA2-4CF0-B394-82414B87C6CD}" srcOrd="1" destOrd="0" presId="urn:microsoft.com/office/officeart/2005/8/layout/hierarchy1"/>
    <dgm:cxn modelId="{E61902CA-10A3-44B4-B698-58428733633F}" type="presParOf" srcId="{2CB62DB5-E90D-4B03-A604-1CBB31BF37A9}" destId="{40DB9033-1DD8-4408-AD4C-51F9380BD4DC}" srcOrd="6" destOrd="0" presId="urn:microsoft.com/office/officeart/2005/8/layout/hierarchy1"/>
    <dgm:cxn modelId="{2FE5E361-CECF-4063-B8A4-C260F42FDB19}" type="presParOf" srcId="{2CB62DB5-E90D-4B03-A604-1CBB31BF37A9}" destId="{4D31CF0E-C5B8-4D51-99A4-884D9E637DE0}" srcOrd="7" destOrd="0" presId="urn:microsoft.com/office/officeart/2005/8/layout/hierarchy1"/>
    <dgm:cxn modelId="{1D8007BD-93E6-4DBC-B4C4-F28F506F419D}" type="presParOf" srcId="{4D31CF0E-C5B8-4D51-99A4-884D9E637DE0}" destId="{6B79D264-DE0B-4DA6-8A77-91E9F6C207AC}" srcOrd="0" destOrd="0" presId="urn:microsoft.com/office/officeart/2005/8/layout/hierarchy1"/>
    <dgm:cxn modelId="{DE324A52-0999-4F86-9669-B059D951CA00}" type="presParOf" srcId="{6B79D264-DE0B-4DA6-8A77-91E9F6C207AC}" destId="{6C549DA9-0A06-4F0C-B186-795D6DFA13EF}" srcOrd="0" destOrd="0" presId="urn:microsoft.com/office/officeart/2005/8/layout/hierarchy1"/>
    <dgm:cxn modelId="{9CC2A2C6-0549-4547-817F-A1EE273D4C6D}" type="presParOf" srcId="{6B79D264-DE0B-4DA6-8A77-91E9F6C207AC}" destId="{5FBD2635-1281-42E8-A8E6-C0444A96602A}" srcOrd="1" destOrd="0" presId="urn:microsoft.com/office/officeart/2005/8/layout/hierarchy1"/>
    <dgm:cxn modelId="{EFD6235D-394A-40E6-978A-78041968D354}" type="presParOf" srcId="{4D31CF0E-C5B8-4D51-99A4-884D9E637DE0}" destId="{A82E333E-C32E-4ABA-9994-30A7668B4F0D}" srcOrd="1" destOrd="0" presId="urn:microsoft.com/office/officeart/2005/8/layout/hierarchy1"/>
    <dgm:cxn modelId="{312C7F14-743F-47E0-B9CE-380541F2F563}" type="presParOf" srcId="{3B85C1CF-702D-4779-ADE7-C1DB3106EDD9}" destId="{8387A6E3-724F-43A9-AF0E-58FA78AB7544}" srcOrd="1" destOrd="0" presId="urn:microsoft.com/office/officeart/2005/8/layout/hierarchy1"/>
    <dgm:cxn modelId="{F8A272EC-8464-4880-9E1D-90D2D1040F9F}" type="presParOf" srcId="{8387A6E3-724F-43A9-AF0E-58FA78AB7544}" destId="{0F16AACE-DFF1-4558-96FD-560EFDC159E0}" srcOrd="0" destOrd="0" presId="urn:microsoft.com/office/officeart/2005/8/layout/hierarchy1"/>
    <dgm:cxn modelId="{FDAFF640-819B-4464-AAB3-897377615106}" type="presParOf" srcId="{0F16AACE-DFF1-4558-96FD-560EFDC159E0}" destId="{7B9DEC1F-9353-458C-92E3-BA81267B3457}" srcOrd="0" destOrd="0" presId="urn:microsoft.com/office/officeart/2005/8/layout/hierarchy1"/>
    <dgm:cxn modelId="{D818EF87-510C-46A1-AE14-549CF0D93134}" type="presParOf" srcId="{0F16AACE-DFF1-4558-96FD-560EFDC159E0}" destId="{3D298D30-4CBB-4874-8FA0-C60F11B235A2}" srcOrd="1" destOrd="0" presId="urn:microsoft.com/office/officeart/2005/8/layout/hierarchy1"/>
    <dgm:cxn modelId="{3608B500-3096-4F5F-9909-1840BE23F702}" type="presParOf" srcId="{8387A6E3-724F-43A9-AF0E-58FA78AB7544}" destId="{9D2ABD6E-0F9D-4D68-A486-5A43BC6EE551}" srcOrd="1" destOrd="0" presId="urn:microsoft.com/office/officeart/2005/8/layout/hierarchy1"/>
    <dgm:cxn modelId="{8DE09FF9-B125-43B9-AD67-D1DB4977A33B}" type="presParOf" srcId="{3B85C1CF-702D-4779-ADE7-C1DB3106EDD9}" destId="{4214CCCC-1AA7-465F-94F5-DFF2C4DE1D4C}" srcOrd="2" destOrd="0" presId="urn:microsoft.com/office/officeart/2005/8/layout/hierarchy1"/>
    <dgm:cxn modelId="{7ADD3510-78C5-4AE7-B478-CBB7AF8C92DA}" type="presParOf" srcId="{4214CCCC-1AA7-465F-94F5-DFF2C4DE1D4C}" destId="{A0CA2B4C-A3A3-4791-844F-291730E637B1}" srcOrd="0" destOrd="0" presId="urn:microsoft.com/office/officeart/2005/8/layout/hierarchy1"/>
    <dgm:cxn modelId="{856AD218-F455-45F7-921F-B67941FD855C}" type="presParOf" srcId="{A0CA2B4C-A3A3-4791-844F-291730E637B1}" destId="{3846EAE6-56F2-4E31-A235-0B5B9D340D1E}" srcOrd="0" destOrd="0" presId="urn:microsoft.com/office/officeart/2005/8/layout/hierarchy1"/>
    <dgm:cxn modelId="{CADE036B-AADE-4646-B717-1FAFFE7DAD4E}" type="presParOf" srcId="{A0CA2B4C-A3A3-4791-844F-291730E637B1}" destId="{8E526F49-5F56-46FB-91BE-63A8271C80B1}" srcOrd="1" destOrd="0" presId="urn:microsoft.com/office/officeart/2005/8/layout/hierarchy1"/>
    <dgm:cxn modelId="{3CE0FFBA-16CA-4DC2-A4B0-8F3D95A7B8C6}" type="presParOf" srcId="{4214CCCC-1AA7-465F-94F5-DFF2C4DE1D4C}" destId="{17E8AE8A-721E-46CD-A6AB-C197429A7981}" srcOrd="1" destOrd="0" presId="urn:microsoft.com/office/officeart/2005/8/layout/hierarchy1"/>
    <dgm:cxn modelId="{C41C7801-D1D5-42C7-BFC2-87CA86F5AD4A}" type="presParOf" srcId="{3B85C1CF-702D-4779-ADE7-C1DB3106EDD9}" destId="{2343E85D-B696-48AB-B571-888905B3D56D}" srcOrd="3" destOrd="0" presId="urn:microsoft.com/office/officeart/2005/8/layout/hierarchy1"/>
    <dgm:cxn modelId="{0A343E09-06B9-4956-8EE6-0C4D81B487CC}" type="presParOf" srcId="{2343E85D-B696-48AB-B571-888905B3D56D}" destId="{4A45CBEB-2284-49B6-BA7F-0680F5506D2C}" srcOrd="0" destOrd="0" presId="urn:microsoft.com/office/officeart/2005/8/layout/hierarchy1"/>
    <dgm:cxn modelId="{B0AAE174-92F3-44C1-83B7-488185E41289}" type="presParOf" srcId="{4A45CBEB-2284-49B6-BA7F-0680F5506D2C}" destId="{5C1B412B-AB49-4B19-95B2-33EE6E57D7FA}" srcOrd="0" destOrd="0" presId="urn:microsoft.com/office/officeart/2005/8/layout/hierarchy1"/>
    <dgm:cxn modelId="{A88DE5C9-0837-4E13-9929-6CE13C2D718F}" type="presParOf" srcId="{4A45CBEB-2284-49B6-BA7F-0680F5506D2C}" destId="{62979385-3B2A-4242-877E-6C85D409926C}" srcOrd="1" destOrd="0" presId="urn:microsoft.com/office/officeart/2005/8/layout/hierarchy1"/>
    <dgm:cxn modelId="{B977DB58-8656-4D5C-A929-9792987DB891}" type="presParOf" srcId="{2343E85D-B696-48AB-B571-888905B3D56D}" destId="{E0A650B7-B92D-43D8-8ECA-E8174FE3E50B}" srcOrd="1" destOrd="0" presId="urn:microsoft.com/office/officeart/2005/8/layout/hierarchy1"/>
  </dgm:cxnLst>
  <dgm:bg>
    <a:noFill/>
  </dgm:bg>
  <dgm:whole>
    <a:ln>
      <a:solidFill>
        <a:schemeClr val="accent2"/>
      </a:solidFill>
    </a:ln>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layout1.xml><?xml version="1.0" encoding="utf-8"?>
<dgm:layoutDef xmlns:dgm="http://schemas.openxmlformats.org/drawingml/2006/diagram" xmlns:a="http://schemas.openxmlformats.org/drawingml/2006/main" uniqueId="urn:microsoft.com/office/officeart/2005/8/layout/hierarchy1">
  <dgm:title val=""/>
  <dgm:desc val=""/>
  <dgm:catLst>
    <dgm:cat type="hierarchy" pri="2000"/>
  </dgm:catLst>
  <dgm:sampData>
    <dgm:dataModel>
      <dgm:ptLst>
        <dgm:pt modelId="0" type="doc"/>
        <dgm:pt modelId="1">
          <dgm:prSet phldr="1"/>
        </dgm:pt>
        <dgm:pt modelId="2">
          <dgm:prSet phldr="1"/>
        </dgm:pt>
        <dgm:pt modelId="21">
          <dgm:prSet phldr="1"/>
        </dgm:pt>
        <dgm:pt modelId="22">
          <dgm:prSet phldr="1"/>
        </dgm:pt>
        <dgm:pt modelId="3">
          <dgm:prSet phldr="1"/>
        </dgm:pt>
        <dgm:pt modelId="31">
          <dgm:prSet phldr="1"/>
        </dgm:pt>
      </dgm:ptLst>
      <dgm:cxnLst>
        <dgm:cxn modelId="4" srcId="0" destId="1" srcOrd="0" destOrd="0"/>
        <dgm:cxn modelId="5" srcId="1" destId="2" srcOrd="0" destOrd="0"/>
        <dgm:cxn modelId="6" srcId="1" destId="3" srcOrd="1" destOrd="0"/>
        <dgm:cxn modelId="23" srcId="2" destId="21" srcOrd="0" destOrd="0"/>
        <dgm:cxn modelId="24" srcId="2" destId="22" srcOrd="1" destOrd="0"/>
        <dgm:cxn modelId="33" srcId="3" destId="31" srcOrd="0" destOrd="0"/>
      </dgm:cxnLst>
      <dgm:bg/>
      <dgm:whole/>
    </dgm:dataModel>
  </dgm:sampData>
  <dgm:styleData>
    <dgm:dataModel>
      <dgm:ptLst>
        <dgm:pt modelId="0" type="doc"/>
        <dgm:pt modelId="1"/>
        <dgm:pt modelId="11"/>
        <dgm:pt modelId="12"/>
      </dgm:ptLst>
      <dgm:cxnLst>
        <dgm:cxn modelId="2" srcId="0" destId="1" srcOrd="0" destOrd="0"/>
        <dgm:cxn modelId="13" srcId="1" destId="11" srcOrd="0" destOrd="0"/>
        <dgm:cxn modelId="14" srcId="1" destId="12" srcOrd="1" destOrd="0"/>
      </dgm:cxnLst>
      <dgm:bg/>
      <dgm:whole/>
    </dgm:dataModel>
  </dgm:styleData>
  <dgm:clrData>
    <dgm:dataModel>
      <dgm:ptLst>
        <dgm:pt modelId="0" type="doc"/>
        <dgm:pt modelId="1"/>
        <dgm:pt modelId="2"/>
        <dgm:pt modelId="21"/>
        <dgm:pt modelId="211"/>
        <dgm:pt modelId="3"/>
        <dgm:pt modelId="31"/>
        <dgm:pt modelId="311"/>
      </dgm:ptLst>
      <dgm:cxnLst>
        <dgm:cxn modelId="4" srcId="0" destId="1" srcOrd="0" destOrd="0"/>
        <dgm:cxn modelId="5" srcId="1" destId="2" srcOrd="0" destOrd="0"/>
        <dgm:cxn modelId="6" srcId="1" destId="3" srcOrd="1" destOrd="0"/>
        <dgm:cxn modelId="23" srcId="2" destId="21" srcOrd="0" destOrd="0"/>
        <dgm:cxn modelId="24" srcId="21" destId="211" srcOrd="0" destOrd="0"/>
        <dgm:cxn modelId="33" srcId="3" destId="31" srcOrd="0" destOrd="0"/>
        <dgm:cxn modelId="34" srcId="31" destId="311" srcOrd="0" destOrd="0"/>
      </dgm:cxnLst>
      <dgm:bg/>
      <dgm:whole/>
    </dgm:dataModel>
  </dgm:clrData>
  <dgm:layoutNode name="hierChild1">
    <dgm:varLst>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primFontSz" for="des" ptType="node" op="equ" val="65"/>
      <dgm:constr type="w" for="des" forName="composite" refType="w"/>
      <dgm:constr type="h" for="des" forName="composite" refType="w" refFor="des" refForName="composite" fact="0.667"/>
      <dgm:constr type="w" for="des" forName="composite2" refType="w" refFor="des" refForName="composite"/>
      <dgm:constr type="h" for="des" forName="composite2" refType="h" refFor="des" refForName="composite"/>
      <dgm:constr type="w" for="des" forName="composite3" refType="w" refFor="des" refForName="composite"/>
      <dgm:constr type="h" for="des" forName="composite3" refType="h" refFor="des" refForName="composite"/>
      <dgm:constr type="w" for="des" forName="composite4" refType="w" refFor="des" refForName="composite"/>
      <dgm:constr type="h" for="des" forName="composite4" refType="h" refFor="des" refForName="composite"/>
      <dgm:constr type="w" for="des" forName="composite5" refType="w" refFor="des" refForName="composite"/>
      <dgm:constr type="h" for="des" forName="composite5" refType="h" refFor="des" refForName="composite"/>
      <dgm:constr type="sibSp" refType="w" refFor="des" refForName="composite" fact="0.1"/>
      <dgm:constr type="sibSp" for="des" forName="hierChild2" refType="sibSp"/>
      <dgm:constr type="sibSp" for="des" forName="hierChild3" refType="sibSp"/>
      <dgm:constr type="sibSp" for="des" forName="hierChild4" refType="sibSp"/>
      <dgm:constr type="sibSp" for="des" forName="hierChild5" refType="sibSp"/>
      <dgm:constr type="sibSp" for="des" forName="hierChild6" refType="sibSp"/>
      <dgm:constr type="sp" for="des" forName="hierRoot1" refType="h" refFor="des" refForName="composite" fact="0.25"/>
      <dgm:constr type="sp" for="des" forName="hierRoot2" refType="sp" refFor="des" refForName="hierRoot1"/>
      <dgm:constr type="sp" for="des" forName="hierRoot3" refType="sp" refFor="des" refForName="hierRoot1"/>
      <dgm:constr type="sp" for="des" forName="hierRoot4" refType="sp" refFor="des" refForName="hierRoot1"/>
      <dgm:constr type="sp" for="des" forName="hierRoot5" refType="sp" refFor="des" refForName="hierRoot1"/>
    </dgm:constrLst>
    <dgm:ruleLst/>
    <dgm:forEach name="Name3" axis="ch">
      <dgm:forEach name="Name4" axis="self" ptType="node">
        <dgm:layoutNode name="hierRoot1">
          <dgm:alg type="hierRoot"/>
          <dgm:shape xmlns:r="http://schemas.openxmlformats.org/officeDocument/2006/relationships" r:blip="">
            <dgm:adjLst/>
          </dgm:shape>
          <dgm:presOf/>
          <dgm:constrLst>
            <dgm:constr type="bendDist" for="des" ptType="parTrans" refType="sp" fact="0.5"/>
          </dgm:constrLst>
          <dgm:ruleLst/>
          <dgm:layoutNode name="composite">
            <dgm:alg type="composite"/>
            <dgm:shape xmlns:r="http://schemas.openxmlformats.org/officeDocument/2006/relationships" r:blip="">
              <dgm:adjLst/>
            </dgm:shape>
            <dgm:presOf/>
            <dgm:constrLst>
              <dgm:constr type="w" for="ch" forName="background" refType="w" fact="0.9"/>
              <dgm:constr type="h" for="ch" forName="background" refType="w" refFor="ch" refForName="background" fact="0.635"/>
              <dgm:constr type="t" for="ch" forName="background"/>
              <dgm:constr type="l" for="ch" forName="background"/>
              <dgm:constr type="w" for="ch" forName="text" refType="w" fact="0.9"/>
              <dgm:constr type="h" for="ch" forName="text" refType="w" refFor="ch" refForName="text" fact="0.635"/>
              <dgm:constr type="t" for="ch" forName="text" refType="w" fact="0.095"/>
              <dgm:constr type="l" for="ch" forName="text" refType="w" fact="0.1"/>
            </dgm:constrLst>
            <dgm:ruleLst/>
            <dgm:layoutNode name="background" styleLbl="node0" moveWith="text">
              <dgm:alg type="sp"/>
              <dgm:shape xmlns:r="http://schemas.openxmlformats.org/officeDocument/2006/relationships" type="roundRect" r:blip="">
                <dgm:adjLst>
                  <dgm:adj idx="1" val="0.1"/>
                </dgm:adjLst>
              </dgm:shape>
              <dgm:presOf/>
              <dgm:constrLst/>
              <dgm:ruleLst/>
            </dgm:layoutNode>
            <dgm:layoutNode name="text" styleLbl="fgAcc0">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2">
            <dgm:choose name="Name5">
              <dgm:if name="Name6" func="var" arg="dir" op="equ" val="norm">
                <dgm:alg type="hierChild">
                  <dgm:param type="linDir" val="fromL"/>
                </dgm:alg>
              </dgm:if>
              <dgm:else name="Name7">
                <dgm:alg type="hierChild">
                  <dgm:param type="linDir" val="fromR"/>
                </dgm:alg>
              </dgm:else>
            </dgm:choose>
            <dgm:shape xmlns:r="http://schemas.openxmlformats.org/officeDocument/2006/relationships" r:blip="">
              <dgm:adjLst/>
            </dgm:shape>
            <dgm:presOf/>
            <dgm:constrLst/>
            <dgm:ruleLst/>
            <dgm:forEach name="Name8" axis="ch">
              <dgm:forEach name="Name9" axis="self" ptType="parTrans" cnt="1">
                <dgm:layoutNode name="Name10">
                  <dgm:alg type="conn">
                    <dgm:param type="dim" val="1D"/>
                    <dgm:param type="endSty" val="noArr"/>
                    <dgm:param type="connRout" val="bend"/>
                    <dgm:param type="bendPt" val="end"/>
                    <dgm:param type="begPts" val="bCtr"/>
                    <dgm:param type="endPts" val="tCtr"/>
                    <dgm:param type="srcNode" val="background"/>
                    <dgm:param type="dstNode" val="background2"/>
                  </dgm:alg>
                  <dgm:shape xmlns:r="http://schemas.openxmlformats.org/officeDocument/2006/relationships" type="conn" r:blip="" zOrderOff="-999">
                    <dgm:adjLst/>
                  </dgm:shape>
                  <dgm:presOf axis="self"/>
                  <dgm:constrLst>
                    <dgm:constr type="begPad"/>
                    <dgm:constr type="endPad"/>
                  </dgm:constrLst>
                  <dgm:ruleLst/>
                </dgm:layoutNode>
              </dgm:forEach>
              <dgm:forEach name="Name11" axis="self" ptType="node">
                <dgm:layoutNode name="hierRoot2">
                  <dgm:alg type="hierRoot"/>
                  <dgm:shape xmlns:r="http://schemas.openxmlformats.org/officeDocument/2006/relationships" r:blip="">
                    <dgm:adjLst/>
                  </dgm:shape>
                  <dgm:presOf/>
                  <dgm:constrLst>
                    <dgm:constr type="bendDist" for="des" ptType="parTrans" refType="sp" fact="0.5"/>
                  </dgm:constrLst>
                  <dgm:ruleLst/>
                  <dgm:layoutNode name="composite2">
                    <dgm:alg type="composite"/>
                    <dgm:shape xmlns:r="http://schemas.openxmlformats.org/officeDocument/2006/relationships" r:blip="">
                      <dgm:adjLst/>
                    </dgm:shape>
                    <dgm:presOf/>
                    <dgm:constrLst>
                      <dgm:constr type="w" for="ch" forName="background2" refType="w" fact="0.9"/>
                      <dgm:constr type="h" for="ch" forName="background2" refType="w" refFor="ch" refForName="background2" fact="0.635"/>
                      <dgm:constr type="t" for="ch" forName="background2"/>
                      <dgm:constr type="l" for="ch" forName="background2"/>
                      <dgm:constr type="w" for="ch" forName="text2" refType="w" fact="0.9"/>
                      <dgm:constr type="h" for="ch" forName="text2" refType="w" refFor="ch" refForName="text2" fact="0.635"/>
                      <dgm:constr type="t" for="ch" forName="text2" refType="w" fact="0.095"/>
                      <dgm:constr type="l" for="ch" forName="text2" refType="w" fact="0.1"/>
                    </dgm:constrLst>
                    <dgm:ruleLst/>
                    <dgm:layoutNode name="background2" moveWith="text2">
                      <dgm:alg type="sp"/>
                      <dgm:shape xmlns:r="http://schemas.openxmlformats.org/officeDocument/2006/relationships" type="roundRect" r:blip="">
                        <dgm:adjLst>
                          <dgm:adj idx="1" val="0.1"/>
                        </dgm:adjLst>
                      </dgm:shape>
                      <dgm:presOf/>
                      <dgm:constrLst/>
                      <dgm:ruleLst/>
                    </dgm:layoutNode>
                    <dgm:layoutNode name="text2" styleLbl="fgAcc2">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3">
                    <dgm:choose name="Name12">
                      <dgm:if name="Name13" func="var" arg="dir" op="equ" val="norm">
                        <dgm:alg type="hierChild">
                          <dgm:param type="linDir" val="fromL"/>
                        </dgm:alg>
                      </dgm:if>
                      <dgm:else name="Name14">
                        <dgm:alg type="hierChild">
                          <dgm:param type="linDir" val="fromR"/>
                        </dgm:alg>
                      </dgm:else>
                    </dgm:choose>
                    <dgm:shape xmlns:r="http://schemas.openxmlformats.org/officeDocument/2006/relationships" r:blip="">
                      <dgm:adjLst/>
                    </dgm:shape>
                    <dgm:presOf/>
                    <dgm:constrLst/>
                    <dgm:ruleLst/>
                    <dgm:forEach name="Name15" axis="ch">
                      <dgm:forEach name="Name16" axis="self" ptType="parTrans" cnt="1">
                        <dgm:layoutNode name="Name17">
                          <dgm:alg type="conn">
                            <dgm:param type="dim" val="1D"/>
                            <dgm:param type="endSty" val="noArr"/>
                            <dgm:param type="connRout" val="bend"/>
                            <dgm:param type="bendPt" val="end"/>
                            <dgm:param type="begPts" val="bCtr"/>
                            <dgm:param type="endPts" val="tCtr"/>
                            <dgm:param type="srcNode" val="background2"/>
                            <dgm:param type="dstNode" val="background3"/>
                          </dgm:alg>
                          <dgm:shape xmlns:r="http://schemas.openxmlformats.org/officeDocument/2006/relationships" type="conn" r:blip="" zOrderOff="-999">
                            <dgm:adjLst/>
                          </dgm:shape>
                          <dgm:presOf axis="self"/>
                          <dgm:constrLst>
                            <dgm:constr type="begPad"/>
                            <dgm:constr type="endPad"/>
                          </dgm:constrLst>
                          <dgm:ruleLst/>
                        </dgm:layoutNode>
                      </dgm:forEach>
                      <dgm:forEach name="Name18" axis="self" ptType="node">
                        <dgm:layoutNode name="hierRoot3">
                          <dgm:alg type="hierRoot"/>
                          <dgm:shape xmlns:r="http://schemas.openxmlformats.org/officeDocument/2006/relationships" r:blip="">
                            <dgm:adjLst/>
                          </dgm:shape>
                          <dgm:presOf/>
                          <dgm:constrLst>
                            <dgm:constr type="bendDist" for="des" ptType="parTrans" refType="sp" fact="0.5"/>
                          </dgm:constrLst>
                          <dgm:ruleLst/>
                          <dgm:layoutNode name="composite3">
                            <dgm:alg type="composite"/>
                            <dgm:shape xmlns:r="http://schemas.openxmlformats.org/officeDocument/2006/relationships" r:blip="">
                              <dgm:adjLst/>
                            </dgm:shape>
                            <dgm:presOf/>
                            <dgm:constrLst>
                              <dgm:constr type="w" for="ch" forName="background3" refType="w" fact="0.9"/>
                              <dgm:constr type="h" for="ch" forName="background3" refType="w" refFor="ch" refForName="background3" fact="0.635"/>
                              <dgm:constr type="t" for="ch" forName="background3"/>
                              <dgm:constr type="l" for="ch" forName="background3"/>
                              <dgm:constr type="w" for="ch" forName="text3" refType="w" fact="0.9"/>
                              <dgm:constr type="h" for="ch" forName="text3" refType="w" refFor="ch" refForName="text3" fact="0.635"/>
                              <dgm:constr type="t" for="ch" forName="text3" refType="w" fact="0.095"/>
                              <dgm:constr type="l" for="ch" forName="text3" refType="w" fact="0.1"/>
                            </dgm:constrLst>
                            <dgm:ruleLst/>
                            <dgm:layoutNode name="background3" moveWith="text3">
                              <dgm:alg type="sp"/>
                              <dgm:shape xmlns:r="http://schemas.openxmlformats.org/officeDocument/2006/relationships" type="roundRect" r:blip="">
                                <dgm:adjLst>
                                  <dgm:adj idx="1" val="0.1"/>
                                </dgm:adjLst>
                              </dgm:shape>
                              <dgm:presOf/>
                              <dgm:constrLst/>
                              <dgm:ruleLst/>
                            </dgm:layoutNode>
                            <dgm:layoutNode name="text3" styleLbl="fgAcc3">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4">
                            <dgm:choose name="Name19">
                              <dgm:if name="Name20" func="var" arg="dir" op="equ" val="norm">
                                <dgm:alg type="hierChild">
                                  <dgm:param type="linDir" val="fromL"/>
                                </dgm:alg>
                              </dgm:if>
                              <dgm:else name="Name21">
                                <dgm:alg type="hierChild">
                                  <dgm:param type="linDir" val="fromR"/>
                                </dgm:alg>
                              </dgm:else>
                            </dgm:choose>
                            <dgm:shape xmlns:r="http://schemas.openxmlformats.org/officeDocument/2006/relationships" r:blip="">
                              <dgm:adjLst/>
                            </dgm:shape>
                            <dgm:presOf/>
                            <dgm:constrLst/>
                            <dgm:ruleLst/>
                            <dgm:forEach name="repeat" axis="ch">
                              <dgm:forEach name="Name22" axis="self" ptType="parTrans" cnt="1">
                                <dgm:layoutNode name="Name23">
                                  <dgm:choose name="Name24">
                                    <dgm:if name="Name25" axis="self" func="depth" op="lte" val="4">
                                      <dgm:alg type="conn">
                                        <dgm:param type="dim" val="1D"/>
                                        <dgm:param type="endSty" val="noArr"/>
                                        <dgm:param type="connRout" val="bend"/>
                                        <dgm:param type="bendPt" val="end"/>
                                        <dgm:param type="begPts" val="bCtr"/>
                                        <dgm:param type="endPts" val="tCtr"/>
                                        <dgm:param type="srcNode" val="background3"/>
                                        <dgm:param type="dstNode" val="background4"/>
                                      </dgm:alg>
                                    </dgm:if>
                                    <dgm:else name="Name26">
                                      <dgm:alg type="conn">
                                        <dgm:param type="dim" val="1D"/>
                                        <dgm:param type="endSty" val="noArr"/>
                                        <dgm:param type="connRout" val="bend"/>
                                        <dgm:param type="bendPt" val="end"/>
                                        <dgm:param type="begPts" val="bCtr"/>
                                        <dgm:param type="endPts" val="tCtr"/>
                                        <dgm:param type="srcNode" val="background4"/>
                                        <dgm:param type="dstNode" val="background4"/>
                                      </dgm:alg>
                                    </dgm:else>
                                  </dgm:choose>
                                  <dgm:shape xmlns:r="http://schemas.openxmlformats.org/officeDocument/2006/relationships" type="conn" r:blip="" zOrderOff="-999">
                                    <dgm:adjLst/>
                                  </dgm:shape>
                                  <dgm:presOf axis="self"/>
                                  <dgm:constrLst>
                                    <dgm:constr type="begPad"/>
                                    <dgm:constr type="endPad"/>
                                  </dgm:constrLst>
                                  <dgm:ruleLst/>
                                </dgm:layoutNode>
                              </dgm:forEach>
                              <dgm:forEach name="Name27" axis="self" ptType="node">
                                <dgm:layoutNode name="hierRoot4">
                                  <dgm:alg type="hierRoot"/>
                                  <dgm:shape xmlns:r="http://schemas.openxmlformats.org/officeDocument/2006/relationships" r:blip="">
                                    <dgm:adjLst/>
                                  </dgm:shape>
                                  <dgm:presOf/>
                                  <dgm:constrLst>
                                    <dgm:constr type="bendDist" for="des" ptType="parTrans" refType="sp" fact="0.5"/>
                                  </dgm:constrLst>
                                  <dgm:ruleLst/>
                                  <dgm:layoutNode name="composite4">
                                    <dgm:alg type="composite"/>
                                    <dgm:shape xmlns:r="http://schemas.openxmlformats.org/officeDocument/2006/relationships" r:blip="">
                                      <dgm:adjLst/>
                                    </dgm:shape>
                                    <dgm:presOf/>
                                    <dgm:constrLst>
                                      <dgm:constr type="w" for="ch" forName="background4" refType="w" fact="0.9"/>
                                      <dgm:constr type="h" for="ch" forName="background4" refType="w" refFor="ch" refForName="background4" fact="0.635"/>
                                      <dgm:constr type="t" for="ch" forName="background4"/>
                                      <dgm:constr type="l" for="ch" forName="background4"/>
                                      <dgm:constr type="w" for="ch" forName="text4" refType="w" fact="0.9"/>
                                      <dgm:constr type="h" for="ch" forName="text4" refType="w" refFor="ch" refForName="text4" fact="0.635"/>
                                      <dgm:constr type="t" for="ch" forName="text4" refType="w" fact="0.095"/>
                                      <dgm:constr type="l" for="ch" forName="text4" refType="w" fact="0.1"/>
                                    </dgm:constrLst>
                                    <dgm:ruleLst/>
                                    <dgm:layoutNode name="background4" moveWith="text4">
                                      <dgm:alg type="sp"/>
                                      <dgm:shape xmlns:r="http://schemas.openxmlformats.org/officeDocument/2006/relationships" type="roundRect" r:blip="">
                                        <dgm:adjLst>
                                          <dgm:adj idx="1" val="0.1"/>
                                        </dgm:adjLst>
                                      </dgm:shape>
                                      <dgm:presOf/>
                                      <dgm:constrLst/>
                                      <dgm:ruleLst/>
                                    </dgm:layoutNode>
                                    <dgm:layoutNode name="text4" styleLbl="fgAcc4">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5">
                                    <dgm:choose name="Name28">
                                      <dgm:if name="Name29" func="var" arg="dir" op="equ" val="norm">
                                        <dgm:alg type="hierChild">
                                          <dgm:param type="linDir" val="fromL"/>
                                        </dgm:alg>
                                      </dgm:if>
                                      <dgm:else name="Name30">
                                        <dgm:alg type="hierChild">
                                          <dgm:param type="linDir" val="fromR"/>
                                        </dgm:alg>
                                      </dgm:else>
                                    </dgm:choose>
                                    <dgm:shape xmlns:r="http://schemas.openxmlformats.org/officeDocument/2006/relationships" r:blip="">
                                      <dgm:adjLst/>
                                    </dgm:shape>
                                    <dgm:presOf/>
                                    <dgm:constrLst/>
                                    <dgm:ruleLst/>
                                    <dgm:forEach name="Name31" ref="repeat"/>
                                  </dgm:layoutNode>
                                </dgm:layoutNode>
                              </dgm:forEach>
                            </dgm:forEach>
                          </dgm:layoutNode>
                        </dgm:layoutNode>
                      </dgm:forEach>
                    </dgm:forEach>
                  </dgm:layoutNode>
                </dgm:layoutNode>
              </dgm:forEach>
            </dgm:forEach>
          </dgm:layoutNode>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2">
  <dgm:title val=""/>
  <dgm:desc val=""/>
  <dgm:catLst>
    <dgm:cat type="simple" pri="10200"/>
  </dgm:catLst>
  <dgm:scene3d>
    <a:camera prst="orthographicFront"/>
    <a:lightRig rig="threePt" dir="t"/>
  </dgm:scene3d>
  <dgm:styleLbl name="node0">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lnNode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vennNode1">
    <dgm:scene3d>
      <a:camera prst="orthographicFront"/>
      <a:lightRig rig="threePt" dir="t"/>
    </dgm:scene3d>
    <dgm:sp3d/>
    <dgm:txPr/>
    <dgm:style>
      <a:lnRef idx="3">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1">
        <a:scrgbClr r="0" g="0" b="0"/>
      </a:effectRef>
      <a:fontRef idx="minor">
        <a:schemeClr val="lt1"/>
      </a:fontRef>
    </dgm:style>
  </dgm:styleLbl>
  <dgm:styleLbl name="node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fg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align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bg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5A838A9B-3654-40AB-B5B4-E959D3FD5FBF}" type="datetimeFigureOut">
              <a:rPr lang="en-US" smtClean="0"/>
              <a:t>5/21/2020</a:t>
            </a:fld>
            <a:endParaRPr lang="en-US"/>
          </a:p>
        </p:txBody>
      </p:sp>
      <p:sp>
        <p:nvSpPr>
          <p:cNvPr id="4" name="Slide Image Placeholder 3"/>
          <p:cNvSpPr>
            <a:spLocks noGrp="1" noRot="1" noChangeAspect="1"/>
          </p:cNvSpPr>
          <p:nvPr>
            <p:ph type="sldImg" idx="2"/>
          </p:nvPr>
        </p:nvSpPr>
        <p:spPr>
          <a:xfrm>
            <a:off x="1371600" y="1143000"/>
            <a:ext cx="41148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0C8D64F2-2BB0-468F-8C88-ED1D272C83A2}" type="slidenum">
              <a:rPr lang="en-US" smtClean="0"/>
              <a:t>‹#›</a:t>
            </a:fld>
            <a:endParaRPr lang="en-US"/>
          </a:p>
        </p:txBody>
      </p:sp>
    </p:spTree>
    <p:extLst>
      <p:ext uri="{BB962C8B-B14F-4D97-AF65-F5344CB8AC3E}">
        <p14:creationId xmlns:p14="http://schemas.microsoft.com/office/powerpoint/2010/main" val="1202135083"/>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0C8D64F2-2BB0-468F-8C88-ED1D272C83A2}" type="slidenum">
              <a:rPr lang="en-US" smtClean="0"/>
              <a:t>1</a:t>
            </a:fld>
            <a:endParaRPr lang="en-US"/>
          </a:p>
        </p:txBody>
      </p:sp>
    </p:spTree>
    <p:extLst>
      <p:ext uri="{BB962C8B-B14F-4D97-AF65-F5344CB8AC3E}">
        <p14:creationId xmlns:p14="http://schemas.microsoft.com/office/powerpoint/2010/main" val="300963300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bg>
      <p:bgRef idx="1001">
        <a:schemeClr val="bg1"/>
      </p:bgRef>
    </p:bg>
    <p:spTree>
      <p:nvGrpSpPr>
        <p:cNvPr id="1" name=""/>
        <p:cNvGrpSpPr/>
        <p:nvPr/>
      </p:nvGrpSpPr>
      <p:grpSpPr>
        <a:xfrm>
          <a:off x="0" y="0"/>
          <a:ext cx="0" cy="0"/>
          <a:chOff x="0" y="0"/>
          <a:chExt cx="0" cy="0"/>
        </a:xfrm>
      </p:grpSpPr>
      <p:sp>
        <p:nvSpPr>
          <p:cNvPr id="8" name="Title 7"/>
          <p:cNvSpPr>
            <a:spLocks noGrp="1"/>
          </p:cNvSpPr>
          <p:nvPr>
            <p:ph type="ctrTitle"/>
          </p:nvPr>
        </p:nvSpPr>
        <p:spPr>
          <a:xfrm>
            <a:off x="2286000" y="3124200"/>
            <a:ext cx="6172200" cy="1894362"/>
          </a:xfrm>
        </p:spPr>
        <p:txBody>
          <a:bodyPr/>
          <a:lstStyle>
            <a:lvl1pPr>
              <a:defRPr b="1"/>
            </a:lvl1pPr>
          </a:lstStyle>
          <a:p>
            <a:r>
              <a:rPr kumimoji="0" lang="en-US" smtClean="0"/>
              <a:t>Click to edit Master title style</a:t>
            </a:r>
            <a:endParaRPr kumimoji="0" lang="en-US"/>
          </a:p>
        </p:txBody>
      </p:sp>
      <p:sp>
        <p:nvSpPr>
          <p:cNvPr id="9" name="Subtitle 8"/>
          <p:cNvSpPr>
            <a:spLocks noGrp="1"/>
          </p:cNvSpPr>
          <p:nvPr>
            <p:ph type="subTitle" idx="1"/>
          </p:nvPr>
        </p:nvSpPr>
        <p:spPr>
          <a:xfrm>
            <a:off x="2286000" y="5003322"/>
            <a:ext cx="6172200" cy="1371600"/>
          </a:xfrm>
        </p:spPr>
        <p:txBody>
          <a:bodyPr/>
          <a:lstStyle>
            <a:lvl1pPr marL="0" indent="0" algn="l">
              <a:buNone/>
              <a:defRPr sz="1800" b="1">
                <a:solidFill>
                  <a:schemeClr val="tx2"/>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kumimoji="0" lang="en-US" smtClean="0"/>
              <a:t>Click to edit Master subtitle style</a:t>
            </a:r>
            <a:endParaRPr kumimoji="0" lang="en-US"/>
          </a:p>
        </p:txBody>
      </p:sp>
      <p:sp>
        <p:nvSpPr>
          <p:cNvPr id="28" name="Date Placeholder 27"/>
          <p:cNvSpPr>
            <a:spLocks noGrp="1"/>
          </p:cNvSpPr>
          <p:nvPr>
            <p:ph type="dt" sz="half" idx="10"/>
          </p:nvPr>
        </p:nvSpPr>
        <p:spPr bwMode="auto">
          <a:xfrm rot="5400000">
            <a:off x="7764621" y="1174097"/>
            <a:ext cx="2286000" cy="381000"/>
          </a:xfrm>
        </p:spPr>
        <p:txBody>
          <a:bodyPr/>
          <a:lstStyle/>
          <a:p>
            <a:fld id="{3784A8CE-A5FC-458E-B4EC-B6B576AC7C43}" type="datetime1">
              <a:rPr lang="en-US" smtClean="0"/>
              <a:t>5/21/2020</a:t>
            </a:fld>
            <a:endParaRPr lang="en-US"/>
          </a:p>
        </p:txBody>
      </p:sp>
      <p:sp>
        <p:nvSpPr>
          <p:cNvPr id="17" name="Footer Placeholder 16"/>
          <p:cNvSpPr>
            <a:spLocks noGrp="1"/>
          </p:cNvSpPr>
          <p:nvPr>
            <p:ph type="ftr" sz="quarter" idx="11"/>
          </p:nvPr>
        </p:nvSpPr>
        <p:spPr bwMode="auto">
          <a:xfrm rot="5400000">
            <a:off x="7077269" y="4181669"/>
            <a:ext cx="3657600" cy="384048"/>
          </a:xfrm>
        </p:spPr>
        <p:txBody>
          <a:bodyPr/>
          <a:lstStyle/>
          <a:p>
            <a:endParaRPr lang="en-US"/>
          </a:p>
        </p:txBody>
      </p:sp>
      <p:sp>
        <p:nvSpPr>
          <p:cNvPr id="10" name="Rectangle 9"/>
          <p:cNvSpPr/>
          <p:nvPr/>
        </p:nvSpPr>
        <p:spPr bwMode="auto">
          <a:xfrm>
            <a:off x="381000" y="0"/>
            <a:ext cx="609600" cy="6858000"/>
          </a:xfrm>
          <a:prstGeom prst="rect">
            <a:avLst/>
          </a:prstGeom>
          <a:solidFill>
            <a:schemeClr val="accent1">
              <a:tint val="60000"/>
              <a:alpha val="54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2" name="Rectangle 11"/>
          <p:cNvSpPr/>
          <p:nvPr/>
        </p:nvSpPr>
        <p:spPr bwMode="auto">
          <a:xfrm>
            <a:off x="276336" y="0"/>
            <a:ext cx="104664" cy="6858000"/>
          </a:xfrm>
          <a:prstGeom prst="rect">
            <a:avLst/>
          </a:prstGeom>
          <a:solidFill>
            <a:schemeClr val="accent1">
              <a:tint val="40000"/>
              <a:alpha val="36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4" name="Rectangle 13"/>
          <p:cNvSpPr/>
          <p:nvPr/>
        </p:nvSpPr>
        <p:spPr bwMode="auto">
          <a:xfrm>
            <a:off x="990600" y="0"/>
            <a:ext cx="181872" cy="6858000"/>
          </a:xfrm>
          <a:prstGeom prst="rect">
            <a:avLst/>
          </a:prstGeom>
          <a:solidFill>
            <a:schemeClr val="accent1">
              <a:tint val="40000"/>
              <a:alpha val="70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9" name="Rectangle 18"/>
          <p:cNvSpPr/>
          <p:nvPr/>
        </p:nvSpPr>
        <p:spPr bwMode="auto">
          <a:xfrm>
            <a:off x="1141320" y="0"/>
            <a:ext cx="230280" cy="6858000"/>
          </a:xfrm>
          <a:prstGeom prst="rect">
            <a:avLst/>
          </a:prstGeom>
          <a:solidFill>
            <a:schemeClr val="accent1">
              <a:tint val="20000"/>
              <a:alpha val="71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1" name="Straight Connector 10"/>
          <p:cNvSpPr>
            <a:spLocks noChangeShapeType="1"/>
          </p:cNvSpPr>
          <p:nvPr/>
        </p:nvSpPr>
        <p:spPr bwMode="auto">
          <a:xfrm>
            <a:off x="106344" y="0"/>
            <a:ext cx="0" cy="6858000"/>
          </a:xfrm>
          <a:prstGeom prst="line">
            <a:avLst/>
          </a:prstGeom>
          <a:noFill/>
          <a:ln w="57150" cap="flat" cmpd="sng" algn="ctr">
            <a:solidFill>
              <a:schemeClr val="accent1">
                <a:tint val="60000"/>
                <a:alpha val="73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8" name="Straight Connector 17"/>
          <p:cNvSpPr>
            <a:spLocks noChangeShapeType="1"/>
          </p:cNvSpPr>
          <p:nvPr/>
        </p:nvSpPr>
        <p:spPr bwMode="auto">
          <a:xfrm>
            <a:off x="914400" y="0"/>
            <a:ext cx="0" cy="6858000"/>
          </a:xfrm>
          <a:prstGeom prst="line">
            <a:avLst/>
          </a:prstGeom>
          <a:noFill/>
          <a:ln w="57150" cap="flat" cmpd="sng" algn="ctr">
            <a:solidFill>
              <a:schemeClr val="accent1">
                <a:tint val="20000"/>
                <a:alpha val="83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20" name="Straight Connector 19"/>
          <p:cNvSpPr>
            <a:spLocks noChangeShapeType="1"/>
          </p:cNvSpPr>
          <p:nvPr/>
        </p:nvSpPr>
        <p:spPr bwMode="auto">
          <a:xfrm>
            <a:off x="854112" y="0"/>
            <a:ext cx="0" cy="6858000"/>
          </a:xfrm>
          <a:prstGeom prst="line">
            <a:avLst/>
          </a:prstGeom>
          <a:noFill/>
          <a:ln w="57150" cap="flat" cmpd="sng" algn="ctr">
            <a:solidFill>
              <a:schemeClr val="accent1">
                <a:tint val="60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6" name="Straight Connector 15"/>
          <p:cNvSpPr>
            <a:spLocks noChangeShapeType="1"/>
          </p:cNvSpPr>
          <p:nvPr/>
        </p:nvSpPr>
        <p:spPr bwMode="auto">
          <a:xfrm>
            <a:off x="1726640" y="0"/>
            <a:ext cx="0" cy="6858000"/>
          </a:xfrm>
          <a:prstGeom prst="line">
            <a:avLst/>
          </a:prstGeom>
          <a:noFill/>
          <a:ln w="28575" cap="flat" cmpd="sng" algn="ctr">
            <a:solidFill>
              <a:schemeClr val="accent1">
                <a:tint val="60000"/>
                <a:alpha val="82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5" name="Straight Connector 14"/>
          <p:cNvSpPr>
            <a:spLocks noChangeShapeType="1"/>
          </p:cNvSpPr>
          <p:nvPr/>
        </p:nvSpPr>
        <p:spPr bwMode="auto">
          <a:xfrm>
            <a:off x="1066800" y="0"/>
            <a:ext cx="0" cy="6858000"/>
          </a:xfrm>
          <a:prstGeom prst="line">
            <a:avLst/>
          </a:prstGeom>
          <a:noFill/>
          <a:ln w="9525" cap="flat" cmpd="sng" algn="ctr">
            <a:solidFill>
              <a:schemeClr val="accent1">
                <a:tint val="60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22" name="Straight Connector 21"/>
          <p:cNvSpPr>
            <a:spLocks noChangeShapeType="1"/>
          </p:cNvSpPr>
          <p:nvPr/>
        </p:nvSpPr>
        <p:spPr bwMode="auto">
          <a:xfrm>
            <a:off x="9113856" y="0"/>
            <a:ext cx="0" cy="6858000"/>
          </a:xfrm>
          <a:prstGeom prst="line">
            <a:avLst/>
          </a:prstGeom>
          <a:noFill/>
          <a:ln w="57150" cap="flat" cmpd="thickThin" algn="ctr">
            <a:solidFill>
              <a:schemeClr val="accent1">
                <a:tint val="60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27" name="Rectangle 26"/>
          <p:cNvSpPr/>
          <p:nvPr/>
        </p:nvSpPr>
        <p:spPr bwMode="auto">
          <a:xfrm>
            <a:off x="1219200" y="0"/>
            <a:ext cx="76200" cy="6858000"/>
          </a:xfrm>
          <a:prstGeom prst="rect">
            <a:avLst/>
          </a:prstGeom>
          <a:solidFill>
            <a:schemeClr val="accent1">
              <a:tint val="60000"/>
              <a:alpha val="51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1" name="Oval 20"/>
          <p:cNvSpPr/>
          <p:nvPr/>
        </p:nvSpPr>
        <p:spPr bwMode="auto">
          <a:xfrm>
            <a:off x="609600" y="3429000"/>
            <a:ext cx="1295400" cy="1295400"/>
          </a:xfrm>
          <a:prstGeom prst="ellipse">
            <a:avLst/>
          </a:prstGeom>
          <a:solidFill>
            <a:schemeClr val="accent1"/>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3" name="Oval 22"/>
          <p:cNvSpPr/>
          <p:nvPr/>
        </p:nvSpPr>
        <p:spPr bwMode="auto">
          <a:xfrm>
            <a:off x="1309632" y="4866752"/>
            <a:ext cx="641424" cy="641424"/>
          </a:xfrm>
          <a:prstGeom prst="ellipse">
            <a:avLst/>
          </a:prstGeom>
          <a:ln w="285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4" name="Oval 23"/>
          <p:cNvSpPr/>
          <p:nvPr/>
        </p:nvSpPr>
        <p:spPr bwMode="auto">
          <a:xfrm>
            <a:off x="1091080" y="5500632"/>
            <a:ext cx="137160" cy="137160"/>
          </a:xfrm>
          <a:prstGeom prst="ellipse">
            <a:avLst/>
          </a:prstGeom>
          <a:ln w="127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6" name="Oval 25"/>
          <p:cNvSpPr/>
          <p:nvPr/>
        </p:nvSpPr>
        <p:spPr bwMode="auto">
          <a:xfrm>
            <a:off x="1664208" y="5788152"/>
            <a:ext cx="274320" cy="274320"/>
          </a:xfrm>
          <a:prstGeom prst="ellipse">
            <a:avLst/>
          </a:prstGeom>
          <a:ln w="127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5" name="Oval 24"/>
          <p:cNvSpPr/>
          <p:nvPr/>
        </p:nvSpPr>
        <p:spPr>
          <a:xfrm>
            <a:off x="1905000" y="4495800"/>
            <a:ext cx="365760" cy="365760"/>
          </a:xfrm>
          <a:prstGeom prst="ellipse">
            <a:avLst/>
          </a:prstGeom>
          <a:ln w="285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9" name="Slide Number Placeholder 28"/>
          <p:cNvSpPr>
            <a:spLocks noGrp="1"/>
          </p:cNvSpPr>
          <p:nvPr>
            <p:ph type="sldNum" sz="quarter" idx="12"/>
          </p:nvPr>
        </p:nvSpPr>
        <p:spPr bwMode="auto">
          <a:xfrm>
            <a:off x="1325544" y="4928702"/>
            <a:ext cx="609600" cy="517524"/>
          </a:xfrm>
        </p:spPr>
        <p:txBody>
          <a:bodyPr/>
          <a:lstStyle/>
          <a:p>
            <a:fld id="{6B658EF8-451B-4B53-8610-EA8D2117966D}" type="slidenum">
              <a:rPr lang="en-US" smtClean="0"/>
              <a:t>‹#›</a:t>
            </a:fld>
            <a:endParaRPr lang="en-US"/>
          </a:p>
        </p:txBody>
      </p:sp>
    </p:spTree>
  </p:cSld>
  <p:clrMapOvr>
    <a:overrideClrMapping bg1="lt1" tx1="dk1" bg2="lt2" tx2="dk2" accent1="accent1" accent2="accent2" accent3="accent3" accent4="accent4" accent5="accent5" accent6="accent6" hlink="hlink" folHlink="folHlink"/>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smtClean="0"/>
              <a:t>Click to edit Master title style</a:t>
            </a:r>
            <a:endParaRPr kumimoji="0" lang="en-US"/>
          </a:p>
        </p:txBody>
      </p:sp>
      <p:sp>
        <p:nvSpPr>
          <p:cNvPr id="8" name="Content Placeholder 7"/>
          <p:cNvSpPr>
            <a:spLocks noGrp="1"/>
          </p:cNvSpPr>
          <p:nvPr>
            <p:ph sz="quarter" idx="1"/>
          </p:nvPr>
        </p:nvSpPr>
        <p:spPr>
          <a:xfrm>
            <a:off x="457200" y="1600200"/>
            <a:ext cx="7467600" cy="4873752"/>
          </a:xfrm>
        </p:spPr>
        <p:txBody>
          <a:body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4"/>
          </p:nvPr>
        </p:nvSpPr>
        <p:spPr/>
        <p:txBody>
          <a:bodyPr rtlCol="0"/>
          <a:lstStyle/>
          <a:p>
            <a:fld id="{C9AAABF7-7895-46C2-BCF6-BAF489664FB8}" type="datetime1">
              <a:rPr lang="en-US" smtClean="0"/>
              <a:t>5/21/2020</a:t>
            </a:fld>
            <a:endParaRPr lang="en-US"/>
          </a:p>
        </p:txBody>
      </p:sp>
      <p:sp>
        <p:nvSpPr>
          <p:cNvPr id="9" name="Slide Number Placeholder 8"/>
          <p:cNvSpPr>
            <a:spLocks noGrp="1"/>
          </p:cNvSpPr>
          <p:nvPr>
            <p:ph type="sldNum" sz="quarter" idx="15"/>
          </p:nvPr>
        </p:nvSpPr>
        <p:spPr/>
        <p:txBody>
          <a:bodyPr rtlCol="0"/>
          <a:lstStyle/>
          <a:p>
            <a:fld id="{6B658EF8-451B-4B53-8610-EA8D2117966D}" type="slidenum">
              <a:rPr lang="en-US" smtClean="0"/>
              <a:t>‹#›</a:t>
            </a:fld>
            <a:endParaRPr lang="en-US"/>
          </a:p>
        </p:txBody>
      </p:sp>
      <p:sp>
        <p:nvSpPr>
          <p:cNvPr id="10" name="Footer Placeholder 9"/>
          <p:cNvSpPr>
            <a:spLocks noGrp="1"/>
          </p:cNvSpPr>
          <p:nvPr>
            <p:ph type="ftr" sz="quarter" idx="16"/>
          </p:nvPr>
        </p:nvSpPr>
        <p:spPr/>
        <p:txBody>
          <a:bodyPr rtlCol="0"/>
          <a:lstStyle/>
          <a:p>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bg>
      <p:bgRef idx="1001">
        <a:schemeClr val="bg2"/>
      </p:bgRef>
    </p:bg>
    <p:spTree>
      <p:nvGrpSpPr>
        <p:cNvPr id="1" name=""/>
        <p:cNvGrpSpPr/>
        <p:nvPr/>
      </p:nvGrpSpPr>
      <p:grpSpPr>
        <a:xfrm>
          <a:off x="0" y="0"/>
          <a:ext cx="0" cy="0"/>
          <a:chOff x="0" y="0"/>
          <a:chExt cx="0" cy="0"/>
        </a:xfrm>
      </p:grpSpPr>
      <p:sp>
        <p:nvSpPr>
          <p:cNvPr id="2" name="Title 1"/>
          <p:cNvSpPr>
            <a:spLocks noGrp="1"/>
          </p:cNvSpPr>
          <p:nvPr>
            <p:ph type="title"/>
          </p:nvPr>
        </p:nvSpPr>
        <p:spPr>
          <a:xfrm>
            <a:off x="2286000" y="2895600"/>
            <a:ext cx="6172200" cy="2053590"/>
          </a:xfrm>
        </p:spPr>
        <p:txBody>
          <a:bodyPr/>
          <a:lstStyle>
            <a:lvl1pPr algn="l">
              <a:buNone/>
              <a:defRPr sz="3000" b="1" cap="small" baseline="0"/>
            </a:lvl1pPr>
          </a:lstStyle>
          <a:p>
            <a:r>
              <a:rPr kumimoji="0" lang="en-US" smtClean="0"/>
              <a:t>Click to edit Master title style</a:t>
            </a:r>
            <a:endParaRPr kumimoji="0" lang="en-US"/>
          </a:p>
        </p:txBody>
      </p:sp>
      <p:sp>
        <p:nvSpPr>
          <p:cNvPr id="3" name="Text Placeholder 2"/>
          <p:cNvSpPr>
            <a:spLocks noGrp="1"/>
          </p:cNvSpPr>
          <p:nvPr>
            <p:ph type="body" idx="1"/>
          </p:nvPr>
        </p:nvSpPr>
        <p:spPr>
          <a:xfrm>
            <a:off x="2286000" y="5010150"/>
            <a:ext cx="6172200" cy="1371600"/>
          </a:xfrm>
        </p:spPr>
        <p:txBody>
          <a:bodyPr anchor="t"/>
          <a:lstStyle>
            <a:lvl1pPr marL="0" indent="0">
              <a:buNone/>
              <a:defRPr sz="1800" b="1">
                <a:solidFill>
                  <a:schemeClr val="tx2"/>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bwMode="auto">
          <a:xfrm rot="5400000">
            <a:off x="7763256" y="1170432"/>
            <a:ext cx="2286000" cy="381000"/>
          </a:xfrm>
        </p:spPr>
        <p:txBody>
          <a:bodyPr/>
          <a:lstStyle/>
          <a:p>
            <a:fld id="{E2F9545F-E4B9-4402-AAB6-6F266930AE0D}" type="datetime1">
              <a:rPr lang="en-US" smtClean="0"/>
              <a:t>5/21/2020</a:t>
            </a:fld>
            <a:endParaRPr lang="en-US"/>
          </a:p>
        </p:txBody>
      </p:sp>
      <p:sp>
        <p:nvSpPr>
          <p:cNvPr id="5" name="Footer Placeholder 4"/>
          <p:cNvSpPr>
            <a:spLocks noGrp="1"/>
          </p:cNvSpPr>
          <p:nvPr>
            <p:ph type="ftr" sz="quarter" idx="11"/>
          </p:nvPr>
        </p:nvSpPr>
        <p:spPr bwMode="auto">
          <a:xfrm rot="5400000">
            <a:off x="7077456" y="4178808"/>
            <a:ext cx="3657600" cy="384048"/>
          </a:xfrm>
        </p:spPr>
        <p:txBody>
          <a:bodyPr/>
          <a:lstStyle/>
          <a:p>
            <a:endParaRPr lang="en-US"/>
          </a:p>
        </p:txBody>
      </p:sp>
      <p:sp>
        <p:nvSpPr>
          <p:cNvPr id="9" name="Rectangle 8"/>
          <p:cNvSpPr/>
          <p:nvPr/>
        </p:nvSpPr>
        <p:spPr bwMode="auto">
          <a:xfrm>
            <a:off x="381000" y="0"/>
            <a:ext cx="609600" cy="6858000"/>
          </a:xfrm>
          <a:prstGeom prst="rect">
            <a:avLst/>
          </a:prstGeom>
          <a:solidFill>
            <a:schemeClr val="accent1">
              <a:tint val="60000"/>
              <a:alpha val="54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0" name="Rectangle 9"/>
          <p:cNvSpPr/>
          <p:nvPr/>
        </p:nvSpPr>
        <p:spPr bwMode="auto">
          <a:xfrm>
            <a:off x="276336" y="0"/>
            <a:ext cx="104664" cy="6858000"/>
          </a:xfrm>
          <a:prstGeom prst="rect">
            <a:avLst/>
          </a:prstGeom>
          <a:solidFill>
            <a:schemeClr val="accent1">
              <a:tint val="40000"/>
              <a:alpha val="36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1" name="Rectangle 10"/>
          <p:cNvSpPr/>
          <p:nvPr/>
        </p:nvSpPr>
        <p:spPr bwMode="auto">
          <a:xfrm>
            <a:off x="990600" y="0"/>
            <a:ext cx="181872" cy="6858000"/>
          </a:xfrm>
          <a:prstGeom prst="rect">
            <a:avLst/>
          </a:prstGeom>
          <a:solidFill>
            <a:schemeClr val="accent1">
              <a:tint val="40000"/>
              <a:alpha val="70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2" name="Rectangle 11"/>
          <p:cNvSpPr/>
          <p:nvPr/>
        </p:nvSpPr>
        <p:spPr bwMode="auto">
          <a:xfrm>
            <a:off x="1141320" y="0"/>
            <a:ext cx="230280" cy="6858000"/>
          </a:xfrm>
          <a:prstGeom prst="rect">
            <a:avLst/>
          </a:prstGeom>
          <a:solidFill>
            <a:schemeClr val="accent1">
              <a:tint val="20000"/>
              <a:alpha val="71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3" name="Straight Connector 12"/>
          <p:cNvSpPr>
            <a:spLocks noChangeShapeType="1"/>
          </p:cNvSpPr>
          <p:nvPr/>
        </p:nvSpPr>
        <p:spPr bwMode="auto">
          <a:xfrm>
            <a:off x="106344" y="0"/>
            <a:ext cx="0" cy="6858000"/>
          </a:xfrm>
          <a:prstGeom prst="line">
            <a:avLst/>
          </a:prstGeom>
          <a:noFill/>
          <a:ln w="57150" cap="flat" cmpd="sng" algn="ctr">
            <a:solidFill>
              <a:schemeClr val="accent1">
                <a:tint val="60000"/>
                <a:alpha val="73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4" name="Straight Connector 13"/>
          <p:cNvSpPr>
            <a:spLocks noChangeShapeType="1"/>
          </p:cNvSpPr>
          <p:nvPr/>
        </p:nvSpPr>
        <p:spPr bwMode="auto">
          <a:xfrm>
            <a:off x="914400" y="0"/>
            <a:ext cx="0" cy="6858000"/>
          </a:xfrm>
          <a:prstGeom prst="line">
            <a:avLst/>
          </a:prstGeom>
          <a:noFill/>
          <a:ln w="57150" cap="flat" cmpd="sng" algn="ctr">
            <a:solidFill>
              <a:schemeClr val="accent1">
                <a:tint val="20000"/>
                <a:alpha val="83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5" name="Straight Connector 14"/>
          <p:cNvSpPr>
            <a:spLocks noChangeShapeType="1"/>
          </p:cNvSpPr>
          <p:nvPr/>
        </p:nvSpPr>
        <p:spPr bwMode="auto">
          <a:xfrm>
            <a:off x="854112" y="0"/>
            <a:ext cx="0" cy="6858000"/>
          </a:xfrm>
          <a:prstGeom prst="line">
            <a:avLst/>
          </a:prstGeom>
          <a:noFill/>
          <a:ln w="57150" cap="flat" cmpd="sng" algn="ctr">
            <a:solidFill>
              <a:schemeClr val="accent1">
                <a:tint val="60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6" name="Straight Connector 15"/>
          <p:cNvSpPr>
            <a:spLocks noChangeShapeType="1"/>
          </p:cNvSpPr>
          <p:nvPr/>
        </p:nvSpPr>
        <p:spPr bwMode="auto">
          <a:xfrm>
            <a:off x="1726640" y="0"/>
            <a:ext cx="0" cy="6858000"/>
          </a:xfrm>
          <a:prstGeom prst="line">
            <a:avLst/>
          </a:prstGeom>
          <a:noFill/>
          <a:ln w="28575" cap="flat" cmpd="sng" algn="ctr">
            <a:solidFill>
              <a:schemeClr val="accent1">
                <a:tint val="60000"/>
                <a:alpha val="82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7" name="Straight Connector 16"/>
          <p:cNvSpPr>
            <a:spLocks noChangeShapeType="1"/>
          </p:cNvSpPr>
          <p:nvPr/>
        </p:nvSpPr>
        <p:spPr bwMode="auto">
          <a:xfrm>
            <a:off x="1066800" y="0"/>
            <a:ext cx="0" cy="6858000"/>
          </a:xfrm>
          <a:prstGeom prst="line">
            <a:avLst/>
          </a:prstGeom>
          <a:noFill/>
          <a:ln w="9525" cap="flat" cmpd="sng" algn="ctr">
            <a:solidFill>
              <a:schemeClr val="accent1">
                <a:tint val="60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8" name="Rectangle 17"/>
          <p:cNvSpPr/>
          <p:nvPr/>
        </p:nvSpPr>
        <p:spPr bwMode="auto">
          <a:xfrm>
            <a:off x="1219200" y="0"/>
            <a:ext cx="76200" cy="6858000"/>
          </a:xfrm>
          <a:prstGeom prst="rect">
            <a:avLst/>
          </a:prstGeom>
          <a:solidFill>
            <a:schemeClr val="accent1">
              <a:tint val="60000"/>
              <a:alpha val="51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19" name="Oval 18"/>
          <p:cNvSpPr/>
          <p:nvPr/>
        </p:nvSpPr>
        <p:spPr bwMode="auto">
          <a:xfrm>
            <a:off x="609600" y="3429000"/>
            <a:ext cx="1295400" cy="1295400"/>
          </a:xfrm>
          <a:prstGeom prst="ellipse">
            <a:avLst/>
          </a:prstGeom>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0" name="Oval 19"/>
          <p:cNvSpPr/>
          <p:nvPr/>
        </p:nvSpPr>
        <p:spPr bwMode="auto">
          <a:xfrm>
            <a:off x="1324704" y="4866752"/>
            <a:ext cx="641424" cy="641424"/>
          </a:xfrm>
          <a:prstGeom prst="ellipse">
            <a:avLst/>
          </a:prstGeom>
          <a:ln w="285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1" name="Oval 20"/>
          <p:cNvSpPr/>
          <p:nvPr/>
        </p:nvSpPr>
        <p:spPr bwMode="auto">
          <a:xfrm>
            <a:off x="1091080" y="5500632"/>
            <a:ext cx="137160" cy="137160"/>
          </a:xfrm>
          <a:prstGeom prst="ellipse">
            <a:avLst/>
          </a:prstGeom>
          <a:ln w="127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2" name="Oval 21"/>
          <p:cNvSpPr/>
          <p:nvPr/>
        </p:nvSpPr>
        <p:spPr bwMode="auto">
          <a:xfrm>
            <a:off x="1664208" y="5791200"/>
            <a:ext cx="274320" cy="274320"/>
          </a:xfrm>
          <a:prstGeom prst="ellipse">
            <a:avLst/>
          </a:prstGeom>
          <a:ln w="127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3" name="Oval 22"/>
          <p:cNvSpPr/>
          <p:nvPr/>
        </p:nvSpPr>
        <p:spPr bwMode="auto">
          <a:xfrm>
            <a:off x="1879040" y="4479888"/>
            <a:ext cx="365760" cy="365760"/>
          </a:xfrm>
          <a:prstGeom prst="ellipse">
            <a:avLst/>
          </a:prstGeom>
          <a:ln w="285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6" name="Straight Connector 25"/>
          <p:cNvSpPr>
            <a:spLocks noChangeShapeType="1"/>
          </p:cNvSpPr>
          <p:nvPr/>
        </p:nvSpPr>
        <p:spPr bwMode="auto">
          <a:xfrm>
            <a:off x="9097944" y="0"/>
            <a:ext cx="0" cy="6858000"/>
          </a:xfrm>
          <a:prstGeom prst="line">
            <a:avLst/>
          </a:prstGeom>
          <a:noFill/>
          <a:ln w="57150" cap="flat" cmpd="thickThin" algn="ctr">
            <a:solidFill>
              <a:schemeClr val="accent1">
                <a:tint val="60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6" name="Slide Number Placeholder 5"/>
          <p:cNvSpPr>
            <a:spLocks noGrp="1"/>
          </p:cNvSpPr>
          <p:nvPr>
            <p:ph type="sldNum" sz="quarter" idx="12"/>
          </p:nvPr>
        </p:nvSpPr>
        <p:spPr bwMode="auto">
          <a:xfrm>
            <a:off x="1340616" y="4928702"/>
            <a:ext cx="609600" cy="517524"/>
          </a:xfrm>
        </p:spPr>
        <p:txBody>
          <a:bodyPr/>
          <a:lstStyle/>
          <a:p>
            <a:fld id="{6B658EF8-451B-4B53-8610-EA8D2117966D}" type="slidenum">
              <a:rPr lang="en-US" smtClean="0"/>
              <a:t>‹#›</a:t>
            </a:fld>
            <a:endParaRPr lang="en-US"/>
          </a:p>
        </p:txBody>
      </p:sp>
    </p:spTree>
  </p:cSld>
  <p:clrMapOvr>
    <a:overrideClrMapping bg1="dk1" tx1="lt1" bg2="dk2" tx2="lt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smtClean="0"/>
              <a:t>Click to edit Master title style</a:t>
            </a:r>
            <a:endParaRPr kumimoji="0" lang="en-US"/>
          </a:p>
        </p:txBody>
      </p:sp>
      <p:sp>
        <p:nvSpPr>
          <p:cNvPr id="5" name="Date Placeholder 4"/>
          <p:cNvSpPr>
            <a:spLocks noGrp="1"/>
          </p:cNvSpPr>
          <p:nvPr>
            <p:ph type="dt" sz="half" idx="10"/>
          </p:nvPr>
        </p:nvSpPr>
        <p:spPr/>
        <p:txBody>
          <a:bodyPr/>
          <a:lstStyle/>
          <a:p>
            <a:fld id="{2084B859-BDE5-45C8-AF82-E2CBBD42EE76}" type="datetime1">
              <a:rPr lang="en-US" smtClean="0"/>
              <a:t>5/21/2020</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6B658EF8-451B-4B53-8610-EA8D2117966D}" type="slidenum">
              <a:rPr lang="en-US" smtClean="0"/>
              <a:t>‹#›</a:t>
            </a:fld>
            <a:endParaRPr lang="en-US"/>
          </a:p>
        </p:txBody>
      </p:sp>
      <p:sp>
        <p:nvSpPr>
          <p:cNvPr id="9" name="Content Placeholder 8"/>
          <p:cNvSpPr>
            <a:spLocks noGrp="1"/>
          </p:cNvSpPr>
          <p:nvPr>
            <p:ph sz="quarter" idx="1"/>
          </p:nvPr>
        </p:nvSpPr>
        <p:spPr>
          <a:xfrm>
            <a:off x="457200" y="1600200"/>
            <a:ext cx="3657600" cy="4572000"/>
          </a:xfrm>
        </p:spPr>
        <p:txBody>
          <a:body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11" name="Content Placeholder 10"/>
          <p:cNvSpPr>
            <a:spLocks noGrp="1"/>
          </p:cNvSpPr>
          <p:nvPr>
            <p:ph sz="quarter" idx="2"/>
          </p:nvPr>
        </p:nvSpPr>
        <p:spPr>
          <a:xfrm>
            <a:off x="4270248" y="1600200"/>
            <a:ext cx="3657600" cy="4572000"/>
          </a:xfrm>
        </p:spPr>
        <p:txBody>
          <a:body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7543800" cy="1143000"/>
          </a:xfrm>
        </p:spPr>
        <p:txBody>
          <a:bodyPr anchor="b"/>
          <a:lstStyle>
            <a:lvl1pPr>
              <a:defRPr/>
            </a:lvl1pPr>
          </a:lstStyle>
          <a:p>
            <a:r>
              <a:rPr kumimoji="0" lang="en-US" smtClean="0"/>
              <a:t>Click to edit Master title style</a:t>
            </a:r>
            <a:endParaRPr kumimoji="0" lang="en-US"/>
          </a:p>
        </p:txBody>
      </p:sp>
      <p:sp>
        <p:nvSpPr>
          <p:cNvPr id="7" name="Date Placeholder 6"/>
          <p:cNvSpPr>
            <a:spLocks noGrp="1"/>
          </p:cNvSpPr>
          <p:nvPr>
            <p:ph type="dt" sz="half" idx="10"/>
          </p:nvPr>
        </p:nvSpPr>
        <p:spPr/>
        <p:txBody>
          <a:bodyPr/>
          <a:lstStyle/>
          <a:p>
            <a:fld id="{C375B4F0-71EC-41B3-8E9F-8D3EC247330B}" type="datetime1">
              <a:rPr lang="en-US" smtClean="0"/>
              <a:t>5/21/2020</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6B658EF8-451B-4B53-8610-EA8D2117966D}" type="slidenum">
              <a:rPr lang="en-US" smtClean="0"/>
              <a:t>‹#›</a:t>
            </a:fld>
            <a:endParaRPr lang="en-US"/>
          </a:p>
        </p:txBody>
      </p:sp>
      <p:sp>
        <p:nvSpPr>
          <p:cNvPr id="11" name="Content Placeholder 10"/>
          <p:cNvSpPr>
            <a:spLocks noGrp="1"/>
          </p:cNvSpPr>
          <p:nvPr>
            <p:ph sz="quarter" idx="2"/>
          </p:nvPr>
        </p:nvSpPr>
        <p:spPr>
          <a:xfrm>
            <a:off x="457200" y="2362200"/>
            <a:ext cx="3657600" cy="3886200"/>
          </a:xfrm>
        </p:spPr>
        <p:txBody>
          <a:body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13" name="Content Placeholder 12"/>
          <p:cNvSpPr>
            <a:spLocks noGrp="1"/>
          </p:cNvSpPr>
          <p:nvPr>
            <p:ph sz="quarter" idx="4"/>
          </p:nvPr>
        </p:nvSpPr>
        <p:spPr>
          <a:xfrm>
            <a:off x="4371975" y="2362200"/>
            <a:ext cx="3657600" cy="3886200"/>
          </a:xfrm>
        </p:spPr>
        <p:txBody>
          <a:body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12" name="Text Placeholder 11"/>
          <p:cNvSpPr>
            <a:spLocks noGrp="1"/>
          </p:cNvSpPr>
          <p:nvPr>
            <p:ph type="body" sz="quarter" idx="1"/>
          </p:nvPr>
        </p:nvSpPr>
        <p:spPr>
          <a:xfrm>
            <a:off x="457200" y="1569720"/>
            <a:ext cx="3657600" cy="658368"/>
          </a:xfrm>
          <a:prstGeom prst="roundRect">
            <a:avLst>
              <a:gd name="adj" fmla="val 16667"/>
            </a:avLst>
          </a:prstGeom>
          <a:solidFill>
            <a:schemeClr val="accent1"/>
          </a:solidFill>
        </p:spPr>
        <p:txBody>
          <a:bodyPr rtlCol="0" anchor="ctr">
            <a:noAutofit/>
          </a:bodyPr>
          <a:lstStyle>
            <a:lvl1pPr marL="0" indent="0">
              <a:buFontTx/>
              <a:buNone/>
              <a:defRPr sz="2000" b="1">
                <a:solidFill>
                  <a:srgbClr val="FFFFFF"/>
                </a:solidFill>
              </a:defRPr>
            </a:lvl1pPr>
          </a:lstStyle>
          <a:p>
            <a:pPr lvl="0" eaLnBrk="1" latinLnBrk="0" hangingPunct="1"/>
            <a:r>
              <a:rPr kumimoji="0" lang="en-US" smtClean="0"/>
              <a:t>Click to edit Master text styles</a:t>
            </a:r>
          </a:p>
        </p:txBody>
      </p:sp>
      <p:sp>
        <p:nvSpPr>
          <p:cNvPr id="14" name="Text Placeholder 13"/>
          <p:cNvSpPr>
            <a:spLocks noGrp="1"/>
          </p:cNvSpPr>
          <p:nvPr>
            <p:ph type="body" sz="quarter" idx="3"/>
          </p:nvPr>
        </p:nvSpPr>
        <p:spPr>
          <a:xfrm>
            <a:off x="4343400" y="1569720"/>
            <a:ext cx="3657600" cy="658368"/>
          </a:xfrm>
          <a:prstGeom prst="roundRect">
            <a:avLst>
              <a:gd name="adj" fmla="val 16667"/>
            </a:avLst>
          </a:prstGeom>
          <a:solidFill>
            <a:schemeClr val="accent1"/>
          </a:solidFill>
        </p:spPr>
        <p:txBody>
          <a:bodyPr rtlCol="0" anchor="ctr">
            <a:noAutofit/>
          </a:bodyPr>
          <a:lstStyle>
            <a:lvl1pPr marL="0" indent="0">
              <a:buFontTx/>
              <a:buNone/>
              <a:defRPr sz="2000" b="1">
                <a:solidFill>
                  <a:srgbClr val="FFFFFF"/>
                </a:solidFill>
              </a:defRPr>
            </a:lvl1pPr>
          </a:lstStyle>
          <a:p>
            <a:pPr lvl="0" eaLnBrk="1" latinLnBrk="0" hangingPunct="1"/>
            <a:r>
              <a:rPr kumimoji="0" lang="en-US" smtClean="0"/>
              <a:t>Click to edit Master text styles</a:t>
            </a: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smtClean="0"/>
              <a:t>Click to edit Master title style</a:t>
            </a:r>
            <a:endParaRPr kumimoji="0" lang="en-US"/>
          </a:p>
        </p:txBody>
      </p:sp>
      <p:sp>
        <p:nvSpPr>
          <p:cNvPr id="6" name="Date Placeholder 5"/>
          <p:cNvSpPr>
            <a:spLocks noGrp="1"/>
          </p:cNvSpPr>
          <p:nvPr>
            <p:ph type="dt" sz="half" idx="10"/>
          </p:nvPr>
        </p:nvSpPr>
        <p:spPr/>
        <p:txBody>
          <a:bodyPr rtlCol="0"/>
          <a:lstStyle/>
          <a:p>
            <a:fld id="{76FF9B6D-C476-4DB4-B79D-018EC188D1A7}" type="datetime1">
              <a:rPr lang="en-US" smtClean="0"/>
              <a:t>5/21/2020</a:t>
            </a:fld>
            <a:endParaRPr lang="en-US"/>
          </a:p>
        </p:txBody>
      </p:sp>
      <p:sp>
        <p:nvSpPr>
          <p:cNvPr id="7" name="Slide Number Placeholder 6"/>
          <p:cNvSpPr>
            <a:spLocks noGrp="1"/>
          </p:cNvSpPr>
          <p:nvPr>
            <p:ph type="sldNum" sz="quarter" idx="11"/>
          </p:nvPr>
        </p:nvSpPr>
        <p:spPr/>
        <p:txBody>
          <a:bodyPr rtlCol="0"/>
          <a:lstStyle/>
          <a:p>
            <a:fld id="{6B658EF8-451B-4B53-8610-EA8D2117966D}" type="slidenum">
              <a:rPr lang="en-US" smtClean="0"/>
              <a:t>‹#›</a:t>
            </a:fld>
            <a:endParaRPr lang="en-US"/>
          </a:p>
        </p:txBody>
      </p:sp>
      <p:sp>
        <p:nvSpPr>
          <p:cNvPr id="8" name="Footer Placeholder 7"/>
          <p:cNvSpPr>
            <a:spLocks noGrp="1"/>
          </p:cNvSpPr>
          <p:nvPr>
            <p:ph type="ftr" sz="quarter" idx="12"/>
          </p:nvPr>
        </p:nvSpPr>
        <p:spPr/>
        <p:txBody>
          <a:bodyPr rtlCol="0"/>
          <a:lstStyle/>
          <a:p>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DCF27F1-F830-4BD0-89E8-A2858E0EB0DF}" type="datetime1">
              <a:rPr lang="en-US" smtClean="0"/>
              <a:t>5/21/2020</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6B658EF8-451B-4B53-8610-EA8D2117966D}"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bg>
      <p:bgRef idx="1001">
        <a:schemeClr val="bg1"/>
      </p:bgRef>
    </p:bg>
    <p:spTree>
      <p:nvGrpSpPr>
        <p:cNvPr id="1" name=""/>
        <p:cNvGrpSpPr/>
        <p:nvPr/>
      </p:nvGrpSpPr>
      <p:grpSpPr>
        <a:xfrm>
          <a:off x="0" y="0"/>
          <a:ext cx="0" cy="0"/>
          <a:chOff x="0" y="0"/>
          <a:chExt cx="0" cy="0"/>
        </a:xfrm>
      </p:grpSpPr>
      <p:sp>
        <p:nvSpPr>
          <p:cNvPr id="10" name="Straight Connector 9"/>
          <p:cNvSpPr>
            <a:spLocks noChangeShapeType="1"/>
          </p:cNvSpPr>
          <p:nvPr/>
        </p:nvSpPr>
        <p:spPr bwMode="auto">
          <a:xfrm>
            <a:off x="8763000" y="0"/>
            <a:ext cx="0" cy="6858000"/>
          </a:xfrm>
          <a:prstGeom prst="line">
            <a:avLst/>
          </a:prstGeom>
          <a:noFill/>
          <a:ln w="38100" cap="flat" cmpd="sng" algn="ctr">
            <a:solidFill>
              <a:schemeClr val="accent1">
                <a:tint val="60000"/>
                <a:alpha val="93000"/>
              </a:schemeClr>
            </a:solidFill>
            <a:prstDash val="solid"/>
            <a:round/>
            <a:headEnd type="none" w="med" len="med"/>
            <a:tailEnd type="none" w="med" len="med"/>
          </a:ln>
          <a:effectLst/>
        </p:spPr>
        <p:txBody>
          <a:bodyPr vert="horz" wrap="square" lIns="91440" tIns="45720" rIns="91440" bIns="45720" anchor="t" compatLnSpc="1"/>
          <a:lstStyle/>
          <a:p>
            <a:endParaRPr kumimoji="0" lang="en-US" dirty="0"/>
          </a:p>
        </p:txBody>
      </p:sp>
      <p:sp>
        <p:nvSpPr>
          <p:cNvPr id="2" name="Title 1"/>
          <p:cNvSpPr>
            <a:spLocks noGrp="1"/>
          </p:cNvSpPr>
          <p:nvPr>
            <p:ph type="title"/>
          </p:nvPr>
        </p:nvSpPr>
        <p:spPr>
          <a:xfrm rot="5400000">
            <a:off x="3371850" y="3200400"/>
            <a:ext cx="6309360" cy="457200"/>
          </a:xfrm>
        </p:spPr>
        <p:txBody>
          <a:bodyPr anchor="b"/>
          <a:lstStyle>
            <a:lvl1pPr algn="l">
              <a:buNone/>
              <a:defRPr sz="2000" b="1" cap="small" baseline="0"/>
            </a:lvl1pPr>
          </a:lstStyle>
          <a:p>
            <a:r>
              <a:rPr kumimoji="0" lang="en-US" smtClean="0"/>
              <a:t>Click to edit Master title style</a:t>
            </a:r>
            <a:endParaRPr kumimoji="0" lang="en-US"/>
          </a:p>
        </p:txBody>
      </p:sp>
      <p:sp>
        <p:nvSpPr>
          <p:cNvPr id="3" name="Text Placeholder 2"/>
          <p:cNvSpPr>
            <a:spLocks noGrp="1"/>
          </p:cNvSpPr>
          <p:nvPr>
            <p:ph type="body" idx="2"/>
          </p:nvPr>
        </p:nvSpPr>
        <p:spPr>
          <a:xfrm>
            <a:off x="6812280" y="274320"/>
            <a:ext cx="1527048" cy="4983480"/>
          </a:xfrm>
        </p:spPr>
        <p:txBody>
          <a:bodyPr/>
          <a:lstStyle>
            <a:lvl1pPr marL="0" indent="0">
              <a:spcBef>
                <a:spcPts val="400"/>
              </a:spcBef>
              <a:spcAft>
                <a:spcPts val="1000"/>
              </a:spcAft>
              <a:buNone/>
              <a:defRPr sz="1200"/>
            </a:lvl1pPr>
            <a:lvl2pPr>
              <a:buNone/>
              <a:defRPr sz="1200"/>
            </a:lvl2pPr>
            <a:lvl3pPr>
              <a:buNone/>
              <a:defRPr sz="1000"/>
            </a:lvl3pPr>
            <a:lvl4pPr>
              <a:buNone/>
              <a:defRPr sz="900"/>
            </a:lvl4pPr>
            <a:lvl5pPr>
              <a:buNone/>
              <a:defRPr sz="900"/>
            </a:lvl5pPr>
          </a:lstStyle>
          <a:p>
            <a:pPr lvl="0" eaLnBrk="1" latinLnBrk="0" hangingPunct="1"/>
            <a:r>
              <a:rPr kumimoji="0" lang="en-US" smtClean="0"/>
              <a:t>Click to edit Master text styles</a:t>
            </a:r>
          </a:p>
        </p:txBody>
      </p:sp>
      <p:sp>
        <p:nvSpPr>
          <p:cNvPr id="8" name="Straight Connector 7"/>
          <p:cNvSpPr>
            <a:spLocks noChangeShapeType="1"/>
          </p:cNvSpPr>
          <p:nvPr/>
        </p:nvSpPr>
        <p:spPr bwMode="auto">
          <a:xfrm>
            <a:off x="6248400" y="0"/>
            <a:ext cx="0" cy="6858000"/>
          </a:xfrm>
          <a:prstGeom prst="line">
            <a:avLst/>
          </a:prstGeom>
          <a:noFill/>
          <a:ln w="38100" cap="flat" cmpd="sng" algn="ctr">
            <a:solidFill>
              <a:schemeClr val="accent1">
                <a:tint val="60000"/>
              </a:schemeClr>
            </a:solidFill>
            <a:prstDash val="solid"/>
            <a:round/>
            <a:headEnd type="none" w="med" len="med"/>
            <a:tailEnd type="none" w="med" len="med"/>
          </a:ln>
          <a:effectLst/>
        </p:spPr>
        <p:txBody>
          <a:bodyPr vert="horz" wrap="square" lIns="91440" tIns="45720" rIns="91440" bIns="45720" anchor="t" compatLnSpc="1"/>
          <a:lstStyle/>
          <a:p>
            <a:endParaRPr kumimoji="0" lang="en-US" dirty="0"/>
          </a:p>
        </p:txBody>
      </p:sp>
      <p:sp>
        <p:nvSpPr>
          <p:cNvPr id="9" name="Straight Connector 8"/>
          <p:cNvSpPr>
            <a:spLocks noChangeShapeType="1"/>
          </p:cNvSpPr>
          <p:nvPr/>
        </p:nvSpPr>
        <p:spPr bwMode="auto">
          <a:xfrm>
            <a:off x="6192296" y="0"/>
            <a:ext cx="0" cy="6858000"/>
          </a:xfrm>
          <a:prstGeom prst="line">
            <a:avLst/>
          </a:prstGeom>
          <a:noFill/>
          <a:ln w="12700" cap="flat" cmpd="sng" algn="ctr">
            <a:solidFill>
              <a:schemeClr val="accent1"/>
            </a:solidFill>
            <a:prstDash val="solid"/>
            <a:round/>
            <a:headEnd type="none" w="med" len="med"/>
            <a:tailEnd type="none" w="med" len="med"/>
          </a:ln>
          <a:effectLst/>
        </p:spPr>
        <p:txBody>
          <a:bodyPr vert="horz" wrap="square" lIns="91440" tIns="45720" rIns="91440" bIns="45720" anchor="t" compatLnSpc="1"/>
          <a:lstStyle/>
          <a:p>
            <a:endParaRPr kumimoji="0" lang="en-US" dirty="0"/>
          </a:p>
        </p:txBody>
      </p:sp>
      <p:sp>
        <p:nvSpPr>
          <p:cNvPr id="11" name="Straight Connector 10"/>
          <p:cNvSpPr>
            <a:spLocks noChangeShapeType="1"/>
          </p:cNvSpPr>
          <p:nvPr/>
        </p:nvSpPr>
        <p:spPr bwMode="auto">
          <a:xfrm>
            <a:off x="8991600" y="0"/>
            <a:ext cx="0" cy="6858000"/>
          </a:xfrm>
          <a:prstGeom prst="line">
            <a:avLst/>
          </a:prstGeom>
          <a:noFill/>
          <a:ln w="19050" cap="flat" cmpd="sng" algn="ctr">
            <a:solidFill>
              <a:schemeClr val="accent1"/>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2" name="Rectangle 11"/>
          <p:cNvSpPr/>
          <p:nvPr/>
        </p:nvSpPr>
        <p:spPr bwMode="auto">
          <a:xfrm>
            <a:off x="8839200" y="0"/>
            <a:ext cx="304800" cy="6858000"/>
          </a:xfrm>
          <a:prstGeom prst="rect">
            <a:avLst/>
          </a:prstGeom>
          <a:solidFill>
            <a:schemeClr val="accent1">
              <a:tint val="60000"/>
              <a:alpha val="87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3" name="Straight Connector 12"/>
          <p:cNvSpPr>
            <a:spLocks noChangeShapeType="1"/>
          </p:cNvSpPr>
          <p:nvPr/>
        </p:nvSpPr>
        <p:spPr bwMode="auto">
          <a:xfrm>
            <a:off x="8915400" y="0"/>
            <a:ext cx="0" cy="6858000"/>
          </a:xfrm>
          <a:prstGeom prst="line">
            <a:avLst/>
          </a:prstGeom>
          <a:noFill/>
          <a:ln w="9525" cap="flat" cmpd="sng" algn="ctr">
            <a:solidFill>
              <a:schemeClr val="accent1"/>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4" name="Oval 13"/>
          <p:cNvSpPr/>
          <p:nvPr/>
        </p:nvSpPr>
        <p:spPr>
          <a:xfrm>
            <a:off x="8156448" y="5715000"/>
            <a:ext cx="548640" cy="548640"/>
          </a:xfrm>
          <a:prstGeom prst="ellipse">
            <a:avLst/>
          </a:prstGeom>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18" name="Content Placeholder 17"/>
          <p:cNvSpPr>
            <a:spLocks noGrp="1"/>
          </p:cNvSpPr>
          <p:nvPr>
            <p:ph sz="quarter" idx="1"/>
          </p:nvPr>
        </p:nvSpPr>
        <p:spPr>
          <a:xfrm>
            <a:off x="304800" y="274320"/>
            <a:ext cx="5638800" cy="6327648"/>
          </a:xfrm>
        </p:spPr>
        <p:txBody>
          <a:body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21" name="Date Placeholder 20"/>
          <p:cNvSpPr>
            <a:spLocks noGrp="1"/>
          </p:cNvSpPr>
          <p:nvPr>
            <p:ph type="dt" sz="half" idx="14"/>
          </p:nvPr>
        </p:nvSpPr>
        <p:spPr/>
        <p:txBody>
          <a:bodyPr rtlCol="0"/>
          <a:lstStyle/>
          <a:p>
            <a:fld id="{29EA7EF7-FE1C-4C8C-9222-D482EE571565}" type="datetime1">
              <a:rPr lang="en-US" smtClean="0"/>
              <a:t>5/21/2020</a:t>
            </a:fld>
            <a:endParaRPr lang="en-US"/>
          </a:p>
        </p:txBody>
      </p:sp>
      <p:sp>
        <p:nvSpPr>
          <p:cNvPr id="22" name="Slide Number Placeholder 21"/>
          <p:cNvSpPr>
            <a:spLocks noGrp="1"/>
          </p:cNvSpPr>
          <p:nvPr>
            <p:ph type="sldNum" sz="quarter" idx="15"/>
          </p:nvPr>
        </p:nvSpPr>
        <p:spPr/>
        <p:txBody>
          <a:bodyPr rtlCol="0"/>
          <a:lstStyle/>
          <a:p>
            <a:fld id="{6B658EF8-451B-4B53-8610-EA8D2117966D}" type="slidenum">
              <a:rPr lang="en-US" smtClean="0"/>
              <a:t>‹#›</a:t>
            </a:fld>
            <a:endParaRPr lang="en-US"/>
          </a:p>
        </p:txBody>
      </p:sp>
      <p:sp>
        <p:nvSpPr>
          <p:cNvPr id="23" name="Footer Placeholder 22"/>
          <p:cNvSpPr>
            <a:spLocks noGrp="1"/>
          </p:cNvSpPr>
          <p:nvPr>
            <p:ph type="ftr" sz="quarter" idx="16"/>
          </p:nvPr>
        </p:nvSpPr>
        <p:spPr/>
        <p:txBody>
          <a:bodyPr rtlCol="0"/>
          <a:lstStyle/>
          <a:p>
            <a:endParaRPr lang="en-US"/>
          </a:p>
        </p:txBody>
      </p:sp>
    </p:spTree>
  </p:cSld>
  <p:clrMapOvr>
    <a:overrideClrMapping bg1="lt1" tx1="dk1" bg2="lt2" tx2="dk2" accent1="accent1" accent2="accent2" accent3="accent3" accent4="accent4" accent5="accent5" accent6="accent6" hlink="hlink" folHlink="folHlink"/>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9" name="Straight Connector 8"/>
          <p:cNvSpPr>
            <a:spLocks noChangeShapeType="1"/>
          </p:cNvSpPr>
          <p:nvPr/>
        </p:nvSpPr>
        <p:spPr bwMode="auto">
          <a:xfrm>
            <a:off x="8763000" y="0"/>
            <a:ext cx="0" cy="6858000"/>
          </a:xfrm>
          <a:prstGeom prst="line">
            <a:avLst/>
          </a:prstGeom>
          <a:noFill/>
          <a:ln w="38100" cap="flat" cmpd="sng" algn="ctr">
            <a:solidFill>
              <a:schemeClr val="accent1">
                <a:tint val="60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3" name="Oval 12"/>
          <p:cNvSpPr/>
          <p:nvPr/>
        </p:nvSpPr>
        <p:spPr>
          <a:xfrm>
            <a:off x="8156448" y="5715000"/>
            <a:ext cx="548640" cy="548640"/>
          </a:xfrm>
          <a:prstGeom prst="ellipse">
            <a:avLst/>
          </a:prstGeom>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 name="Title 1"/>
          <p:cNvSpPr>
            <a:spLocks noGrp="1"/>
          </p:cNvSpPr>
          <p:nvPr>
            <p:ph type="title"/>
          </p:nvPr>
        </p:nvSpPr>
        <p:spPr>
          <a:xfrm rot="5400000">
            <a:off x="3350133" y="3200400"/>
            <a:ext cx="6309360" cy="457200"/>
          </a:xfrm>
        </p:spPr>
        <p:txBody>
          <a:bodyPr anchor="b"/>
          <a:lstStyle>
            <a:lvl1pPr algn="l">
              <a:buNone/>
              <a:defRPr sz="2000" b="1"/>
            </a:lvl1pPr>
          </a:lstStyle>
          <a:p>
            <a:r>
              <a:rPr kumimoji="0" lang="en-US" smtClean="0"/>
              <a:t>Click to edit Master title style</a:t>
            </a:r>
            <a:endParaRPr kumimoji="0" lang="en-US"/>
          </a:p>
        </p:txBody>
      </p:sp>
      <p:sp>
        <p:nvSpPr>
          <p:cNvPr id="3" name="Picture Placeholder 2"/>
          <p:cNvSpPr>
            <a:spLocks noGrp="1"/>
          </p:cNvSpPr>
          <p:nvPr>
            <p:ph type="pic" idx="1"/>
          </p:nvPr>
        </p:nvSpPr>
        <p:spPr>
          <a:xfrm>
            <a:off x="0" y="0"/>
            <a:ext cx="6172200" cy="6858000"/>
          </a:xfrm>
          <a:solidFill>
            <a:schemeClr val="bg2"/>
          </a:solidFill>
          <a:ln w="1270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lstStyle>
            <a:lvl1pPr marL="0" indent="0">
              <a:buNone/>
              <a:defRPr sz="3200"/>
            </a:lvl1pPr>
          </a:lstStyle>
          <a:p>
            <a:pPr algn="ctr" eaLnBrk="1" latinLnBrk="0" hangingPunct="1">
              <a:buFontTx/>
              <a:buNone/>
            </a:pPr>
            <a:r>
              <a:rPr kumimoji="0" lang="en-US" smtClean="0"/>
              <a:t>Click icon to add picture</a:t>
            </a:r>
            <a:endParaRPr kumimoji="0" lang="en-US" dirty="0"/>
          </a:p>
        </p:txBody>
      </p:sp>
      <p:sp>
        <p:nvSpPr>
          <p:cNvPr id="4" name="Text Placeholder 3"/>
          <p:cNvSpPr>
            <a:spLocks noGrp="1"/>
          </p:cNvSpPr>
          <p:nvPr>
            <p:ph type="body" sz="half" idx="2"/>
          </p:nvPr>
        </p:nvSpPr>
        <p:spPr>
          <a:xfrm>
            <a:off x="6765798" y="264795"/>
            <a:ext cx="1524000" cy="4956048"/>
          </a:xfrm>
        </p:spPr>
        <p:txBody>
          <a:bodyPr rot="0" spcFirstLastPara="0" vertOverflow="overflow" horzOverflow="overflow" vert="horz" wrap="square" lIns="91440" tIns="45720" rIns="91440" bIns="45720" numCol="1" spcCol="274320" rtlCol="0" fromWordArt="0" anchor="t" anchorCtr="0" forceAA="0" compatLnSpc="1">
            <a:normAutofit/>
          </a:bodyPr>
          <a:lstStyle>
            <a:lvl1pPr marL="0" indent="0">
              <a:spcBef>
                <a:spcPts val="100"/>
              </a:spcBef>
              <a:spcAft>
                <a:spcPts val="400"/>
              </a:spcAft>
              <a:buFontTx/>
              <a:buNone/>
              <a:defRPr sz="1200"/>
            </a:lvl1pPr>
            <a:lvl2pPr>
              <a:defRPr sz="1200"/>
            </a:lvl2pPr>
            <a:lvl3pPr>
              <a:defRPr sz="1000"/>
            </a:lvl3pPr>
            <a:lvl4pPr>
              <a:defRPr sz="900"/>
            </a:lvl4pPr>
            <a:lvl5pPr>
              <a:defRPr sz="900"/>
            </a:lvl5pPr>
          </a:lstStyle>
          <a:p>
            <a:pPr lvl="0" eaLnBrk="1" latinLnBrk="0" hangingPunct="1"/>
            <a:r>
              <a:rPr kumimoji="0" lang="en-US" smtClean="0"/>
              <a:t>Click to edit Master text styles</a:t>
            </a:r>
          </a:p>
        </p:txBody>
      </p:sp>
      <p:sp>
        <p:nvSpPr>
          <p:cNvPr id="10" name="Straight Connector 9"/>
          <p:cNvSpPr>
            <a:spLocks noChangeShapeType="1"/>
          </p:cNvSpPr>
          <p:nvPr/>
        </p:nvSpPr>
        <p:spPr bwMode="auto">
          <a:xfrm>
            <a:off x="8991600" y="0"/>
            <a:ext cx="0" cy="6858000"/>
          </a:xfrm>
          <a:prstGeom prst="line">
            <a:avLst/>
          </a:prstGeom>
          <a:noFill/>
          <a:ln w="9525" cap="flat" cmpd="sng" algn="ctr">
            <a:solidFill>
              <a:schemeClr val="tx1"/>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1" name="Rectangle 10"/>
          <p:cNvSpPr/>
          <p:nvPr/>
        </p:nvSpPr>
        <p:spPr bwMode="auto">
          <a:xfrm>
            <a:off x="8839200" y="0"/>
            <a:ext cx="304800" cy="6858000"/>
          </a:xfrm>
          <a:prstGeom prst="rect">
            <a:avLst/>
          </a:prstGeom>
          <a:solidFill>
            <a:schemeClr val="accent1">
              <a:tint val="60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2" name="Straight Connector 11"/>
          <p:cNvSpPr>
            <a:spLocks noChangeShapeType="1"/>
          </p:cNvSpPr>
          <p:nvPr/>
        </p:nvSpPr>
        <p:spPr bwMode="auto">
          <a:xfrm>
            <a:off x="8915400" y="0"/>
            <a:ext cx="0" cy="6858000"/>
          </a:xfrm>
          <a:prstGeom prst="line">
            <a:avLst/>
          </a:prstGeom>
          <a:noFill/>
          <a:ln w="9525" cap="flat" cmpd="sng" algn="ctr">
            <a:solidFill>
              <a:schemeClr val="accent1"/>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9" name="Straight Connector 18"/>
          <p:cNvSpPr>
            <a:spLocks noChangeShapeType="1"/>
          </p:cNvSpPr>
          <p:nvPr/>
        </p:nvSpPr>
        <p:spPr bwMode="auto">
          <a:xfrm>
            <a:off x="6248400" y="0"/>
            <a:ext cx="0" cy="6858000"/>
          </a:xfrm>
          <a:prstGeom prst="line">
            <a:avLst/>
          </a:prstGeom>
          <a:noFill/>
          <a:ln w="38100" cap="flat" cmpd="sng" algn="ctr">
            <a:solidFill>
              <a:schemeClr val="accent1">
                <a:tint val="60000"/>
              </a:schemeClr>
            </a:solidFill>
            <a:prstDash val="solid"/>
            <a:round/>
            <a:headEnd type="none" w="med" len="med"/>
            <a:tailEnd type="none" w="med" len="med"/>
          </a:ln>
          <a:effectLst/>
        </p:spPr>
        <p:txBody>
          <a:bodyPr vert="horz" wrap="square" lIns="91440" tIns="45720" rIns="91440" bIns="45720" anchor="t" compatLnSpc="1"/>
          <a:lstStyle/>
          <a:p>
            <a:endParaRPr kumimoji="0" lang="en-US" dirty="0"/>
          </a:p>
        </p:txBody>
      </p:sp>
      <p:sp>
        <p:nvSpPr>
          <p:cNvPr id="20" name="Straight Connector 19"/>
          <p:cNvSpPr>
            <a:spLocks noChangeShapeType="1"/>
          </p:cNvSpPr>
          <p:nvPr/>
        </p:nvSpPr>
        <p:spPr bwMode="auto">
          <a:xfrm>
            <a:off x="6192296" y="0"/>
            <a:ext cx="0" cy="6858000"/>
          </a:xfrm>
          <a:prstGeom prst="line">
            <a:avLst/>
          </a:prstGeom>
          <a:noFill/>
          <a:ln w="12700" cap="flat" cmpd="sng" algn="ctr">
            <a:solidFill>
              <a:schemeClr val="accent1"/>
            </a:solidFill>
            <a:prstDash val="solid"/>
            <a:round/>
            <a:headEnd type="none" w="med" len="med"/>
            <a:tailEnd type="none" w="med" len="med"/>
          </a:ln>
          <a:effectLst/>
        </p:spPr>
        <p:txBody>
          <a:bodyPr vert="horz" wrap="square" lIns="91440" tIns="45720" rIns="91440" bIns="45720" anchor="t" compatLnSpc="1"/>
          <a:lstStyle/>
          <a:p>
            <a:endParaRPr kumimoji="0" lang="en-US" dirty="0"/>
          </a:p>
        </p:txBody>
      </p:sp>
      <p:sp>
        <p:nvSpPr>
          <p:cNvPr id="17" name="Date Placeholder 16"/>
          <p:cNvSpPr>
            <a:spLocks noGrp="1"/>
          </p:cNvSpPr>
          <p:nvPr>
            <p:ph type="dt" sz="half" idx="10"/>
          </p:nvPr>
        </p:nvSpPr>
        <p:spPr/>
        <p:txBody>
          <a:bodyPr rtlCol="0"/>
          <a:lstStyle/>
          <a:p>
            <a:fld id="{FCBC1CDF-3977-41E4-B580-E2C03DE81E92}" type="datetime1">
              <a:rPr lang="en-US" smtClean="0"/>
              <a:t>5/21/2020</a:t>
            </a:fld>
            <a:endParaRPr lang="en-US"/>
          </a:p>
        </p:txBody>
      </p:sp>
      <p:sp>
        <p:nvSpPr>
          <p:cNvPr id="18" name="Slide Number Placeholder 17"/>
          <p:cNvSpPr>
            <a:spLocks noGrp="1"/>
          </p:cNvSpPr>
          <p:nvPr>
            <p:ph type="sldNum" sz="quarter" idx="11"/>
          </p:nvPr>
        </p:nvSpPr>
        <p:spPr/>
        <p:txBody>
          <a:bodyPr rtlCol="0"/>
          <a:lstStyle/>
          <a:p>
            <a:fld id="{6B658EF8-451B-4B53-8610-EA8D2117966D}" type="slidenum">
              <a:rPr lang="en-US" smtClean="0"/>
              <a:t>‹#›</a:t>
            </a:fld>
            <a:endParaRPr lang="en-US"/>
          </a:p>
        </p:txBody>
      </p:sp>
      <p:sp>
        <p:nvSpPr>
          <p:cNvPr id="21" name="Footer Placeholder 20"/>
          <p:cNvSpPr>
            <a:spLocks noGrp="1"/>
          </p:cNvSpPr>
          <p:nvPr>
            <p:ph type="ftr" sz="quarter" idx="12"/>
          </p:nvPr>
        </p:nvSpPr>
        <p:spPr/>
        <p:txBody>
          <a:bodyPr rtlCol="0"/>
          <a:lstStyle/>
          <a:p>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p>
            <a:fld id="{87E332F2-3E39-4971-9831-8C2EADEA446F}" type="datetime1">
              <a:rPr lang="en-US" smtClean="0"/>
              <a:t>5/21/2020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6B658EF8-451B-4B53-8610-EA8D2117966D}"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9"/>
            <a:ext cx="1676400" cy="5851525"/>
          </a:xfrm>
        </p:spPr>
        <p:txBody>
          <a:bodyPr vert="eaVer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p>
            <a:fld id="{1695300C-704C-484B-81BA-3D6200123304}" type="datetime1">
              <a:rPr lang="en-US" smtClean="0"/>
              <a:t>5/21/2020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6B658EF8-451B-4B53-8610-EA8D2117966D}" type="slidenum">
              <a:rPr lang="en-US" smtClean="0"/>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16" name="Straight Connector 15"/>
          <p:cNvSpPr>
            <a:spLocks noChangeShapeType="1"/>
          </p:cNvSpPr>
          <p:nvPr/>
        </p:nvSpPr>
        <p:spPr bwMode="auto">
          <a:xfrm>
            <a:off x="8763000" y="0"/>
            <a:ext cx="0" cy="6858000"/>
          </a:xfrm>
          <a:prstGeom prst="line">
            <a:avLst/>
          </a:prstGeom>
          <a:noFill/>
          <a:ln w="38100" cap="flat" cmpd="sng" algn="ctr">
            <a:solidFill>
              <a:schemeClr val="accent1">
                <a:tint val="60000"/>
                <a:alpha val="93000"/>
              </a:schemeClr>
            </a:solidFill>
            <a:prstDash val="solid"/>
            <a:round/>
            <a:headEnd type="none" w="med" len="med"/>
            <a:tailEnd type="none" w="med" len="med"/>
          </a:ln>
          <a:effectLst/>
        </p:spPr>
        <p:txBody>
          <a:bodyPr vert="horz" wrap="square" lIns="91440" tIns="45720" rIns="91440" bIns="45720" anchor="t" compatLnSpc="1"/>
          <a:lstStyle/>
          <a:p>
            <a:endParaRPr kumimoji="0" lang="en-US" dirty="0"/>
          </a:p>
        </p:txBody>
      </p:sp>
      <p:sp>
        <p:nvSpPr>
          <p:cNvPr id="22" name="Title Placeholder 21"/>
          <p:cNvSpPr>
            <a:spLocks noGrp="1"/>
          </p:cNvSpPr>
          <p:nvPr>
            <p:ph type="title"/>
          </p:nvPr>
        </p:nvSpPr>
        <p:spPr>
          <a:xfrm>
            <a:off x="457200" y="274638"/>
            <a:ext cx="7467600" cy="1143000"/>
          </a:xfrm>
          <a:prstGeom prst="rect">
            <a:avLst/>
          </a:prstGeom>
        </p:spPr>
        <p:txBody>
          <a:bodyPr vert="horz" anchor="b">
            <a:normAutofit/>
          </a:bodyPr>
          <a:lstStyle/>
          <a:p>
            <a:r>
              <a:rPr kumimoji="0" lang="en-US" smtClean="0"/>
              <a:t>Click to edit Master title style</a:t>
            </a:r>
            <a:endParaRPr kumimoji="0" lang="en-US"/>
          </a:p>
        </p:txBody>
      </p:sp>
      <p:sp>
        <p:nvSpPr>
          <p:cNvPr id="13" name="Text Placeholder 12"/>
          <p:cNvSpPr>
            <a:spLocks noGrp="1"/>
          </p:cNvSpPr>
          <p:nvPr>
            <p:ph type="body" idx="1"/>
          </p:nvPr>
        </p:nvSpPr>
        <p:spPr>
          <a:xfrm>
            <a:off x="457200" y="1600200"/>
            <a:ext cx="7467600" cy="4873752"/>
          </a:xfrm>
          <a:prstGeom prst="rect">
            <a:avLst/>
          </a:prstGeom>
        </p:spPr>
        <p:txBody>
          <a:bodyPr vert="horz">
            <a:normAutofit/>
          </a:bodyPr>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14" name="Date Placeholder 13"/>
          <p:cNvSpPr>
            <a:spLocks noGrp="1"/>
          </p:cNvSpPr>
          <p:nvPr>
            <p:ph type="dt" sz="half" idx="2"/>
          </p:nvPr>
        </p:nvSpPr>
        <p:spPr>
          <a:xfrm rot="5400000">
            <a:off x="7589520" y="1081851"/>
            <a:ext cx="2011680" cy="384048"/>
          </a:xfrm>
          <a:prstGeom prst="rect">
            <a:avLst/>
          </a:prstGeom>
        </p:spPr>
        <p:txBody>
          <a:bodyPr vert="horz" anchor="ctr" anchorCtr="0"/>
          <a:lstStyle>
            <a:lvl1pPr algn="r" eaLnBrk="1" latinLnBrk="0" hangingPunct="1">
              <a:defRPr kumimoji="0" sz="1200">
                <a:solidFill>
                  <a:schemeClr val="tx2"/>
                </a:solidFill>
              </a:defRPr>
            </a:lvl1pPr>
          </a:lstStyle>
          <a:p>
            <a:fld id="{D34E62C1-3025-49E0-8B8E-D7891F865BBB}" type="datetime1">
              <a:rPr lang="en-US" smtClean="0"/>
              <a:t>5/21/2020</a:t>
            </a:fld>
            <a:endParaRPr lang="en-US"/>
          </a:p>
        </p:txBody>
      </p:sp>
      <p:sp>
        <p:nvSpPr>
          <p:cNvPr id="3" name="Footer Placeholder 2"/>
          <p:cNvSpPr>
            <a:spLocks noGrp="1"/>
          </p:cNvSpPr>
          <p:nvPr>
            <p:ph type="ftr" sz="quarter" idx="3"/>
          </p:nvPr>
        </p:nvSpPr>
        <p:spPr>
          <a:xfrm rot="5400000">
            <a:off x="6990186" y="3737240"/>
            <a:ext cx="3200400" cy="365760"/>
          </a:xfrm>
          <a:prstGeom prst="rect">
            <a:avLst/>
          </a:prstGeom>
        </p:spPr>
        <p:txBody>
          <a:bodyPr vert="horz" anchor="ctr" anchorCtr="0"/>
          <a:lstStyle>
            <a:lvl1pPr algn="l" eaLnBrk="1" latinLnBrk="0" hangingPunct="1">
              <a:defRPr kumimoji="0" sz="1200">
                <a:solidFill>
                  <a:schemeClr val="tx2"/>
                </a:solidFill>
              </a:defRPr>
            </a:lvl1pPr>
          </a:lstStyle>
          <a:p>
            <a:endParaRPr lang="en-US"/>
          </a:p>
        </p:txBody>
      </p:sp>
      <p:sp>
        <p:nvSpPr>
          <p:cNvPr id="7" name="Straight Connector 6"/>
          <p:cNvSpPr>
            <a:spLocks noChangeShapeType="1"/>
          </p:cNvSpPr>
          <p:nvPr/>
        </p:nvSpPr>
        <p:spPr bwMode="auto">
          <a:xfrm>
            <a:off x="76200" y="0"/>
            <a:ext cx="0" cy="6858000"/>
          </a:xfrm>
          <a:prstGeom prst="line">
            <a:avLst/>
          </a:prstGeom>
          <a:noFill/>
          <a:ln w="57150" cap="flat" cmpd="thickThin" algn="ctr">
            <a:solidFill>
              <a:schemeClr val="accent1">
                <a:tint val="60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9" name="Straight Connector 8"/>
          <p:cNvSpPr>
            <a:spLocks noChangeShapeType="1"/>
          </p:cNvSpPr>
          <p:nvPr/>
        </p:nvSpPr>
        <p:spPr bwMode="auto">
          <a:xfrm>
            <a:off x="8991600" y="0"/>
            <a:ext cx="0" cy="6858000"/>
          </a:xfrm>
          <a:prstGeom prst="line">
            <a:avLst/>
          </a:prstGeom>
          <a:noFill/>
          <a:ln w="19050" cap="flat" cmpd="sng" algn="ctr">
            <a:solidFill>
              <a:schemeClr val="accent1"/>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0" name="Rectangle 9"/>
          <p:cNvSpPr/>
          <p:nvPr/>
        </p:nvSpPr>
        <p:spPr bwMode="auto">
          <a:xfrm>
            <a:off x="8839200" y="0"/>
            <a:ext cx="304800" cy="6858000"/>
          </a:xfrm>
          <a:prstGeom prst="rect">
            <a:avLst/>
          </a:prstGeom>
          <a:solidFill>
            <a:schemeClr val="accent1">
              <a:tint val="60000"/>
              <a:alpha val="87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1" name="Straight Connector 10"/>
          <p:cNvSpPr>
            <a:spLocks noChangeShapeType="1"/>
          </p:cNvSpPr>
          <p:nvPr/>
        </p:nvSpPr>
        <p:spPr bwMode="auto">
          <a:xfrm>
            <a:off x="8915400" y="0"/>
            <a:ext cx="0" cy="6858000"/>
          </a:xfrm>
          <a:prstGeom prst="line">
            <a:avLst/>
          </a:prstGeom>
          <a:noFill/>
          <a:ln w="9525" cap="flat" cmpd="sng" algn="ctr">
            <a:solidFill>
              <a:schemeClr val="accent1"/>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2" name="Oval 11"/>
          <p:cNvSpPr/>
          <p:nvPr/>
        </p:nvSpPr>
        <p:spPr>
          <a:xfrm>
            <a:off x="8156448" y="5715000"/>
            <a:ext cx="548640" cy="548640"/>
          </a:xfrm>
          <a:prstGeom prst="ellipse">
            <a:avLst/>
          </a:prstGeom>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3" name="Slide Number Placeholder 22"/>
          <p:cNvSpPr>
            <a:spLocks noGrp="1"/>
          </p:cNvSpPr>
          <p:nvPr>
            <p:ph type="sldNum" sz="quarter" idx="4"/>
          </p:nvPr>
        </p:nvSpPr>
        <p:spPr>
          <a:xfrm>
            <a:off x="8129016" y="5734050"/>
            <a:ext cx="609600" cy="521208"/>
          </a:xfrm>
          <a:prstGeom prst="rect">
            <a:avLst/>
          </a:prstGeom>
        </p:spPr>
        <p:txBody>
          <a:bodyPr vert="horz" anchor="ctr"/>
          <a:lstStyle>
            <a:lvl1pPr algn="ctr" eaLnBrk="1" latinLnBrk="0" hangingPunct="1">
              <a:defRPr kumimoji="0" sz="1400" b="1">
                <a:solidFill>
                  <a:srgbClr val="FFFFFF"/>
                </a:solidFill>
              </a:defRPr>
            </a:lvl1pPr>
          </a:lstStyle>
          <a:p>
            <a:fld id="{6B658EF8-451B-4B53-8610-EA8D2117966D}"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805" r:id="rId1"/>
    <p:sldLayoutId id="2147483806" r:id="rId2"/>
    <p:sldLayoutId id="2147483807" r:id="rId3"/>
    <p:sldLayoutId id="2147483808" r:id="rId4"/>
    <p:sldLayoutId id="2147483809" r:id="rId5"/>
    <p:sldLayoutId id="2147483810" r:id="rId6"/>
    <p:sldLayoutId id="2147483811" r:id="rId7"/>
    <p:sldLayoutId id="2147483812" r:id="rId8"/>
    <p:sldLayoutId id="2147483813" r:id="rId9"/>
    <p:sldLayoutId id="2147483814" r:id="rId10"/>
    <p:sldLayoutId id="2147483815" r:id="rId11"/>
  </p:sldLayoutIdLst>
  <p:hf sldNum="0" hdr="0" ftr="0" dt="0"/>
  <p:txStyles>
    <p:titleStyle>
      <a:lvl1pPr algn="l" rtl="0" eaLnBrk="1" latinLnBrk="0" hangingPunct="1">
        <a:spcBef>
          <a:spcPct val="0"/>
        </a:spcBef>
        <a:buNone/>
        <a:defRPr kumimoji="0" sz="3000" b="0" kern="1200" cap="small" baseline="0">
          <a:solidFill>
            <a:schemeClr val="tx2"/>
          </a:solidFill>
          <a:latin typeface="+mj-lt"/>
          <a:ea typeface="+mj-ea"/>
          <a:cs typeface="+mj-cs"/>
        </a:defRPr>
      </a:lvl1pPr>
    </p:titleStyle>
    <p:bodyStyle>
      <a:lvl1pPr marL="274320" indent="-274320" algn="l" rtl="0" eaLnBrk="1" latinLnBrk="0" hangingPunct="1">
        <a:spcBef>
          <a:spcPts val="600"/>
        </a:spcBef>
        <a:buClr>
          <a:schemeClr val="accent1"/>
        </a:buClr>
        <a:buSzPct val="70000"/>
        <a:buFont typeface="Wingdings"/>
        <a:buChar char=""/>
        <a:defRPr kumimoji="0" sz="2400" kern="1200">
          <a:solidFill>
            <a:schemeClr val="tx1"/>
          </a:solidFill>
          <a:latin typeface="+mn-lt"/>
          <a:ea typeface="+mn-ea"/>
          <a:cs typeface="+mn-cs"/>
        </a:defRPr>
      </a:lvl1pPr>
      <a:lvl2pPr marL="640080" indent="-274320" algn="l" rtl="0" eaLnBrk="1" latinLnBrk="0" hangingPunct="1">
        <a:spcBef>
          <a:spcPct val="20000"/>
        </a:spcBef>
        <a:buClr>
          <a:schemeClr val="accent1"/>
        </a:buClr>
        <a:buSzPct val="80000"/>
        <a:buFont typeface="Wingdings 2"/>
        <a:buChar char=""/>
        <a:defRPr kumimoji="0" sz="2100" kern="1200">
          <a:solidFill>
            <a:schemeClr val="tx1"/>
          </a:solidFill>
          <a:latin typeface="+mn-lt"/>
          <a:ea typeface="+mn-ea"/>
          <a:cs typeface="+mn-cs"/>
        </a:defRPr>
      </a:lvl2pPr>
      <a:lvl3pPr marL="914400" indent="-182880" algn="l" rtl="0" eaLnBrk="1" latinLnBrk="0" hangingPunct="1">
        <a:spcBef>
          <a:spcPct val="20000"/>
        </a:spcBef>
        <a:buClr>
          <a:schemeClr val="accent1">
            <a:shade val="75000"/>
          </a:schemeClr>
        </a:buClr>
        <a:buSzPct val="60000"/>
        <a:buFont typeface="Wingdings"/>
        <a:buChar char=""/>
        <a:defRPr kumimoji="0" sz="1800" kern="1200">
          <a:solidFill>
            <a:schemeClr val="tx1"/>
          </a:solidFill>
          <a:latin typeface="+mn-lt"/>
          <a:ea typeface="+mn-ea"/>
          <a:cs typeface="+mn-cs"/>
        </a:defRPr>
      </a:lvl3pPr>
      <a:lvl4pPr marL="1188720" indent="-182880" algn="l" rtl="0" eaLnBrk="1" latinLnBrk="0" hangingPunct="1">
        <a:spcBef>
          <a:spcPct val="20000"/>
        </a:spcBef>
        <a:buClr>
          <a:schemeClr val="accent1">
            <a:tint val="60000"/>
          </a:schemeClr>
        </a:buClr>
        <a:buSzPct val="60000"/>
        <a:buFont typeface="Wingdings"/>
        <a:buChar char=""/>
        <a:defRPr kumimoji="0" sz="1800" kern="1200">
          <a:solidFill>
            <a:schemeClr val="tx1"/>
          </a:solidFill>
          <a:latin typeface="+mn-lt"/>
          <a:ea typeface="+mn-ea"/>
          <a:cs typeface="+mn-cs"/>
        </a:defRPr>
      </a:lvl4pPr>
      <a:lvl5pPr marL="1463040" indent="-182880" algn="l" rtl="0" eaLnBrk="1" latinLnBrk="0" hangingPunct="1">
        <a:spcBef>
          <a:spcPct val="20000"/>
        </a:spcBef>
        <a:buClr>
          <a:schemeClr val="accent2">
            <a:tint val="60000"/>
          </a:schemeClr>
        </a:buClr>
        <a:buSzPct val="68000"/>
        <a:buFont typeface="Wingdings 2"/>
        <a:buChar char=""/>
        <a:defRPr kumimoji="0" sz="1600" kern="1200">
          <a:solidFill>
            <a:schemeClr val="tx1"/>
          </a:solidFill>
          <a:latin typeface="+mn-lt"/>
          <a:ea typeface="+mn-ea"/>
          <a:cs typeface="+mn-cs"/>
        </a:defRPr>
      </a:lvl5pPr>
      <a:lvl6pPr marL="1737360" indent="-182880" algn="l" rtl="0" eaLnBrk="1" latinLnBrk="0" hangingPunct="1">
        <a:spcBef>
          <a:spcPct val="20000"/>
        </a:spcBef>
        <a:buClr>
          <a:schemeClr val="accent1"/>
        </a:buClr>
        <a:buChar char="•"/>
        <a:defRPr kumimoji="0" sz="1600" kern="1200">
          <a:solidFill>
            <a:schemeClr val="tx2"/>
          </a:solidFill>
          <a:latin typeface="+mn-lt"/>
          <a:ea typeface="+mn-ea"/>
          <a:cs typeface="+mn-cs"/>
        </a:defRPr>
      </a:lvl6pPr>
      <a:lvl7pPr marL="2011680" indent="-182880" algn="l" rtl="0" eaLnBrk="1" latinLnBrk="0" hangingPunct="1">
        <a:spcBef>
          <a:spcPct val="20000"/>
        </a:spcBef>
        <a:buClr>
          <a:schemeClr val="accent1">
            <a:tint val="60000"/>
          </a:schemeClr>
        </a:buClr>
        <a:buSzPct val="60000"/>
        <a:buFont typeface="Wingdings"/>
        <a:buChar char=""/>
        <a:defRPr kumimoji="0" sz="1400" kern="1200" baseline="0">
          <a:solidFill>
            <a:schemeClr val="tx2"/>
          </a:solidFill>
          <a:latin typeface="+mn-lt"/>
          <a:ea typeface="+mn-ea"/>
          <a:cs typeface="+mn-cs"/>
        </a:defRPr>
      </a:lvl7pPr>
      <a:lvl8pPr marL="2286000" indent="-182880" algn="l" rtl="0" eaLnBrk="1" latinLnBrk="0" hangingPunct="1">
        <a:spcBef>
          <a:spcPct val="20000"/>
        </a:spcBef>
        <a:buClr>
          <a:schemeClr val="accent2"/>
        </a:buClr>
        <a:buChar char="•"/>
        <a:defRPr kumimoji="0" sz="1400" kern="1200" cap="small" baseline="0">
          <a:solidFill>
            <a:schemeClr val="tx2"/>
          </a:solidFill>
          <a:latin typeface="+mn-lt"/>
          <a:ea typeface="+mn-ea"/>
          <a:cs typeface="+mn-cs"/>
        </a:defRPr>
      </a:lvl8pPr>
      <a:lvl9pPr marL="2560320" indent="-182880" algn="l" rtl="0" eaLnBrk="1" latinLnBrk="0" hangingPunct="1">
        <a:spcBef>
          <a:spcPct val="20000"/>
        </a:spcBef>
        <a:buClr>
          <a:schemeClr val="accent1">
            <a:shade val="75000"/>
          </a:schemeClr>
        </a:buClr>
        <a:buChar char="•"/>
        <a:defRPr kumimoji="0" sz="1400" kern="1200" baseline="0">
          <a:solidFill>
            <a:schemeClr val="tx2"/>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2.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828800" y="990600"/>
            <a:ext cx="6172200" cy="1894362"/>
          </a:xfrm>
        </p:spPr>
        <p:txBody>
          <a:bodyPr anchor="ctr">
            <a:normAutofit/>
          </a:bodyPr>
          <a:lstStyle/>
          <a:p>
            <a:pPr algn="ctr" rtl="1"/>
            <a:r>
              <a:rPr lang="fa-IR" sz="5400" dirty="0"/>
              <a:t>بسم الله الرحمن الرحیم</a:t>
            </a:r>
            <a:endParaRPr lang="en-US" sz="5400" dirty="0"/>
          </a:p>
        </p:txBody>
      </p:sp>
    </p:spTree>
    <p:extLst>
      <p:ext uri="{BB962C8B-B14F-4D97-AF65-F5344CB8AC3E}">
        <p14:creationId xmlns:p14="http://schemas.microsoft.com/office/powerpoint/2010/main" val="2602202228"/>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sz="quarter" idx="1"/>
          </p:nvPr>
        </p:nvSpPr>
        <p:spPr/>
        <p:txBody>
          <a:bodyPr>
            <a:normAutofit/>
          </a:bodyPr>
          <a:lstStyle/>
          <a:p>
            <a:pPr algn="ctr" rtl="1"/>
            <a:r>
              <a:rPr lang="fa-IR" sz="2800" b="1" dirty="0"/>
              <a:t>فصل دوم: مبانی نظری حسابداری و گزارشگری مالی دولتی</a:t>
            </a:r>
          </a:p>
          <a:p>
            <a:pPr marL="0" indent="0" algn="ctr" rtl="1">
              <a:buNone/>
            </a:pPr>
            <a:endParaRPr lang="en-US" sz="2800" b="1" dirty="0"/>
          </a:p>
        </p:txBody>
      </p:sp>
    </p:spTree>
    <p:extLst>
      <p:ext uri="{BB962C8B-B14F-4D97-AF65-F5344CB8AC3E}">
        <p14:creationId xmlns:p14="http://schemas.microsoft.com/office/powerpoint/2010/main" val="739905375"/>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p:txBody>
          <a:bodyPr anchor="ctr"/>
          <a:lstStyle/>
          <a:p>
            <a:pPr algn="ctr"/>
            <a:r>
              <a:rPr lang="fa-IR" b="1" dirty="0" smtClean="0"/>
              <a:t>مسئولیت پاسخگوئی عمومی</a:t>
            </a:r>
            <a:endParaRPr lang="en-US" b="1" dirty="0"/>
          </a:p>
        </p:txBody>
      </p:sp>
      <p:sp>
        <p:nvSpPr>
          <p:cNvPr id="2" name="Content Placeholder 1"/>
          <p:cNvSpPr>
            <a:spLocks noGrp="1"/>
          </p:cNvSpPr>
          <p:nvPr>
            <p:ph sz="quarter" idx="1"/>
          </p:nvPr>
        </p:nvSpPr>
        <p:spPr/>
        <p:txBody>
          <a:bodyPr>
            <a:normAutofit fontScale="92500" lnSpcReduction="10000"/>
          </a:bodyPr>
          <a:lstStyle/>
          <a:p>
            <a:pPr algn="just" rtl="1"/>
            <a:r>
              <a:rPr lang="fa-IR" dirty="0"/>
              <a:t>از دیر باز و بالاخص از اوایل نیمه دوم قرن بیستم به بعد در کشورهای پیشرفته و نسبتا توسعه یافته، پاسخگوئی عمومی به عنوان یکی از مسئولیتهای اساسی مورد پذیرش دولتها قرار گرفته و از همان زمان صاحب نظران حسابداری و امور مالی دولتها اعتقاد داشته اند که نظام حسابداری و گزارشگری مال دولتی به عنوان ابزار اصلی ایفای مسئولیت پاسخگوئی عمومی نقش مهمی به عهده دارد. بر پایه این عقیده، در طول نیمه دوم قرن بیستم بر اهمیت نقش حسابداری دولتی در ادای مسئولیت پاسخگوئی تاکید گردیده و تلاشهای زیادی در مورد تعیین جایگاه مناسبی برای مفهوم مسئولیت پاسخگوئی در مبانی نظری حسابداری و گزارشگری مالی به عمل آمده است.</a:t>
            </a:r>
          </a:p>
          <a:p>
            <a:pPr algn="just" rtl="1"/>
            <a:r>
              <a:rPr lang="fa-IR" dirty="0"/>
              <a:t>مفهوم مسئولیت پاسخگویی به عنوان شالوده و مرکز ثقل نظام حسابداری و گزارشگری مالی دولتی مورد توجه و تاکید قرار گرفته و چارچوب نظری و اصول و استانداردهای حسابداری دولتی در کشورهای توسعه یافته، بالاخص در دهه های 80 و 90 قرن بیستم، بر اساس مفهوم مسئولیت پاسخگوئی عمومی تدوین و نظامهای حسابداری این قبیل کشورها نیز بر پایه چارچوب نظری مبتنی بر مسئولیت پاسخگوئی طراحی و به مورد اجراء گذاشته شده است.</a:t>
            </a:r>
          </a:p>
        </p:txBody>
      </p:sp>
    </p:spTree>
    <p:extLst>
      <p:ext uri="{BB962C8B-B14F-4D97-AF65-F5344CB8AC3E}">
        <p14:creationId xmlns:p14="http://schemas.microsoft.com/office/powerpoint/2010/main" val="3178389731"/>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chor="ctr"/>
          <a:lstStyle/>
          <a:p>
            <a:pPr algn="ctr"/>
            <a:r>
              <a:rPr lang="fa-IR" b="1" dirty="0" smtClean="0"/>
              <a:t>تعریف مفهوم مسئولیت پاسخگوئی </a:t>
            </a:r>
            <a:endParaRPr lang="en-US" b="1" dirty="0"/>
          </a:p>
        </p:txBody>
      </p:sp>
      <p:sp>
        <p:nvSpPr>
          <p:cNvPr id="3" name="Content Placeholder 2"/>
          <p:cNvSpPr>
            <a:spLocks noGrp="1"/>
          </p:cNvSpPr>
          <p:nvPr>
            <p:ph sz="quarter" idx="1"/>
          </p:nvPr>
        </p:nvSpPr>
        <p:spPr>
          <a:xfrm>
            <a:off x="609600" y="1600200"/>
            <a:ext cx="7772400" cy="4724400"/>
          </a:xfrm>
        </p:spPr>
        <p:txBody>
          <a:bodyPr>
            <a:normAutofit lnSpcReduction="10000"/>
          </a:bodyPr>
          <a:lstStyle/>
          <a:p>
            <a:pPr marL="0" indent="0" algn="just" rtl="1">
              <a:buNone/>
            </a:pPr>
            <a:r>
              <a:rPr lang="fa-IR" dirty="0"/>
              <a:t>الزام شخص به توضیح و تشریح همراه با ارائه دلایل منطقی در مورد اعمالی که انجام داده است.</a:t>
            </a:r>
          </a:p>
          <a:p>
            <a:pPr marL="0" indent="0" algn="just" rtl="1">
              <a:buNone/>
            </a:pPr>
            <a:r>
              <a:rPr lang="fa-IR" dirty="0"/>
              <a:t>بنابراین مسئولیت پاسخگوئی دو وطیفه کاملا مشخص زیر را در بر می گیرد:</a:t>
            </a:r>
          </a:p>
          <a:p>
            <a:pPr marL="0" indent="0" algn="just" rtl="1">
              <a:buNone/>
            </a:pPr>
            <a:r>
              <a:rPr lang="fa-IR" dirty="0"/>
              <a:t>1- الزام به انجام دادن یک عمل یا وظیفه مشخص موسوم به  </a:t>
            </a:r>
            <a:r>
              <a:rPr lang="en-US" dirty="0"/>
              <a:t>Responsibility</a:t>
            </a:r>
          </a:p>
          <a:p>
            <a:pPr marL="0" indent="0" algn="just" rtl="1">
              <a:buNone/>
            </a:pPr>
            <a:r>
              <a:rPr lang="en-US" dirty="0"/>
              <a:t>2- </a:t>
            </a:r>
            <a:r>
              <a:rPr lang="fa-IR" dirty="0"/>
              <a:t>الزام به توضیح و تشریح چگونگی انجام مسئولیت از طریق ارائه گزارشهای لازم مبتنی بر دلایل منطقی و قابل اتکا موسوم به </a:t>
            </a:r>
            <a:r>
              <a:rPr lang="en-US" dirty="0"/>
              <a:t>Accountability </a:t>
            </a:r>
          </a:p>
          <a:p>
            <a:pPr marL="0" indent="0" algn="just" rtl="1">
              <a:buNone/>
            </a:pPr>
            <a:r>
              <a:rPr lang="fa-IR" dirty="0"/>
              <a:t>در مبانی نظری حسابداری و گزارشگری مالی دولتی مفهوم مسئولیت پاسخگوئی از دیدگاه فلسفه سیاسی مورد توجه قرار گرفته است.</a:t>
            </a:r>
          </a:p>
          <a:p>
            <a:pPr marL="0" indent="0" algn="just" rtl="1">
              <a:buNone/>
            </a:pPr>
            <a:r>
              <a:rPr lang="fa-IR" dirty="0"/>
              <a:t>یکی از </a:t>
            </a:r>
            <a:r>
              <a:rPr lang="fa-IR" dirty="0" smtClean="0"/>
              <a:t>ابزارهای </a:t>
            </a:r>
            <a:r>
              <a:rPr lang="fa-IR" dirty="0"/>
              <a:t>مهم و اساسی ادای مسئولیت پاسخگوئی عمومی که از طریق دولت صورت می گیرد، استفاده از نظام حسابداری و گزارشگری مالی است.</a:t>
            </a:r>
          </a:p>
        </p:txBody>
      </p:sp>
    </p:spTree>
    <p:extLst>
      <p:ext uri="{BB962C8B-B14F-4D97-AF65-F5344CB8AC3E}">
        <p14:creationId xmlns:p14="http://schemas.microsoft.com/office/powerpoint/2010/main" val="1558910278"/>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chor="ctr"/>
          <a:lstStyle/>
          <a:p>
            <a:pPr algn="ctr" rtl="1"/>
            <a:r>
              <a:rPr lang="fa-IR" b="1" dirty="0" smtClean="0"/>
              <a:t>مبانی قانونی مسئولیت پاسخگوئی در ایران</a:t>
            </a:r>
            <a:endParaRPr lang="en-US" b="1" dirty="0"/>
          </a:p>
        </p:txBody>
      </p:sp>
      <p:sp>
        <p:nvSpPr>
          <p:cNvPr id="3" name="Content Placeholder 2"/>
          <p:cNvSpPr>
            <a:spLocks noGrp="1"/>
          </p:cNvSpPr>
          <p:nvPr>
            <p:ph sz="quarter" idx="1"/>
          </p:nvPr>
        </p:nvSpPr>
        <p:spPr>
          <a:xfrm>
            <a:off x="457200" y="1066800"/>
            <a:ext cx="7848600" cy="5407152"/>
          </a:xfrm>
        </p:spPr>
        <p:txBody>
          <a:bodyPr>
            <a:normAutofit fontScale="92500" lnSpcReduction="20000"/>
          </a:bodyPr>
          <a:lstStyle/>
          <a:p>
            <a:pPr algn="just" rtl="1"/>
            <a:r>
              <a:rPr lang="fa-IR" dirty="0"/>
              <a:t>چارچوب مسئولیت پاسخگوئی دولت و مقامات منتخب مردم هر کشوری را قوانین و مقررات آن کشور تعیین می نماید.</a:t>
            </a:r>
          </a:p>
          <a:p>
            <a:pPr algn="just" rtl="1"/>
            <a:r>
              <a:rPr lang="fa-IR" dirty="0"/>
              <a:t>در اصول 6 و7 و56 و59 حق حاکمیت مردم به رسمیت شناخته شده است و مردم به عنوان صاحبان حق مورد توجه و تاکید می باشند.</a:t>
            </a:r>
          </a:p>
          <a:p>
            <a:pPr algn="just" rtl="1"/>
            <a:r>
              <a:rPr lang="fa-IR" dirty="0"/>
              <a:t>در اصول 6 و 62 چگونگی انتقال و تفویض قدرت از مردم به نمایندگان منتخب پیش بینی شده است.</a:t>
            </a:r>
          </a:p>
          <a:p>
            <a:pPr algn="just" rtl="1"/>
            <a:r>
              <a:rPr lang="fa-IR" dirty="0"/>
              <a:t>در اصول 69 و 76 و 84 و 86 حق دانستن حقایق و چگونگی دسترسی به حقایق برای مردم و نمایندگان قانونی ایشان تصریح شده است.</a:t>
            </a:r>
          </a:p>
          <a:p>
            <a:pPr algn="just" rtl="1"/>
            <a:r>
              <a:rPr lang="fa-IR" dirty="0"/>
              <a:t>در اصول 121 و 122 و 134و 137 مسئولیت پاسخگوئی مقامات منتخب مسئول اعم از رئیس جمهور و وزیران در قبال مردم و نمایندگان قانونی ایشان و همچنین مسئولیت پاسخگوئی نمایندگان منتخب در قبال ملت، مورد توجه و تاکید قرار گرفته است.</a:t>
            </a:r>
          </a:p>
          <a:p>
            <a:pPr algn="just" rtl="1"/>
            <a:r>
              <a:rPr lang="fa-IR" dirty="0"/>
              <a:t>در اصول 55 و 76 و84 و 86 و 88 و89 و90 و174 سازوکار پاسخ خواهی مردم از طریق نمایندگان قانونی و همچنین چگونگی ارزیابی مسئولیت پاسخگوئی مقامات منتخبب مسئول از طریق تحقیق و تفحص، طرح سئوال و استیضاح که توسط نمایندگان مردم صورت می گیرد، تشریح شده است و سازمانهای مستقلی نظیر دیوان محاسبات کشور و سازمان بازرسی کل کشور نیز برای نظارت بر حسن جریان امور و اجرای صحیح قوانین، پیش بینی گردیده است.</a:t>
            </a:r>
          </a:p>
          <a:p>
            <a:pPr algn="just" rtl="1"/>
            <a:endParaRPr lang="en-US" dirty="0"/>
          </a:p>
        </p:txBody>
      </p:sp>
    </p:spTree>
    <p:extLst>
      <p:ext uri="{BB962C8B-B14F-4D97-AF65-F5344CB8AC3E}">
        <p14:creationId xmlns:p14="http://schemas.microsoft.com/office/powerpoint/2010/main" val="641692354"/>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sz="quarter" idx="1"/>
          </p:nvPr>
        </p:nvSpPr>
        <p:spPr>
          <a:xfrm>
            <a:off x="457200" y="533400"/>
            <a:ext cx="7848600" cy="5940552"/>
          </a:xfrm>
        </p:spPr>
        <p:txBody>
          <a:bodyPr>
            <a:normAutofit lnSpcReduction="10000"/>
          </a:bodyPr>
          <a:lstStyle/>
          <a:p>
            <a:pPr algn="just" rtl="1"/>
            <a:r>
              <a:rPr lang="fa-IR" dirty="0"/>
              <a:t>در اصل 51تا 55 که خط مشی و نظارت بر امور مالی کشور در آن ترسیم شده است، حق اعمال حاکمیت شهروندان بر تحصیل و چگونگی مصارف منابع مالی و نظارت دموکراتیک بر تحصیل درآمد و انجام مخارج دولت، به شرح زیر مورد توجه قرار گرفته است.</a:t>
            </a:r>
          </a:p>
          <a:p>
            <a:pPr algn="just" rtl="1"/>
            <a:r>
              <a:rPr lang="fa-IR" dirty="0"/>
              <a:t>در </a:t>
            </a:r>
            <a:r>
              <a:rPr lang="fa-IR" dirty="0">
                <a:solidFill>
                  <a:schemeClr val="accent3"/>
                </a:solidFill>
              </a:rPr>
              <a:t>اصل 51</a:t>
            </a:r>
            <a:r>
              <a:rPr lang="fa-IR" dirty="0"/>
              <a:t> مقرر گردیده است که هیچ نوع مالیاتی وضع نمی شود مگر به موجب قانون، در </a:t>
            </a:r>
            <a:r>
              <a:rPr lang="fa-IR" dirty="0">
                <a:solidFill>
                  <a:schemeClr val="accent3"/>
                </a:solidFill>
              </a:rPr>
              <a:t>اصل 52</a:t>
            </a:r>
            <a:r>
              <a:rPr lang="fa-IR" dirty="0"/>
              <a:t> نیز تاکید شده است که بودجه سالانه کل کشور به ترتیبی که در قانون مقرر می شود از طرف دولت تهیه و برای رسیدگی و تصویب مجلس شورای اسلامی تسلیم می گردد. </a:t>
            </a:r>
            <a:r>
              <a:rPr lang="fa-IR" dirty="0">
                <a:solidFill>
                  <a:schemeClr val="accent3"/>
                </a:solidFill>
              </a:rPr>
              <a:t>اصل 53</a:t>
            </a:r>
            <a:r>
              <a:rPr lang="fa-IR" dirty="0"/>
              <a:t> بر تمرکز عایدات و پرداخت مخارج تاکید و مقرر می نماید که کلیه </a:t>
            </a:r>
            <a:r>
              <a:rPr lang="fa-IR" dirty="0" smtClean="0"/>
              <a:t>دریافتهای </a:t>
            </a:r>
            <a:r>
              <a:rPr lang="fa-IR" dirty="0"/>
              <a:t>دولت در حسابهای خزانه داری کل مترکز می شود و همه پرداختها در حدود اعتبارات مصوب و به موجب قانون انجام می گیرد. </a:t>
            </a:r>
            <a:r>
              <a:rPr lang="fa-IR" dirty="0">
                <a:solidFill>
                  <a:schemeClr val="accent3"/>
                </a:solidFill>
              </a:rPr>
              <a:t>اصل 54</a:t>
            </a:r>
            <a:r>
              <a:rPr lang="fa-IR" dirty="0"/>
              <a:t> مقرر نموده است دیوان محاسبات مستقیما زیر نظر مجلس شورای اسلامی اداره می شود، استقلال دیوان محاسبات کشور را به عنوان حسابرس مستقل حکومت تامین نموده است. </a:t>
            </a:r>
            <a:r>
              <a:rPr lang="fa-IR" dirty="0">
                <a:solidFill>
                  <a:schemeClr val="accent3"/>
                </a:solidFill>
              </a:rPr>
              <a:t>اصل 55 </a:t>
            </a:r>
            <a:r>
              <a:rPr lang="fa-IR" dirty="0"/>
              <a:t>نیز دیوان محاسبات کشور را مکلف نموده است که کلیه حسابهای وزارتخانه ها ، موسسات و شرکتهای دولتی را رسیدگی نماید تا اطمینان حاصل کند که هیچ هزینه ای از اعتبارات مصوب تجاوز ننموده و هر وجهی در محل خود به مصرف برسد</a:t>
            </a:r>
          </a:p>
        </p:txBody>
      </p:sp>
    </p:spTree>
    <p:extLst>
      <p:ext uri="{BB962C8B-B14F-4D97-AF65-F5344CB8AC3E}">
        <p14:creationId xmlns:p14="http://schemas.microsoft.com/office/powerpoint/2010/main" val="2316972601"/>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chor="ctr"/>
          <a:lstStyle/>
          <a:p>
            <a:pPr algn="ctr" rtl="1"/>
            <a:r>
              <a:rPr lang="fa-IR" b="1" dirty="0" smtClean="0"/>
              <a:t>چارچوب نظری حسابداری و گزارشگری مالی دولتی</a:t>
            </a:r>
            <a:endParaRPr lang="en-US" b="1" dirty="0"/>
          </a:p>
        </p:txBody>
      </p:sp>
      <p:sp>
        <p:nvSpPr>
          <p:cNvPr id="3" name="Content Placeholder 2"/>
          <p:cNvSpPr>
            <a:spLocks noGrp="1"/>
          </p:cNvSpPr>
          <p:nvPr>
            <p:ph sz="quarter" idx="1"/>
          </p:nvPr>
        </p:nvSpPr>
        <p:spPr/>
        <p:txBody>
          <a:bodyPr/>
          <a:lstStyle/>
          <a:p>
            <a:pPr algn="just" rtl="1"/>
            <a:r>
              <a:rPr lang="fa-IR" dirty="0"/>
              <a:t>هیات تدوین استاندرادهای حسابداری در کشورهای توسعه یافته قبل از تدوین اصول و استانداردهای حسابداری اقدام به تدوین چارچوب نظری می نمایند.</a:t>
            </a:r>
          </a:p>
          <a:p>
            <a:pPr algn="just" rtl="1"/>
            <a:r>
              <a:rPr lang="fa-IR" dirty="0"/>
              <a:t>چارچوب نظری یک منشور، یک سیستم منسجم از اهداف و مبانی به هم پیوسته است که می تواند منجربه استانداردهای سازگار و توصیف ماهیت، نقش و محدودیتهای حسابداری مالی و صورتهای مالی شود.اهداف عبارت از شناسایی  مقاصد حسابداری، مبانی و مفاهیم زیربنائی حسابداری می باشد، مفاهیمی که راهنمای انتخاب وقایع، اندازه گیری آن و ابزار تلخیص و انتقال آنها به اشخاص ذینفع می باشد</a:t>
            </a:r>
            <a:endParaRPr lang="en-US" dirty="0"/>
          </a:p>
        </p:txBody>
      </p:sp>
    </p:spTree>
    <p:extLst>
      <p:ext uri="{BB962C8B-B14F-4D97-AF65-F5344CB8AC3E}">
        <p14:creationId xmlns:p14="http://schemas.microsoft.com/office/powerpoint/2010/main" val="3906545906"/>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chor="ctr"/>
          <a:lstStyle/>
          <a:p>
            <a:pPr algn="r" rtl="1"/>
            <a:r>
              <a:rPr lang="fa-IR" b="1" dirty="0" smtClean="0"/>
              <a:t>ویژگی های چارچوب نظری حسابداری و گزارشگری مالی</a:t>
            </a:r>
            <a:endParaRPr lang="fa-IR" b="1" dirty="0"/>
          </a:p>
        </p:txBody>
      </p:sp>
      <p:sp>
        <p:nvSpPr>
          <p:cNvPr id="3" name="Content Placeholder 2"/>
          <p:cNvSpPr>
            <a:spLocks noGrp="1"/>
          </p:cNvSpPr>
          <p:nvPr>
            <p:ph sz="quarter" idx="1"/>
          </p:nvPr>
        </p:nvSpPr>
        <p:spPr/>
        <p:txBody>
          <a:bodyPr>
            <a:normAutofit lnSpcReduction="10000"/>
          </a:bodyPr>
          <a:lstStyle/>
          <a:p>
            <a:pPr marL="0" indent="0" algn="r" rtl="1">
              <a:buNone/>
            </a:pPr>
            <a:r>
              <a:rPr lang="fa-IR" dirty="0"/>
              <a:t>1- یک دیدگاه معتقد است که چارچوب نظری باید بر مبنای تصمیم گیری تدوین گردد. این نوع چارچوب نظری بر تصمیم گیرندگان که همان استفاده کنندگان اطلاعات حسابداری هستند تاکید داشته لذا یک سویه بوده و فقط علایق ایشان را در نظر می گیرد. هدف حسابداری در این چارچوب نظری فراهم ساختن اطلاعات مفید برای تصمیم های اقتصادی است و هرچه اطلاعات بیشتر باشد بهتر است، مشروط بر آنکه هزینه جمع آوری و ارائه اطللاعات از منفعت آن کمتر باشد.</a:t>
            </a:r>
          </a:p>
          <a:p>
            <a:pPr marL="0" indent="0" algn="r" rtl="1">
              <a:buNone/>
            </a:pPr>
            <a:r>
              <a:rPr lang="fa-IR" dirty="0"/>
              <a:t>2- دیدگاه دیگر اعتقاد  دارد که چارچوب نظری حسابداری و گزارشگری مالی باید بر مبنای مسئولیت پاسخگوئی تدوین شود. این چارچوب نظری به جای سودمندی اطلاعات حسابداری بر سودمندی سیستم حسابداری تاکید دارد. چارچوب نظری مبتنی بر مسئولیت پاسخگوئی بر ارتباط بین پاسخگو ( مقامات منتخب مردم) و پاسخ خواه( شهروندان) تاکید دارد لذا دوسویه بوده و منافع هردو طرف را مورد توجه قرار می دهد</a:t>
            </a:r>
          </a:p>
        </p:txBody>
      </p:sp>
    </p:spTree>
    <p:extLst>
      <p:ext uri="{BB962C8B-B14F-4D97-AF65-F5344CB8AC3E}">
        <p14:creationId xmlns:p14="http://schemas.microsoft.com/office/powerpoint/2010/main" val="3740337904"/>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chor="ctr"/>
          <a:lstStyle/>
          <a:p>
            <a:pPr algn="ctr" rtl="1"/>
            <a:r>
              <a:rPr lang="fa-IR" b="1" dirty="0" smtClean="0"/>
              <a:t>اصول بنیادی حسابداری دولتی</a:t>
            </a:r>
            <a:endParaRPr lang="fa-IR" b="1" dirty="0"/>
          </a:p>
        </p:txBody>
      </p:sp>
      <p:sp>
        <p:nvSpPr>
          <p:cNvPr id="3" name="Content Placeholder 2"/>
          <p:cNvSpPr>
            <a:spLocks noGrp="1"/>
          </p:cNvSpPr>
          <p:nvPr>
            <p:ph sz="quarter" idx="1"/>
          </p:nvPr>
        </p:nvSpPr>
        <p:spPr/>
        <p:txBody>
          <a:bodyPr/>
          <a:lstStyle/>
          <a:p>
            <a:pPr algn="just" rtl="1"/>
            <a:r>
              <a:rPr lang="fa-IR" dirty="0" smtClean="0"/>
              <a:t>به مجموعه ای از موازین، استانداردها، معیارها و قواعد کلی گفته می شود که بر مبنای چارچوب نظری حسابداری دولتی و غیر انتفاعی تدوین و به عنوان دستورالعمل مورد استفاده قرار می گیرد.</a:t>
            </a:r>
          </a:p>
          <a:p>
            <a:pPr algn="just" rtl="1"/>
            <a:r>
              <a:rPr lang="fa-IR" dirty="0" smtClean="0"/>
              <a:t>در این فصل کوشش می شود اصول حسابداری مصوب سال 1978 هیأت تدوین استانداردهای حسابداری دولتی(</a:t>
            </a:r>
            <a:r>
              <a:rPr lang="en-US" dirty="0" smtClean="0"/>
              <a:t>GASB</a:t>
            </a:r>
            <a:r>
              <a:rPr lang="fa-IR" dirty="0" smtClean="0"/>
              <a:t> ) کشور آمریکا که مسئولیت تدوین چارچوب نظری و اصول و استانداردهای حسابداری دولتهای ایالتی و محلی این کشور را به عهده دارد، به صورت خلاصه و به بیانی ساده ارائه گردد.</a:t>
            </a:r>
            <a:endParaRPr lang="fa-IR" dirty="0"/>
          </a:p>
        </p:txBody>
      </p:sp>
    </p:spTree>
    <p:extLst>
      <p:ext uri="{BB962C8B-B14F-4D97-AF65-F5344CB8AC3E}">
        <p14:creationId xmlns:p14="http://schemas.microsoft.com/office/powerpoint/2010/main" val="2189627630"/>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chor="ctr"/>
          <a:lstStyle/>
          <a:p>
            <a:pPr algn="ctr"/>
            <a:r>
              <a:rPr lang="fa-IR" b="1" dirty="0"/>
              <a:t>اصول بنیادی حسابداری دولتی</a:t>
            </a:r>
          </a:p>
        </p:txBody>
      </p:sp>
      <p:sp>
        <p:nvSpPr>
          <p:cNvPr id="3" name="Content Placeholder 2"/>
          <p:cNvSpPr>
            <a:spLocks noGrp="1"/>
          </p:cNvSpPr>
          <p:nvPr>
            <p:ph sz="quarter" idx="1"/>
          </p:nvPr>
        </p:nvSpPr>
        <p:spPr/>
        <p:txBody>
          <a:bodyPr/>
          <a:lstStyle/>
          <a:p>
            <a:pPr algn="r" rtl="1"/>
            <a:r>
              <a:rPr lang="fa-IR" dirty="0"/>
              <a:t>اصل قابلیتهای حسابداری و گزارشگری مالی</a:t>
            </a:r>
          </a:p>
          <a:p>
            <a:pPr algn="r" rtl="1"/>
            <a:r>
              <a:rPr lang="fa-IR" dirty="0"/>
              <a:t>اصل حسابهای مستقل</a:t>
            </a:r>
          </a:p>
          <a:p>
            <a:pPr algn="r" rtl="1"/>
            <a:r>
              <a:rPr lang="fa-IR" dirty="0"/>
              <a:t>اصل تعداد حسابهای مستقل</a:t>
            </a:r>
          </a:p>
          <a:p>
            <a:pPr algn="r" rtl="1"/>
            <a:r>
              <a:rPr lang="fa-IR" dirty="0"/>
              <a:t>اصل گزارشگری دارائیهای سرمایه ای</a:t>
            </a:r>
          </a:p>
          <a:p>
            <a:pPr algn="r" rtl="1"/>
            <a:r>
              <a:rPr lang="fa-IR" dirty="0"/>
              <a:t>اصل حسابداری بدهی های بلند مدت</a:t>
            </a:r>
          </a:p>
          <a:p>
            <a:pPr algn="r" rtl="1"/>
            <a:r>
              <a:rPr lang="fa-IR" dirty="0"/>
              <a:t>اصل معیار اندازه گیری و مبنای حسابداری صورتهای مالی جامع دولت</a:t>
            </a:r>
          </a:p>
          <a:p>
            <a:pPr algn="r" rtl="1"/>
            <a:r>
              <a:rPr lang="fa-IR" dirty="0"/>
              <a:t>اصل بودجه بندی و کنترل بودجه ای</a:t>
            </a:r>
          </a:p>
          <a:p>
            <a:pPr algn="r" rtl="1"/>
            <a:r>
              <a:rPr lang="fa-IR" dirty="0"/>
              <a:t>اصل طبقه بندی حساب وجوه انتقالی،‌درآمد، مخارج و هزینه</a:t>
            </a:r>
          </a:p>
          <a:p>
            <a:pPr algn="r" rtl="1"/>
            <a:r>
              <a:rPr lang="fa-IR" dirty="0"/>
              <a:t>اصل گزارشگری مالی سالانه</a:t>
            </a:r>
          </a:p>
        </p:txBody>
      </p:sp>
    </p:spTree>
    <p:extLst>
      <p:ext uri="{BB962C8B-B14F-4D97-AF65-F5344CB8AC3E}">
        <p14:creationId xmlns:p14="http://schemas.microsoft.com/office/powerpoint/2010/main" val="3021662137"/>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chor="ctr"/>
          <a:lstStyle/>
          <a:p>
            <a:pPr algn="ctr" rtl="1"/>
            <a:r>
              <a:rPr lang="fa-IR" b="1" dirty="0" smtClean="0"/>
              <a:t>اصل قابلیتهای حسابداری و گزارشگری مالی</a:t>
            </a:r>
            <a:endParaRPr lang="fa-IR" b="1" dirty="0"/>
          </a:p>
        </p:txBody>
      </p:sp>
      <p:sp>
        <p:nvSpPr>
          <p:cNvPr id="3" name="Content Placeholder 2"/>
          <p:cNvSpPr>
            <a:spLocks noGrp="1"/>
          </p:cNvSpPr>
          <p:nvPr>
            <p:ph sz="quarter" idx="1"/>
          </p:nvPr>
        </p:nvSpPr>
        <p:spPr/>
        <p:txBody>
          <a:bodyPr>
            <a:normAutofit lnSpcReduction="10000"/>
          </a:bodyPr>
          <a:lstStyle/>
          <a:p>
            <a:pPr algn="just" rtl="1"/>
            <a:r>
              <a:rPr lang="fa-IR" dirty="0"/>
              <a:t>اصل مذکور که در ژوئن 1999 از طریق بیانیه شماره 34 هیأت استانداردهای حسابداری دولتی اصلاح گردیده است مقرر می دارد:</a:t>
            </a:r>
          </a:p>
          <a:p>
            <a:pPr algn="just" rtl="1"/>
            <a:r>
              <a:rPr lang="fa-IR" dirty="0"/>
              <a:t>یک سیستم حسابداری دولتی باید موارد زیر را امکان پذیر سازد:</a:t>
            </a:r>
          </a:p>
          <a:p>
            <a:pPr marL="0" indent="0" algn="just" rtl="1">
              <a:buNone/>
            </a:pPr>
            <a:r>
              <a:rPr lang="fa-IR" dirty="0"/>
              <a:t>الف- ارائه منصفانه و همراه با افشاء کامل حسابهای مستقل و فعالیتهای دولت در انطباق با اصول پذیرفته شده حسابداری.</a:t>
            </a:r>
          </a:p>
          <a:p>
            <a:pPr marL="0" indent="0" algn="just" rtl="1">
              <a:buNone/>
            </a:pPr>
            <a:r>
              <a:rPr lang="fa-IR" dirty="0"/>
              <a:t>ب- تعیین و نمایش در انطباق با قوانین و مقررات و مفاد قراردادهای مربوط.</a:t>
            </a:r>
          </a:p>
          <a:p>
            <a:pPr algn="just" rtl="1"/>
            <a:r>
              <a:rPr lang="fa-IR" dirty="0"/>
              <a:t>ضرورت تدوین اصل قابلیتهای حسابداری  و گزارشگری از زمانی آشکار گردید که صاحب نظران حسابداری دولتی متوجه شدند که قوانین و مقررات محاسباتی دولتی به لحاظ طبع و ماهیت آن، در طولانی مدت تغییر می یابند و این در شرایطی است که حسابداری دولتی به دلیل انجام تحقیقات دانشگاهی و حرفه ای و ارائه نظریه های جدید همواره در حال تغییر است.</a:t>
            </a:r>
          </a:p>
          <a:p>
            <a:pPr marL="0" indent="0" algn="just" rtl="1">
              <a:buNone/>
            </a:pPr>
            <a:endParaRPr lang="fa-IR" dirty="0"/>
          </a:p>
        </p:txBody>
      </p:sp>
    </p:spTree>
    <p:extLst>
      <p:ext uri="{BB962C8B-B14F-4D97-AF65-F5344CB8AC3E}">
        <p14:creationId xmlns:p14="http://schemas.microsoft.com/office/powerpoint/2010/main" val="1452613656"/>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chor="ctr"/>
          <a:lstStyle/>
          <a:p>
            <a:pPr algn="ctr" rtl="1"/>
            <a:r>
              <a:rPr lang="fa-IR" b="1" dirty="0" smtClean="0"/>
              <a:t>اصل حسابهای مستقل</a:t>
            </a:r>
            <a:endParaRPr lang="fa-IR" b="1" dirty="0"/>
          </a:p>
        </p:txBody>
      </p:sp>
      <p:sp>
        <p:nvSpPr>
          <p:cNvPr id="3" name="Content Placeholder 2"/>
          <p:cNvSpPr>
            <a:spLocks noGrp="1"/>
          </p:cNvSpPr>
          <p:nvPr>
            <p:ph sz="quarter" idx="1"/>
          </p:nvPr>
        </p:nvSpPr>
        <p:spPr/>
        <p:txBody>
          <a:bodyPr/>
          <a:lstStyle/>
          <a:p>
            <a:pPr algn="just" rtl="1"/>
            <a:r>
              <a:rPr lang="fa-IR" dirty="0"/>
              <a:t>سیستم های حسابداری دولتی باید بر مبنای حساب مستقل طراحی و عمل نمایند. یک حساب مستقل عبارت از یک منبع مالی و واحد حسابداری با مجموعه ای از حسابهای خود تراز می باشد که وجوه نقد و سایر منابع مالی به همراه بدهی های مربوط، اندوخته ها، مازاد و به طور کلی منابع و مصارفی که به منظور اجرای فعالیتهای خاص و یا نیل به اهداف معین و بر طبق قوانین و مقررات تخصیص یافته و تفکیک شده اند، در آنها ثبت می شود. صورتهای مالی حسابهای مستقل باید در جهت ارائه گزارشهای تفصیلی واحد گزارشگر اصلی و واحدهای تابعه مورد استفاده قرار گیرد. تأکید صورتهای مالی حسابهای مستقل وجوه دولتی و سرمایه ای بر حساب مستقل اصلی است.</a:t>
            </a:r>
          </a:p>
        </p:txBody>
      </p:sp>
    </p:spTree>
    <p:extLst>
      <p:ext uri="{BB962C8B-B14F-4D97-AF65-F5344CB8AC3E}">
        <p14:creationId xmlns:p14="http://schemas.microsoft.com/office/powerpoint/2010/main" val="2593933448"/>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chor="ctr"/>
          <a:lstStyle/>
          <a:p>
            <a:pPr algn="ctr"/>
            <a:r>
              <a:rPr lang="fa-IR" b="1" dirty="0"/>
              <a:t>اصل حسابهای مستقل</a:t>
            </a:r>
          </a:p>
        </p:txBody>
      </p:sp>
      <p:sp>
        <p:nvSpPr>
          <p:cNvPr id="3" name="Content Placeholder 2"/>
          <p:cNvSpPr>
            <a:spLocks noGrp="1"/>
          </p:cNvSpPr>
          <p:nvPr>
            <p:ph sz="quarter" idx="1"/>
          </p:nvPr>
        </p:nvSpPr>
        <p:spPr/>
        <p:txBody>
          <a:bodyPr/>
          <a:lstStyle/>
          <a:p>
            <a:pPr marL="0" indent="0" algn="r" rtl="1">
              <a:buNone/>
            </a:pPr>
            <a:r>
              <a:rPr lang="fa-IR" dirty="0"/>
              <a:t>اصل مذکور در جهت تحقق و ارتقا سطح مسئولیت پاسخگویی که مرکز ثقل حسابداری و گزارشگری مالی است تدوین یافته است .</a:t>
            </a:r>
          </a:p>
          <a:p>
            <a:pPr marL="0" indent="0" algn="r" rtl="1">
              <a:buNone/>
            </a:pPr>
            <a:r>
              <a:rPr lang="fa-IR" dirty="0"/>
              <a:t>استفاده از اصل حسابهای مستقل به این دلیل که موجب شفافیت مسئولیت پاسخگوئی مقامات مسئول می شود که از تداخل منابع مالی مختلف که برای تحقق اهداف گوناگون تخصیص می یابند جلوگیری می نماید.</a:t>
            </a:r>
          </a:p>
          <a:p>
            <a:pPr marL="0" indent="0" algn="r" rtl="1">
              <a:buNone/>
            </a:pPr>
            <a:r>
              <a:rPr lang="fa-IR" dirty="0"/>
              <a:t>صورتهای مالی نظیر ترازنامه و صورت درآمد و هزینه به تفکیک حسابهای مستقل وجوه دولتی و حسابهای مستقل وجوه سرمایه ای تهیه می شود.</a:t>
            </a:r>
          </a:p>
        </p:txBody>
      </p:sp>
    </p:spTree>
    <p:extLst>
      <p:ext uri="{BB962C8B-B14F-4D97-AF65-F5344CB8AC3E}">
        <p14:creationId xmlns:p14="http://schemas.microsoft.com/office/powerpoint/2010/main" val="2555956786"/>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chor="ctr"/>
          <a:lstStyle/>
          <a:p>
            <a:pPr algn="ctr"/>
            <a:r>
              <a:rPr lang="fa-IR" b="1" dirty="0" smtClean="0"/>
              <a:t>ویژگی های حساب مستقل</a:t>
            </a:r>
            <a:endParaRPr lang="fa-IR" b="1" dirty="0"/>
          </a:p>
        </p:txBody>
      </p:sp>
      <p:sp>
        <p:nvSpPr>
          <p:cNvPr id="3" name="Content Placeholder 2"/>
          <p:cNvSpPr>
            <a:spLocks noGrp="1"/>
          </p:cNvSpPr>
          <p:nvPr>
            <p:ph sz="quarter" idx="1"/>
          </p:nvPr>
        </p:nvSpPr>
        <p:spPr/>
        <p:txBody>
          <a:bodyPr/>
          <a:lstStyle/>
          <a:p>
            <a:pPr marL="0" indent="0" algn="r" rtl="1">
              <a:buNone/>
            </a:pPr>
            <a:r>
              <a:rPr lang="fa-IR" dirty="0" smtClean="0"/>
              <a:t>1- یک واحد مالی است زیرا حاوی منابع مالی مشخصی برای تامین هزینه های فعالیتها، طرحها و برنامه هایی است که در جهت تحقق اهداف عینی اجرا می شود.</a:t>
            </a:r>
          </a:p>
          <a:p>
            <a:pPr marL="0" indent="0" algn="r" rtl="1">
              <a:buNone/>
            </a:pPr>
            <a:r>
              <a:rPr lang="fa-IR" dirty="0" smtClean="0"/>
              <a:t>2- یک واحد حسابداری است زیرا فعالیتهای مالی مربوط به منابع مالی در آن ثبت، طبقه بندی و وضعیت دارائی های جاری، بدهی های جاری، اندوخته ها و مازاد واحد مالی( منابع مالی) را گزارش می نماید.</a:t>
            </a:r>
            <a:endParaRPr lang="fa-IR" dirty="0"/>
          </a:p>
        </p:txBody>
      </p:sp>
    </p:spTree>
    <p:extLst>
      <p:ext uri="{BB962C8B-B14F-4D97-AF65-F5344CB8AC3E}">
        <p14:creationId xmlns:p14="http://schemas.microsoft.com/office/powerpoint/2010/main" val="3000634883"/>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chor="ctr"/>
          <a:lstStyle/>
          <a:p>
            <a:pPr algn="ctr" rtl="1"/>
            <a:r>
              <a:rPr lang="fa-IR" b="1" dirty="0" smtClean="0"/>
              <a:t>ضرورت قانونی اصل لزوم نگهداری حسابهای مستقل</a:t>
            </a:r>
            <a:endParaRPr lang="fa-IR" b="1" dirty="0"/>
          </a:p>
        </p:txBody>
      </p:sp>
      <p:sp>
        <p:nvSpPr>
          <p:cNvPr id="3" name="Content Placeholder 2"/>
          <p:cNvSpPr>
            <a:spLocks noGrp="1"/>
          </p:cNvSpPr>
          <p:nvPr>
            <p:ph sz="quarter" idx="1"/>
          </p:nvPr>
        </p:nvSpPr>
        <p:spPr/>
        <p:txBody>
          <a:bodyPr/>
          <a:lstStyle/>
          <a:p>
            <a:pPr algn="r" rtl="1"/>
            <a:r>
              <a:rPr lang="fa-IR" dirty="0" smtClean="0"/>
              <a:t>در </a:t>
            </a:r>
            <a:r>
              <a:rPr lang="fa-IR" dirty="0" smtClean="0">
                <a:solidFill>
                  <a:schemeClr val="accent3"/>
                </a:solidFill>
              </a:rPr>
              <a:t>اصل 55</a:t>
            </a:r>
            <a:r>
              <a:rPr lang="fa-IR" dirty="0" smtClean="0"/>
              <a:t> قانون اساسی جمهوری اسلامی ایران بر دو موضوع مهم که با اصول متداول حسابداری دولتی ارتباط دارد تاکید لازم به عمل آمده است. دو موضوع مورد  نظر که با دو اصل از اصول بنیادی حسابداری دولتی منطبق است به شرح زیر می باشد:</a:t>
            </a:r>
          </a:p>
          <a:p>
            <a:pPr algn="r" rtl="1"/>
            <a:r>
              <a:rPr lang="fa-IR" dirty="0" smtClean="0"/>
              <a:t>الف- هر وجهی در محل خود به مصرف برسد.</a:t>
            </a:r>
          </a:p>
          <a:p>
            <a:pPr algn="r" rtl="1"/>
            <a:r>
              <a:rPr lang="fa-IR" dirty="0" smtClean="0"/>
              <a:t>ب- هیچ اعتباری از اعتبارات مصوب تجاوز ننماید.</a:t>
            </a:r>
          </a:p>
          <a:p>
            <a:pPr marL="0" indent="0" algn="r" rtl="1">
              <a:buNone/>
            </a:pPr>
            <a:endParaRPr lang="fa-IR" dirty="0"/>
          </a:p>
        </p:txBody>
      </p:sp>
    </p:spTree>
    <p:extLst>
      <p:ext uri="{BB962C8B-B14F-4D97-AF65-F5344CB8AC3E}">
        <p14:creationId xmlns:p14="http://schemas.microsoft.com/office/powerpoint/2010/main" val="949655205"/>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3" name="Diagram 12"/>
          <p:cNvGraphicFramePr/>
          <p:nvPr>
            <p:extLst>
              <p:ext uri="{D42A27DB-BD31-4B8C-83A1-F6EECF244321}">
                <p14:modId xmlns:p14="http://schemas.microsoft.com/office/powerpoint/2010/main" val="2999413250"/>
              </p:ext>
            </p:extLst>
          </p:nvPr>
        </p:nvGraphicFramePr>
        <p:xfrm>
          <a:off x="228600" y="228600"/>
          <a:ext cx="8610600" cy="632460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cxnSp>
        <p:nvCxnSpPr>
          <p:cNvPr id="15" name="Straight Connector 14"/>
          <p:cNvCxnSpPr/>
          <p:nvPr/>
        </p:nvCxnSpPr>
        <p:spPr>
          <a:xfrm>
            <a:off x="1658911" y="2590800"/>
            <a:ext cx="0" cy="1219200"/>
          </a:xfrm>
          <a:prstGeom prst="line">
            <a:avLst/>
          </a:prstGeom>
          <a:ln/>
        </p:spPr>
        <p:style>
          <a:lnRef idx="1">
            <a:schemeClr val="accent2"/>
          </a:lnRef>
          <a:fillRef idx="0">
            <a:schemeClr val="accent2"/>
          </a:fillRef>
          <a:effectRef idx="0">
            <a:schemeClr val="accent2"/>
          </a:effectRef>
          <a:fontRef idx="minor">
            <a:schemeClr val="tx1"/>
          </a:fontRef>
        </p:style>
      </p:cxnSp>
      <p:cxnSp>
        <p:nvCxnSpPr>
          <p:cNvPr id="18" name="Straight Connector 17"/>
          <p:cNvCxnSpPr/>
          <p:nvPr/>
        </p:nvCxnSpPr>
        <p:spPr>
          <a:xfrm>
            <a:off x="1658911" y="3810000"/>
            <a:ext cx="1236689" cy="0"/>
          </a:xfrm>
          <a:prstGeom prst="line">
            <a:avLst/>
          </a:prstGeom>
        </p:spPr>
        <p:style>
          <a:lnRef idx="1">
            <a:schemeClr val="accent2"/>
          </a:lnRef>
          <a:fillRef idx="0">
            <a:schemeClr val="accent2"/>
          </a:fillRef>
          <a:effectRef idx="0">
            <a:schemeClr val="accent2"/>
          </a:effectRef>
          <a:fontRef idx="minor">
            <a:schemeClr val="tx1"/>
          </a:fontRef>
        </p:style>
      </p:cxnSp>
      <p:cxnSp>
        <p:nvCxnSpPr>
          <p:cNvPr id="20" name="Straight Connector 19"/>
          <p:cNvCxnSpPr/>
          <p:nvPr/>
        </p:nvCxnSpPr>
        <p:spPr>
          <a:xfrm flipH="1">
            <a:off x="533400" y="3810000"/>
            <a:ext cx="1125512" cy="0"/>
          </a:xfrm>
          <a:prstGeom prst="line">
            <a:avLst/>
          </a:prstGeom>
        </p:spPr>
        <p:style>
          <a:lnRef idx="1">
            <a:schemeClr val="accent2"/>
          </a:lnRef>
          <a:fillRef idx="0">
            <a:schemeClr val="accent2"/>
          </a:fillRef>
          <a:effectRef idx="0">
            <a:schemeClr val="accent2"/>
          </a:effectRef>
          <a:fontRef idx="minor">
            <a:schemeClr val="tx1"/>
          </a:fontRef>
        </p:style>
      </p:cxnSp>
      <p:cxnSp>
        <p:nvCxnSpPr>
          <p:cNvPr id="23" name="Straight Connector 22"/>
          <p:cNvCxnSpPr/>
          <p:nvPr/>
        </p:nvCxnSpPr>
        <p:spPr>
          <a:xfrm>
            <a:off x="2895600" y="3810000"/>
            <a:ext cx="0" cy="171450"/>
          </a:xfrm>
          <a:prstGeom prst="line">
            <a:avLst/>
          </a:prstGeom>
        </p:spPr>
        <p:style>
          <a:lnRef idx="1">
            <a:schemeClr val="accent2"/>
          </a:lnRef>
          <a:fillRef idx="0">
            <a:schemeClr val="accent2"/>
          </a:fillRef>
          <a:effectRef idx="0">
            <a:schemeClr val="accent2"/>
          </a:effectRef>
          <a:fontRef idx="minor">
            <a:schemeClr val="tx1"/>
          </a:fontRef>
        </p:style>
      </p:cxnSp>
      <p:cxnSp>
        <p:nvCxnSpPr>
          <p:cNvPr id="25" name="Straight Connector 24"/>
          <p:cNvCxnSpPr/>
          <p:nvPr/>
        </p:nvCxnSpPr>
        <p:spPr>
          <a:xfrm>
            <a:off x="490928" y="3867150"/>
            <a:ext cx="0" cy="114300"/>
          </a:xfrm>
          <a:prstGeom prst="line">
            <a:avLst/>
          </a:prstGeom>
        </p:spPr>
        <p:style>
          <a:lnRef idx="1">
            <a:schemeClr val="accent2"/>
          </a:lnRef>
          <a:fillRef idx="0">
            <a:schemeClr val="accent2"/>
          </a:fillRef>
          <a:effectRef idx="0">
            <a:schemeClr val="accent2"/>
          </a:effectRef>
          <a:fontRef idx="minor">
            <a:schemeClr val="tx1"/>
          </a:fontRef>
        </p:style>
      </p:cxnSp>
      <p:cxnSp>
        <p:nvCxnSpPr>
          <p:cNvPr id="28" name="Straight Connector 27"/>
          <p:cNvCxnSpPr/>
          <p:nvPr/>
        </p:nvCxnSpPr>
        <p:spPr>
          <a:xfrm>
            <a:off x="1658911" y="3810000"/>
            <a:ext cx="0" cy="228600"/>
          </a:xfrm>
          <a:prstGeom prst="line">
            <a:avLst/>
          </a:prstGeom>
        </p:spPr>
        <p:style>
          <a:lnRef idx="1">
            <a:schemeClr val="accent2"/>
          </a:lnRef>
          <a:fillRef idx="0">
            <a:schemeClr val="accent2"/>
          </a:fillRef>
          <a:effectRef idx="0">
            <a:schemeClr val="accent2"/>
          </a:effectRef>
          <a:fontRef idx="minor">
            <a:schemeClr val="tx1"/>
          </a:fontRef>
        </p:style>
      </p:cxnSp>
    </p:spTree>
    <p:extLst>
      <p:ext uri="{BB962C8B-B14F-4D97-AF65-F5344CB8AC3E}">
        <p14:creationId xmlns:p14="http://schemas.microsoft.com/office/powerpoint/2010/main" val="2231750116"/>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chor="ctr"/>
          <a:lstStyle/>
          <a:p>
            <a:pPr algn="ctr" rtl="1"/>
            <a:r>
              <a:rPr lang="fa-IR" b="1" dirty="0" smtClean="0"/>
              <a:t>حساب مستقل برای وجوه دولتی</a:t>
            </a:r>
            <a:endParaRPr lang="fa-IR" b="1" dirty="0"/>
          </a:p>
        </p:txBody>
      </p:sp>
      <p:sp>
        <p:nvSpPr>
          <p:cNvPr id="3" name="Content Placeholder 2"/>
          <p:cNvSpPr>
            <a:spLocks noGrp="1"/>
          </p:cNvSpPr>
          <p:nvPr>
            <p:ph sz="quarter" idx="1"/>
          </p:nvPr>
        </p:nvSpPr>
        <p:spPr/>
        <p:txBody>
          <a:bodyPr/>
          <a:lstStyle/>
          <a:p>
            <a:pPr algn="r" rtl="1"/>
            <a:r>
              <a:rPr lang="fa-IR" dirty="0" smtClean="0"/>
              <a:t>بر فعالیتهای از نوع دولتی تاکید دارند</a:t>
            </a:r>
          </a:p>
          <a:p>
            <a:pPr algn="r" rtl="1"/>
            <a:r>
              <a:rPr lang="fa-IR" dirty="0" smtClean="0"/>
              <a:t>داراییها و کلیه منابع مالی این قبیل حسابهای مستقل متعلق به دولت بوده و ماموریت آنها در درجه نخست بر تحصیل و مصرف منابع متمرکز می شود.</a:t>
            </a:r>
          </a:p>
        </p:txBody>
      </p:sp>
    </p:spTree>
    <p:extLst>
      <p:ext uri="{BB962C8B-B14F-4D97-AF65-F5344CB8AC3E}">
        <p14:creationId xmlns:p14="http://schemas.microsoft.com/office/powerpoint/2010/main" val="2215512987"/>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chor="ctr"/>
          <a:lstStyle/>
          <a:p>
            <a:pPr algn="ctr"/>
            <a:r>
              <a:rPr lang="fa-IR" b="1" dirty="0" smtClean="0"/>
              <a:t>حساب مستقل وجوه عمومی</a:t>
            </a:r>
            <a:endParaRPr lang="fa-IR" b="1" dirty="0"/>
          </a:p>
        </p:txBody>
      </p:sp>
      <p:sp>
        <p:nvSpPr>
          <p:cNvPr id="3" name="Content Placeholder 2"/>
          <p:cNvSpPr>
            <a:spLocks noGrp="1"/>
          </p:cNvSpPr>
          <p:nvPr>
            <p:ph sz="quarter" idx="1"/>
          </p:nvPr>
        </p:nvSpPr>
        <p:spPr/>
        <p:txBody>
          <a:bodyPr/>
          <a:lstStyle/>
          <a:p>
            <a:pPr algn="just" rtl="1"/>
            <a:r>
              <a:rPr lang="fa-IR" dirty="0" smtClean="0"/>
              <a:t>منابع تامین مالی آن را درآمدهای عمومی کشور نظیر مالیاتها، حقوق و عوارض گمرکی ، وجوه حاصل از فروش منابع زیر زمینی، درآمد حاصل از انحصارات و مالکیت دولت و درآمد حاصل از فروش کالا و خدمات تشکیل می دهند.منابع مالی حساب مستقل وجوه عمومی بهع مصرف هزینه های مربوط به امور عمومی، امور دفاع ملی، امور اجتماعی و امور اقتصادی یک کشور می رسد. چون منابع مالی این حساب مستقل از درآمدهای عمومی کشور تامین می شود و هزینه های جاری  و عمومی از محل آن پرداخت می گردد، به حساب مستقل وجوه عمومی مرسوم گردیده است.</a:t>
            </a:r>
            <a:endParaRPr lang="fa-IR" dirty="0"/>
          </a:p>
        </p:txBody>
      </p:sp>
    </p:spTree>
    <p:extLst>
      <p:ext uri="{BB962C8B-B14F-4D97-AF65-F5344CB8AC3E}">
        <p14:creationId xmlns:p14="http://schemas.microsoft.com/office/powerpoint/2010/main" val="2166591236"/>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chor="ctr"/>
          <a:lstStyle/>
          <a:p>
            <a:pPr algn="ctr"/>
            <a:r>
              <a:rPr lang="fa-IR" b="1" dirty="0" smtClean="0"/>
              <a:t>حساب مستقل وجوه درآمد اختصاصی</a:t>
            </a:r>
            <a:endParaRPr lang="fa-IR" b="1" dirty="0"/>
          </a:p>
        </p:txBody>
      </p:sp>
      <p:sp>
        <p:nvSpPr>
          <p:cNvPr id="3" name="Content Placeholder 2"/>
          <p:cNvSpPr>
            <a:spLocks noGrp="1"/>
          </p:cNvSpPr>
          <p:nvPr>
            <p:ph sz="quarter" idx="1"/>
          </p:nvPr>
        </p:nvSpPr>
        <p:spPr/>
        <p:txBody>
          <a:bodyPr/>
          <a:lstStyle/>
          <a:p>
            <a:pPr algn="r" rtl="1"/>
            <a:r>
              <a:rPr lang="fa-IR" dirty="0" smtClean="0"/>
              <a:t>هنگامی که به موجب قانون به یک سازمان غیر انتفاعی نظیر دولت، واحدهای تابعه دولت و یا شهرداریها اجازه داده می شود درآمدهای خاصی را وصول نمایند و درآمدهای وصول شده را به مصرف هزینه های خاصی برسانند، سازمان غیر انتفاعی مذکور باید یک حساب مستقل تحت عنوان حساب مستقل وجوه درآمد اختصاصی ایجاد نماید.</a:t>
            </a:r>
            <a:endParaRPr lang="fa-IR" dirty="0"/>
          </a:p>
        </p:txBody>
      </p:sp>
    </p:spTree>
    <p:extLst>
      <p:ext uri="{BB962C8B-B14F-4D97-AF65-F5344CB8AC3E}">
        <p14:creationId xmlns:p14="http://schemas.microsoft.com/office/powerpoint/2010/main" val="4045831019"/>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chor="ctr"/>
          <a:lstStyle/>
          <a:p>
            <a:pPr algn="ctr"/>
            <a:r>
              <a:rPr lang="fa-IR" b="1" dirty="0" smtClean="0"/>
              <a:t>حساب مستقل وجوه بازپرداخت بدهی های عمومی</a:t>
            </a:r>
            <a:endParaRPr lang="fa-IR" b="1" dirty="0"/>
          </a:p>
        </p:txBody>
      </p:sp>
      <p:sp>
        <p:nvSpPr>
          <p:cNvPr id="3" name="Content Placeholder 2"/>
          <p:cNvSpPr>
            <a:spLocks noGrp="1"/>
          </p:cNvSpPr>
          <p:nvPr>
            <p:ph sz="quarter" idx="1"/>
          </p:nvPr>
        </p:nvSpPr>
        <p:spPr/>
        <p:txBody>
          <a:bodyPr>
            <a:normAutofit fontScale="92500"/>
          </a:bodyPr>
          <a:lstStyle/>
          <a:p>
            <a:pPr algn="just" rtl="1"/>
            <a:r>
              <a:rPr lang="fa-IR" dirty="0"/>
              <a:t>در اکثر کشورها برای بازپرداخت اصل و بهره وامهای بلندمدت و یا شهردای ها یک حساب مستقل تحت عنوان حساب مستقل وجوه بازپرداخت بدهی های عمومی ایجاد می شود. این حساب مستقل ماموریت دارد اصل و بهره وامهای بلندمدت عمومی دولت اعم از وامهای سیستم بانکی و وامهای ناشی از فروش اوراق قرضه دولتی را از از محل منابعی که در اختیارش قرار خواهد گرفت، باز پرداخت نماید.</a:t>
            </a:r>
          </a:p>
          <a:p>
            <a:pPr algn="just" rtl="1"/>
            <a:r>
              <a:rPr lang="fa-IR" dirty="0"/>
              <a:t>منابع مالی حساب مستقل وجوه بازپرداخت بدهی های عمومی چون تا زمان سررسید وامها ممکن است بدون استفاده در حسابهای  بانکی راکد باقی بماند، معمولا در سرمایه گذاریهای کوتاه و بلند مدت به کار گرفته می شود و سود حاصل نیز به مصرف پرداخت بهره وامهای دریافتی خواهد رسید. در برخی کشورها از جمله ایران اصل و بهره وامهای بلند مدت عمومی مستقیما از حساب مستقل وجوه عمومی بازپرداخت می شود، بنابراین در این قبیل کشورها حساب مستقل وجوه بازپرداخت بدهی های عمومی ایجاد نمی گردد.</a:t>
            </a:r>
          </a:p>
        </p:txBody>
      </p:sp>
    </p:spTree>
    <p:extLst>
      <p:ext uri="{BB962C8B-B14F-4D97-AF65-F5344CB8AC3E}">
        <p14:creationId xmlns:p14="http://schemas.microsoft.com/office/powerpoint/2010/main" val="3959130849"/>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chor="ctr"/>
          <a:lstStyle/>
          <a:p>
            <a:pPr algn="ctr" rtl="1"/>
            <a:r>
              <a:rPr lang="fa-IR" b="1" dirty="0" smtClean="0"/>
              <a:t>حساب مستقل وجوه پروژه های سرمایه ای</a:t>
            </a:r>
            <a:endParaRPr lang="fa-IR" b="1" dirty="0"/>
          </a:p>
        </p:txBody>
      </p:sp>
      <p:sp>
        <p:nvSpPr>
          <p:cNvPr id="3" name="Content Placeholder 2"/>
          <p:cNvSpPr>
            <a:spLocks noGrp="1"/>
          </p:cNvSpPr>
          <p:nvPr>
            <p:ph sz="quarter" idx="1"/>
          </p:nvPr>
        </p:nvSpPr>
        <p:spPr/>
        <p:txBody>
          <a:bodyPr/>
          <a:lstStyle/>
          <a:p>
            <a:pPr algn="just" rtl="1"/>
            <a:r>
              <a:rPr lang="fa-IR" dirty="0"/>
              <a:t>منابع مالی که از محل وجوه عمومی و یا انتشار و فروش اوراق قرضه دولتی و وامهای دریافتی از سیستم بانکی تامین می شود، در این حساب مستقل متمرکز می گردد تا بر اساس برنامه های مصوب جهت تحصیل و یا احداث و خرید اموال، ماشین آلات و تجهیزات سرمایه ای به مصرف برسد.</a:t>
            </a:r>
          </a:p>
          <a:p>
            <a:pPr algn="just" rtl="1"/>
            <a:r>
              <a:rPr lang="fa-IR" dirty="0"/>
              <a:t>دوره مالی این حساب مستقل در اکثر کشورها بیش از یکسال مالی و معادل طول دوره تکمیل طرح یا پروژه است.</a:t>
            </a:r>
          </a:p>
          <a:p>
            <a:pPr algn="just" rtl="1"/>
            <a:r>
              <a:rPr lang="fa-IR" dirty="0"/>
              <a:t>این حساب مستقل در زمان تصویب طرح ایجاد و تا زمان بهره برداری ادامه خواهد یافت و پس از اجرای کامل طرح یا پروژه حساب مذکور منحل خواهد شد.</a:t>
            </a:r>
          </a:p>
          <a:p>
            <a:pPr algn="just" rtl="1"/>
            <a:r>
              <a:rPr lang="fa-IR" dirty="0"/>
              <a:t>صورتهای مالی مورد نیاز به صورت جداگانه و به تفکیک طرحها و پروژه ها تنظیم و به مراجع ذیربط تسلیم خواهد شد.</a:t>
            </a:r>
          </a:p>
        </p:txBody>
      </p:sp>
    </p:spTree>
    <p:extLst>
      <p:ext uri="{BB962C8B-B14F-4D97-AF65-F5344CB8AC3E}">
        <p14:creationId xmlns:p14="http://schemas.microsoft.com/office/powerpoint/2010/main" val="3888507359"/>
      </p:ext>
    </p:extLst>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chor="ctr"/>
          <a:lstStyle/>
          <a:p>
            <a:pPr algn="ctr"/>
            <a:r>
              <a:rPr lang="fa-IR" b="1" dirty="0" smtClean="0"/>
              <a:t>حسابهای مستقل وجوه سرمایه ای</a:t>
            </a:r>
            <a:endParaRPr lang="fa-IR" b="1" dirty="0"/>
          </a:p>
        </p:txBody>
      </p:sp>
      <p:sp>
        <p:nvSpPr>
          <p:cNvPr id="3" name="Content Placeholder 2"/>
          <p:cNvSpPr>
            <a:spLocks noGrp="1"/>
          </p:cNvSpPr>
          <p:nvPr>
            <p:ph sz="quarter" idx="1"/>
          </p:nvPr>
        </p:nvSpPr>
        <p:spPr/>
        <p:txBody>
          <a:bodyPr/>
          <a:lstStyle/>
          <a:p>
            <a:pPr algn="just" rtl="1"/>
            <a:r>
              <a:rPr lang="fa-IR" dirty="0" smtClean="0"/>
              <a:t>شامل حسابهای مستقلی است که بر انعکاس فعالیتهای از نوع بازرگانی و حفظ و نگهداری سرمایه تأکید دارند. این قبیل حسابهای مستقل مشابه موسسات بازرگانی عمل نموده و به صورت خود کفا اداره می شوند.</a:t>
            </a:r>
            <a:endParaRPr lang="fa-IR" dirty="0"/>
          </a:p>
        </p:txBody>
      </p:sp>
    </p:spTree>
    <p:extLst>
      <p:ext uri="{BB962C8B-B14F-4D97-AF65-F5344CB8AC3E}">
        <p14:creationId xmlns:p14="http://schemas.microsoft.com/office/powerpoint/2010/main" val="2586241105"/>
      </p:ext>
    </p:extLst>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chor="ctr"/>
          <a:lstStyle/>
          <a:p>
            <a:pPr algn="ctr" rtl="1"/>
            <a:r>
              <a:rPr lang="fa-IR" b="1" dirty="0" smtClean="0"/>
              <a:t>حساب مستقل وجوه خدمات و تدارکات داخلی</a:t>
            </a:r>
            <a:endParaRPr lang="fa-IR" b="1" dirty="0"/>
          </a:p>
        </p:txBody>
      </p:sp>
      <p:sp>
        <p:nvSpPr>
          <p:cNvPr id="3" name="Content Placeholder 2"/>
          <p:cNvSpPr>
            <a:spLocks noGrp="1"/>
          </p:cNvSpPr>
          <p:nvPr>
            <p:ph sz="quarter" idx="1"/>
          </p:nvPr>
        </p:nvSpPr>
        <p:spPr/>
        <p:txBody>
          <a:bodyPr/>
          <a:lstStyle/>
          <a:p>
            <a:pPr algn="r" rtl="1"/>
            <a:r>
              <a:rPr lang="fa-IR" dirty="0"/>
              <a:t>در بیشتر کشورها به منظور کاهش هزینه های عمومی و خرید به موقع کالا، یک حساب مستقل تحت عنوان حساب مستقل وجوه خدمات و تدارکات داخلی ایجاد می نمایند تا امر خرید انبوده کالا و خدمات مورد نیاز سازمانهای دولتی را انجام و بهای تمام شده آن را از آنان دریافت نماید. این حساب مستقل که به حساب مستقل سرمایه گردان یا تنخواه گردان نیز مرسوم است، مشابه سازمانهای بازرگانی عمل می نماید و از سیستم حسابداری موسسات بازرگانی پیروی نموده و مبنای حسابداری مورد استفاده آن نیز تعهدی کامل است.</a:t>
            </a:r>
          </a:p>
          <a:p>
            <a:pPr algn="r" rtl="1"/>
            <a:r>
              <a:rPr lang="fa-IR" dirty="0"/>
              <a:t>در ایران در حال حاضر در هریک از سازمانهای دولتی واحدی به نام تدارکات یا کارپردازی، وظیفه خرید کالاهای مورد نیاز دستگاه دولتی را به عهده دارد که ویژگی های یک حساب مستقل با مشخصات حساب مستقل خدمات و تدارکات داخلی را ندارد.</a:t>
            </a:r>
          </a:p>
        </p:txBody>
      </p:sp>
    </p:spTree>
    <p:extLst>
      <p:ext uri="{BB962C8B-B14F-4D97-AF65-F5344CB8AC3E}">
        <p14:creationId xmlns:p14="http://schemas.microsoft.com/office/powerpoint/2010/main" val="2267096818"/>
      </p:ext>
    </p:extLst>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chor="ctr"/>
          <a:lstStyle/>
          <a:p>
            <a:pPr algn="ctr"/>
            <a:r>
              <a:rPr lang="fa-IR" b="1" dirty="0" smtClean="0"/>
              <a:t>حساب مستقل وجوه انتفاعی</a:t>
            </a:r>
            <a:endParaRPr lang="fa-IR" b="1" dirty="0"/>
          </a:p>
        </p:txBody>
      </p:sp>
      <p:sp>
        <p:nvSpPr>
          <p:cNvPr id="3" name="Content Placeholder 2"/>
          <p:cNvSpPr>
            <a:spLocks noGrp="1"/>
          </p:cNvSpPr>
          <p:nvPr>
            <p:ph sz="quarter" idx="1"/>
          </p:nvPr>
        </p:nvSpPr>
        <p:spPr/>
        <p:txBody>
          <a:bodyPr/>
          <a:lstStyle/>
          <a:p>
            <a:pPr algn="just" rtl="1"/>
            <a:r>
              <a:rPr lang="fa-IR" dirty="0" smtClean="0"/>
              <a:t>حساب مستقل وجوه انتفاعی همان واحدهای انتفاعی وابسته به دولت می باشند که عملیات آنها بازرگانی بوده و مشابه سازمانهای بازرگانی اداره می شوند،‌ کالا و خدمتی را تولید و دراختیار مردم قرار می دهند. مثل شرکتهای آب و برق وگاز</a:t>
            </a:r>
            <a:endParaRPr lang="fa-IR" dirty="0"/>
          </a:p>
        </p:txBody>
      </p:sp>
    </p:spTree>
    <p:extLst>
      <p:ext uri="{BB962C8B-B14F-4D97-AF65-F5344CB8AC3E}">
        <p14:creationId xmlns:p14="http://schemas.microsoft.com/office/powerpoint/2010/main" val="4178517882"/>
      </p:ext>
    </p:extLst>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chor="ctr"/>
          <a:lstStyle/>
          <a:p>
            <a:pPr algn="ctr" rtl="1"/>
            <a:r>
              <a:rPr lang="fa-IR" b="1" dirty="0" smtClean="0"/>
              <a:t>حسابهای مستقل برای وجوه امانی</a:t>
            </a:r>
            <a:endParaRPr lang="fa-IR" b="1" dirty="0"/>
          </a:p>
        </p:txBody>
      </p:sp>
      <p:sp>
        <p:nvSpPr>
          <p:cNvPr id="3" name="Content Placeholder 2"/>
          <p:cNvSpPr>
            <a:spLocks noGrp="1"/>
          </p:cNvSpPr>
          <p:nvPr>
            <p:ph sz="quarter" idx="1"/>
          </p:nvPr>
        </p:nvSpPr>
        <p:spPr/>
        <p:txBody>
          <a:bodyPr/>
          <a:lstStyle/>
          <a:p>
            <a:pPr algn="just" rtl="1"/>
            <a:r>
              <a:rPr lang="fa-IR" dirty="0" smtClean="0"/>
              <a:t>وجوه امانی به منابعی اطلاق می شود که دولت یا سازمانهای تابعه آن حق تصرف مالکانه در آنها را ندارند. این قبیل وجوه معمولا به صورت امانت نزد دولت یا سازمانهای دولتی باقی می ماند تا در موقع مناسب به اشخاص ذینفع مسترد شود.</a:t>
            </a:r>
            <a:endParaRPr lang="fa-IR" dirty="0"/>
          </a:p>
        </p:txBody>
      </p:sp>
    </p:spTree>
    <p:extLst>
      <p:ext uri="{BB962C8B-B14F-4D97-AF65-F5344CB8AC3E}">
        <p14:creationId xmlns:p14="http://schemas.microsoft.com/office/powerpoint/2010/main" val="723841371"/>
      </p:ext>
    </p:extLst>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chor="ctr"/>
          <a:lstStyle/>
          <a:p>
            <a:pPr algn="ctr" rtl="1"/>
            <a:r>
              <a:rPr lang="fa-IR" b="1" dirty="0" smtClean="0"/>
              <a:t>حساب مستقل وجوه بازنشستگی</a:t>
            </a:r>
            <a:endParaRPr lang="fa-IR" b="1" dirty="0"/>
          </a:p>
        </p:txBody>
      </p:sp>
      <p:sp>
        <p:nvSpPr>
          <p:cNvPr id="3" name="Content Placeholder 2"/>
          <p:cNvSpPr>
            <a:spLocks noGrp="1"/>
          </p:cNvSpPr>
          <p:nvPr>
            <p:ph sz="quarter" idx="1"/>
          </p:nvPr>
        </p:nvSpPr>
        <p:spPr/>
        <p:txBody>
          <a:bodyPr/>
          <a:lstStyle/>
          <a:p>
            <a:pPr algn="just" rtl="1"/>
            <a:r>
              <a:rPr lang="fa-IR" dirty="0" smtClean="0"/>
              <a:t>در هر کشوری سازمان یا سازمانهای غیر انتفاعی تشکیل می شوند تا امورمربوط به تامین آتیه کارکنان شاغل دستگاههای دولتی و خصوصی را در زمان بازنشستگی و کارافتادگی به عهده بگیرند. این قبیل سازمانها که به صورت غیر انتفاعی اداره می شوند وجوهی را در زمان اشتغال کارکنان دریافت و به عنوان منابع مالی در اختیار می گیرند و در قبال آن در زمان بازنشستگی و از کار افتادگی یا فوت به ایشان و یا وراث قانونی آنان مقرری ماهانه پرداخت می نماید.</a:t>
            </a:r>
            <a:endParaRPr lang="fa-IR" dirty="0"/>
          </a:p>
        </p:txBody>
      </p:sp>
    </p:spTree>
    <p:extLst>
      <p:ext uri="{BB962C8B-B14F-4D97-AF65-F5344CB8AC3E}">
        <p14:creationId xmlns:p14="http://schemas.microsoft.com/office/powerpoint/2010/main" val="3959130129"/>
      </p:ext>
    </p:extLst>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chor="ctr"/>
          <a:lstStyle/>
          <a:p>
            <a:pPr algn="ctr"/>
            <a:r>
              <a:rPr lang="fa-IR" b="1" dirty="0" smtClean="0"/>
              <a:t>حساب مستقل وجوه موقوفه</a:t>
            </a:r>
            <a:endParaRPr lang="fa-IR" b="1" dirty="0"/>
          </a:p>
        </p:txBody>
      </p:sp>
      <p:sp>
        <p:nvSpPr>
          <p:cNvPr id="3" name="Content Placeholder 2"/>
          <p:cNvSpPr>
            <a:spLocks noGrp="1"/>
          </p:cNvSpPr>
          <p:nvPr>
            <p:ph sz="quarter" idx="1"/>
          </p:nvPr>
        </p:nvSpPr>
        <p:spPr/>
        <p:txBody>
          <a:bodyPr/>
          <a:lstStyle/>
          <a:p>
            <a:pPr marL="0" indent="0" algn="just" rtl="1">
              <a:buNone/>
            </a:pPr>
            <a:r>
              <a:rPr lang="fa-IR" dirty="0" smtClean="0"/>
              <a:t>در مواردی وجوهی توسط اشخاص حقیقی یا حقوقی در اختیار دولت، شهرداریها و سایر سازمانهای غیر انتفاعی دیگر به عنوان موقوفه قرار می گیرد تا تحت شرایط مشخصی که واقف معین می کند، درآمد حاصل از سرمایه گذاری این قبیل وجوه برای مقاصد معینی به صرف برسد.</a:t>
            </a:r>
          </a:p>
          <a:p>
            <a:pPr marL="0" indent="0" algn="just" rtl="1">
              <a:buNone/>
            </a:pPr>
            <a:r>
              <a:rPr lang="fa-IR" dirty="0" smtClean="0"/>
              <a:t>موجوه موقوفه به دو دسته قابل مصرف و غیر قابل مصرف تقسیم می شوند.</a:t>
            </a:r>
            <a:endParaRPr lang="fa-IR" dirty="0"/>
          </a:p>
        </p:txBody>
      </p:sp>
    </p:spTree>
    <p:extLst>
      <p:ext uri="{BB962C8B-B14F-4D97-AF65-F5344CB8AC3E}">
        <p14:creationId xmlns:p14="http://schemas.microsoft.com/office/powerpoint/2010/main" val="1436817391"/>
      </p:ext>
    </p:extLst>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chor="ctr"/>
          <a:lstStyle/>
          <a:p>
            <a:pPr algn="ctr"/>
            <a:r>
              <a:rPr lang="fa-IR" b="1" dirty="0" smtClean="0"/>
              <a:t>حساب مستقل وجوه سپرده</a:t>
            </a:r>
            <a:endParaRPr lang="fa-IR" b="1" dirty="0"/>
          </a:p>
        </p:txBody>
      </p:sp>
      <p:sp>
        <p:nvSpPr>
          <p:cNvPr id="3" name="Content Placeholder 2"/>
          <p:cNvSpPr>
            <a:spLocks noGrp="1"/>
          </p:cNvSpPr>
          <p:nvPr>
            <p:ph sz="quarter" idx="1"/>
          </p:nvPr>
        </p:nvSpPr>
        <p:spPr/>
        <p:txBody>
          <a:bodyPr/>
          <a:lstStyle/>
          <a:p>
            <a:pPr algn="just" rtl="1"/>
            <a:r>
              <a:rPr lang="fa-IR" dirty="0" smtClean="0"/>
              <a:t>دولت و شهردایها و سازمانهای تابعه آنها در اجرای قوانین و مقررات، وجوهی را تحت عنوان  تضمین و یا وثیقه از اشخاص حقیقی یا حقوقی دریافت می نمایند. این قبیل وجوه پس از اجرای کار یا انجام معامله طبق قرارداد منعقده به صاحبان آنها مسترد می شود.وجوه مذکور غیر قابل مصرف می باشد و منحصرا به منظور تضمین و جلوگیری از تضییع حقوق دولت از اشخاص حقیقی یا حقوقی طرف معامله دریافت می گردد.</a:t>
            </a:r>
          </a:p>
          <a:p>
            <a:pPr algn="just" rtl="1"/>
            <a:r>
              <a:rPr lang="fa-IR" dirty="0" smtClean="0"/>
              <a:t>در مقررات مالی برخی کشورها نظیر ایران تحت شرایطی به دولت اجازه داده شده است در مواقعی که با کمبود نقدینگی مواجه می باشد، به صورت موقت و کوتاه مدت از وجوه سپرده استفاده نماید مشروط بر اینکه بلافاصله پس از درخواست صاحبان آن ها نسبت به استرداد آن اقدام نماید.</a:t>
            </a:r>
            <a:endParaRPr lang="fa-IR" dirty="0"/>
          </a:p>
        </p:txBody>
      </p:sp>
    </p:spTree>
    <p:extLst>
      <p:ext uri="{BB962C8B-B14F-4D97-AF65-F5344CB8AC3E}">
        <p14:creationId xmlns:p14="http://schemas.microsoft.com/office/powerpoint/2010/main" val="3323496267"/>
      </p:ext>
    </p:extLst>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chor="ctr"/>
          <a:lstStyle/>
          <a:p>
            <a:pPr algn="ctr"/>
            <a:r>
              <a:rPr lang="fa-IR" b="1" dirty="0" smtClean="0"/>
              <a:t>رابطه بین حسابهای مستقل</a:t>
            </a:r>
            <a:endParaRPr lang="fa-IR" b="1" dirty="0"/>
          </a:p>
        </p:txBody>
      </p:sp>
      <p:sp>
        <p:nvSpPr>
          <p:cNvPr id="3" name="Content Placeholder 2"/>
          <p:cNvSpPr>
            <a:spLocks noGrp="1"/>
          </p:cNvSpPr>
          <p:nvPr>
            <p:ph sz="quarter" idx="1"/>
          </p:nvPr>
        </p:nvSpPr>
        <p:spPr/>
        <p:txBody>
          <a:bodyPr/>
          <a:lstStyle/>
          <a:p>
            <a:pPr algn="r" rtl="1"/>
            <a:r>
              <a:rPr lang="fa-IR" dirty="0" smtClean="0"/>
              <a:t>حسابهای مستقل می توانند با یکدیگر مبادلات مالی انجام دهند به عنوان مثال یک حساب مستقل می تواند بر اساس مجوز قانونی از حساب مستقل دیگر وام دریافت نماید.</a:t>
            </a:r>
            <a:endParaRPr lang="fa-IR" dirty="0"/>
          </a:p>
        </p:txBody>
      </p:sp>
    </p:spTree>
    <p:extLst>
      <p:ext uri="{BB962C8B-B14F-4D97-AF65-F5344CB8AC3E}">
        <p14:creationId xmlns:p14="http://schemas.microsoft.com/office/powerpoint/2010/main" val="2166078432"/>
      </p:ext>
    </p:extLst>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chor="ctr"/>
          <a:lstStyle/>
          <a:p>
            <a:pPr algn="ctr"/>
            <a:r>
              <a:rPr lang="fa-IR" b="1" dirty="0" smtClean="0"/>
              <a:t>اصل تعدد حسابهای مستقل</a:t>
            </a:r>
            <a:endParaRPr lang="fa-IR" b="1" dirty="0"/>
          </a:p>
        </p:txBody>
      </p:sp>
      <p:sp>
        <p:nvSpPr>
          <p:cNvPr id="3" name="Content Placeholder 2"/>
          <p:cNvSpPr>
            <a:spLocks noGrp="1"/>
          </p:cNvSpPr>
          <p:nvPr>
            <p:ph sz="quarter" idx="1"/>
          </p:nvPr>
        </p:nvSpPr>
        <p:spPr>
          <a:xfrm>
            <a:off x="762000" y="1600200"/>
            <a:ext cx="7162800" cy="4873752"/>
          </a:xfrm>
        </p:spPr>
        <p:txBody>
          <a:bodyPr/>
          <a:lstStyle/>
          <a:p>
            <a:pPr algn="just" rtl="1"/>
            <a:r>
              <a:rPr lang="fa-IR" dirty="0" smtClean="0"/>
              <a:t>واحدهای دولتی باید حسابهای مستقلی را ایجاد و نگهداری نمایند که از نظر قانونی و سلامت امور مالی ضروری است. فقط حداقل حسابهای مستقل که بر طبق مقررات و شرایط عملیات ضروری است باید ایجاد شود، زیرا ایجاد حسابهای مستقل غیر ضروری موجب عدم انعطاف پذیری و پیچیدگی بیش از حد اداره امور مالی و کاهش دارائی آن می شود.</a:t>
            </a:r>
            <a:endParaRPr lang="fa-IR" dirty="0"/>
          </a:p>
        </p:txBody>
      </p:sp>
    </p:spTree>
    <p:extLst>
      <p:ext uri="{BB962C8B-B14F-4D97-AF65-F5344CB8AC3E}">
        <p14:creationId xmlns:p14="http://schemas.microsoft.com/office/powerpoint/2010/main" val="248220786"/>
      </p:ext>
    </p:extLst>
  </p:cSld>
  <p:clrMapOvr>
    <a:masterClrMapping/>
  </p:clrMapOvr>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chor="ctr"/>
          <a:lstStyle/>
          <a:p>
            <a:pPr algn="ctr"/>
            <a:r>
              <a:rPr lang="fa-IR" b="1" dirty="0" smtClean="0"/>
              <a:t>اصل گزارشگری دارائیهای سرمایه ای</a:t>
            </a:r>
            <a:endParaRPr lang="fa-IR" b="1" dirty="0"/>
          </a:p>
        </p:txBody>
      </p:sp>
      <p:sp>
        <p:nvSpPr>
          <p:cNvPr id="3" name="Content Placeholder 2"/>
          <p:cNvSpPr>
            <a:spLocks noGrp="1"/>
          </p:cNvSpPr>
          <p:nvPr>
            <p:ph sz="quarter" idx="1"/>
          </p:nvPr>
        </p:nvSpPr>
        <p:spPr/>
        <p:txBody>
          <a:bodyPr/>
          <a:lstStyle/>
          <a:p>
            <a:pPr algn="r" rtl="1"/>
            <a:r>
              <a:rPr lang="fa-IR" dirty="0" smtClean="0"/>
              <a:t>یک تفاوت آشکار باید بین دارائیهای سرمایه ای  عمومی و دارئیهای سرمایه ای حسابهای مستقل وجوه سرمایه ای و وجوه امانی قائل شد.</a:t>
            </a:r>
          </a:p>
          <a:p>
            <a:pPr algn="r" rtl="1"/>
            <a:r>
              <a:rPr lang="fa-IR" dirty="0" smtClean="0"/>
              <a:t>داراییهای سرمایه ای حساب مستقل وجوه سرمایه ای هم در صورتهای مالی حساب مستقل مذکور و هم در صورتهای مالی جامع دولت منعکس می شود</a:t>
            </a:r>
          </a:p>
          <a:p>
            <a:pPr algn="r" rtl="1"/>
            <a:r>
              <a:rPr lang="fa-IR" dirty="0"/>
              <a:t>داراییهای سرمایه ای حساب مستقل وجوه </a:t>
            </a:r>
            <a:r>
              <a:rPr lang="fa-IR" dirty="0" smtClean="0"/>
              <a:t>امانی فقط در صورتحساب خالص دارائیهای حساب مستقل وجوه امانی گزارش می شود.</a:t>
            </a:r>
          </a:p>
          <a:p>
            <a:pPr algn="r" rtl="1"/>
            <a:r>
              <a:rPr lang="fa-IR" dirty="0" smtClean="0"/>
              <a:t>داراییهای سرمایه ای عمومی نباید در حسابهای مستقل وجوه دولتی منعکس شوند بلکه در ستون فعالیتهای دولتی صورتحساب جامع خالص دارائیهای دولت درج می گردند.</a:t>
            </a:r>
            <a:endParaRPr lang="fa-IR" dirty="0"/>
          </a:p>
        </p:txBody>
      </p:sp>
    </p:spTree>
    <p:extLst>
      <p:ext uri="{BB962C8B-B14F-4D97-AF65-F5344CB8AC3E}">
        <p14:creationId xmlns:p14="http://schemas.microsoft.com/office/powerpoint/2010/main" val="3649260573"/>
      </p:ext>
    </p:extLst>
  </p:cSld>
  <p:clrMapOvr>
    <a:masterClrMapping/>
  </p:clrMapOvr>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chor="ctr"/>
          <a:lstStyle/>
          <a:p>
            <a:pPr algn="ctr"/>
            <a:r>
              <a:rPr lang="fa-IR" b="1" dirty="0" smtClean="0"/>
              <a:t>ارزیابی دارائیهای سرمایه ای</a:t>
            </a:r>
            <a:endParaRPr lang="en-US" b="1" dirty="0"/>
          </a:p>
        </p:txBody>
      </p:sp>
      <p:sp>
        <p:nvSpPr>
          <p:cNvPr id="3" name="Content Placeholder 2"/>
          <p:cNvSpPr>
            <a:spLocks noGrp="1"/>
          </p:cNvSpPr>
          <p:nvPr>
            <p:ph sz="quarter" idx="1"/>
          </p:nvPr>
        </p:nvSpPr>
        <p:spPr/>
        <p:txBody>
          <a:bodyPr/>
          <a:lstStyle/>
          <a:p>
            <a:pPr algn="r" rtl="1"/>
            <a:r>
              <a:rPr lang="fa-IR" dirty="0" smtClean="0"/>
              <a:t>دارائیهای سرمایه ای باید به بهای تمام شده تاریخی گزارش شود. بهای تمام شده دارائیهای سرمایه ای شامل بهای خرید یا ساخت دارائی و هزینه های جانبی لازم برای استقرار دارائی در محل مورد نظر و فراهم نمودنن شرایط استفاده از آن خواهد بود.</a:t>
            </a:r>
          </a:p>
          <a:p>
            <a:pPr algn="r" rtl="1"/>
            <a:r>
              <a:rPr lang="fa-IR" dirty="0" smtClean="0"/>
              <a:t>دارائیهای سرمایه ای اهدائی باید به بهای منصفانه برآوردی در زمان دریافت دارائی به همراه هزینه های جانبی ثبت شود.</a:t>
            </a:r>
            <a:endParaRPr lang="en-US" dirty="0"/>
          </a:p>
        </p:txBody>
      </p:sp>
    </p:spTree>
    <p:extLst>
      <p:ext uri="{BB962C8B-B14F-4D97-AF65-F5344CB8AC3E}">
        <p14:creationId xmlns:p14="http://schemas.microsoft.com/office/powerpoint/2010/main" val="2390733604"/>
      </p:ext>
    </p:extLst>
  </p:cSld>
  <p:clrMapOvr>
    <a:masterClrMapping/>
  </p:clrMapOvr>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chor="ctr"/>
          <a:lstStyle/>
          <a:p>
            <a:pPr algn="ctr"/>
            <a:r>
              <a:rPr lang="fa-IR" b="1" dirty="0" smtClean="0"/>
              <a:t>استهلاک دارائیهای سرمایه ای</a:t>
            </a:r>
            <a:endParaRPr lang="en-US" b="1" dirty="0"/>
          </a:p>
        </p:txBody>
      </p:sp>
      <p:sp>
        <p:nvSpPr>
          <p:cNvPr id="3" name="Content Placeholder 2"/>
          <p:cNvSpPr>
            <a:spLocks noGrp="1"/>
          </p:cNvSpPr>
          <p:nvPr>
            <p:ph sz="quarter" idx="1"/>
          </p:nvPr>
        </p:nvSpPr>
        <p:spPr/>
        <p:txBody>
          <a:bodyPr/>
          <a:lstStyle/>
          <a:p>
            <a:pPr algn="just" rtl="1"/>
            <a:r>
              <a:rPr lang="fa-IR" dirty="0" smtClean="0"/>
              <a:t>دارائیهای سرمایه ای باید در طول عمر مفید برآوردی مستهلک شوند مگر آنکه استهلاک پذیر نبوده و یا از مصادیق دارائیهای زیربنائی باشد.</a:t>
            </a:r>
          </a:p>
          <a:p>
            <a:pPr algn="just" rtl="1"/>
            <a:r>
              <a:rPr lang="fa-IR" dirty="0" smtClean="0"/>
              <a:t>هزینه استهلاک در صورتحساب جامع فعالیتهای دولت، صورتحساب درآمد و هزینه و تغییرات در خالص دارائیهای حساب مستقل وجوه سرمایه ای و همچنین صورتحساب تغییر در خالص دارائیهای وجوه امانی گزارش می شود.</a:t>
            </a:r>
            <a:endParaRPr lang="en-US" dirty="0"/>
          </a:p>
        </p:txBody>
      </p:sp>
    </p:spTree>
    <p:extLst>
      <p:ext uri="{BB962C8B-B14F-4D97-AF65-F5344CB8AC3E}">
        <p14:creationId xmlns:p14="http://schemas.microsoft.com/office/powerpoint/2010/main" val="3073813527"/>
      </p:ext>
    </p:extLst>
  </p:cSld>
  <p:clrMapOvr>
    <a:masterClrMapping/>
  </p:clrMapOvr>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chor="ctr"/>
          <a:lstStyle/>
          <a:p>
            <a:pPr algn="ctr"/>
            <a:r>
              <a:rPr lang="fa-IR" b="1" dirty="0" smtClean="0"/>
              <a:t>اصل حسابداری بدهی های بلند مدت</a:t>
            </a:r>
            <a:endParaRPr lang="fa-IR" b="1" dirty="0"/>
          </a:p>
        </p:txBody>
      </p:sp>
      <p:sp>
        <p:nvSpPr>
          <p:cNvPr id="3" name="Content Placeholder 2"/>
          <p:cNvSpPr>
            <a:spLocks noGrp="1"/>
          </p:cNvSpPr>
          <p:nvPr>
            <p:ph sz="quarter" idx="1"/>
          </p:nvPr>
        </p:nvSpPr>
        <p:spPr/>
        <p:txBody>
          <a:bodyPr>
            <a:normAutofit fontScale="92500" lnSpcReduction="10000"/>
          </a:bodyPr>
          <a:lstStyle/>
          <a:p>
            <a:pPr algn="just" rtl="1"/>
            <a:r>
              <a:rPr lang="fa-IR" dirty="0" smtClean="0"/>
              <a:t>اصل حسابداری بدهی های بلند مدت که بر نحوه انعکاس بدهی های بلند مدت فعالیتهای دولتی و بازرگانی دولت تاکید دارد</a:t>
            </a:r>
          </a:p>
          <a:p>
            <a:pPr algn="just" rtl="1"/>
            <a:r>
              <a:rPr lang="fa-IR" dirty="0" smtClean="0"/>
              <a:t>تفاوت آشکاری باید بین بدهی های بلند مدت عمومی و بدهی های بلند مدت حسابهای مستقل قائل شد. </a:t>
            </a:r>
          </a:p>
          <a:p>
            <a:pPr algn="just" rtl="1"/>
            <a:r>
              <a:rPr lang="fa-IR" dirty="0" smtClean="0"/>
              <a:t>بدهی های بلند مدتی که به صورت مستقیم به حسابهای مستقل وجوه سرمایه ای ارتباط دارد و از محل همان حسابهای مستقل بازپرداخت می شوند،باید در صورت خالص دارائیهای حسابهای مستقل وجوه سرمایه ای و صورت جامع خالص دارائیهای دولت گزارش شوند.</a:t>
            </a:r>
          </a:p>
          <a:p>
            <a:pPr algn="just" rtl="1"/>
            <a:r>
              <a:rPr lang="fa-IR" dirty="0" smtClean="0"/>
              <a:t>بدخی های بلند مدتی که به حساب مستقل وجوه امانی مربوط می شوند و از محل منابع همان حسابهای مستقل بازپرداخت می گردند باید در صورتحساب خالص دارائیهای حسابهای مستقل وجوه امنی گزارش شوند.</a:t>
            </a:r>
          </a:p>
          <a:p>
            <a:pPr algn="just" rtl="1"/>
            <a:r>
              <a:rPr lang="fa-IR" dirty="0" smtClean="0"/>
              <a:t>سایر بدهی های بلند مدت سررسید نشده واحدهای دولتی نباید به عنوان بدهی ها در حسابهای مستقل وجوه دولتی منعکس شوند بلکه باید در ستون فعالیتهای دولتی صورت جامع خالص دارائیهای دولت گزارش شوند.</a:t>
            </a:r>
          </a:p>
        </p:txBody>
      </p:sp>
    </p:spTree>
    <p:extLst>
      <p:ext uri="{BB962C8B-B14F-4D97-AF65-F5344CB8AC3E}">
        <p14:creationId xmlns:p14="http://schemas.microsoft.com/office/powerpoint/2010/main" val="2726796755"/>
      </p:ext>
    </p:extLst>
  </p:cSld>
  <p:clrMapOvr>
    <a:masterClrMapping/>
  </p:clrMapOvr>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chor="ctr"/>
          <a:lstStyle/>
          <a:p>
            <a:pPr algn="ctr" rtl="1"/>
            <a:r>
              <a:rPr lang="fa-IR" b="1" dirty="0" smtClean="0"/>
              <a:t>اصل معیار اندازه گیری و مبنای حسابداری صورتهای مالی جامع دولت</a:t>
            </a:r>
            <a:endParaRPr lang="fa-IR" b="1" dirty="0"/>
          </a:p>
        </p:txBody>
      </p:sp>
      <p:sp>
        <p:nvSpPr>
          <p:cNvPr id="3" name="Content Placeholder 2"/>
          <p:cNvSpPr>
            <a:spLocks noGrp="1"/>
          </p:cNvSpPr>
          <p:nvPr>
            <p:ph sz="quarter" idx="1"/>
          </p:nvPr>
        </p:nvSpPr>
        <p:spPr/>
        <p:txBody>
          <a:bodyPr/>
          <a:lstStyle/>
          <a:p>
            <a:pPr algn="just" rtl="1"/>
            <a:r>
              <a:rPr lang="fa-IR" dirty="0" smtClean="0"/>
              <a:t>صورتهای جامع خالص دارائیها و فعالیتهای دولت باید براساس معیار اندازه گیری جریان منابع اقتصادی و مبنای تعهدی تهیه و تنظیم شود. درآمدها، هزینه ها، عایدات، زیانها، دارئیها و بدهی های ناشی از رویدادهای مبادله ای و غیر مبادله ای باید در زمانی تشخیص و شناسائی شوند که آن رویداد اتفاق می افتد. درآمدها، هزینه ها، دارائیها و بدهی های ناشی از رویدادهای غیر مبادله ای باید بر طبق بیانیه شماره 33 تشخیص و شناسائی شوند.</a:t>
            </a:r>
            <a:endParaRPr lang="fa-IR" dirty="0"/>
          </a:p>
        </p:txBody>
      </p:sp>
    </p:spTree>
    <p:extLst>
      <p:ext uri="{BB962C8B-B14F-4D97-AF65-F5344CB8AC3E}">
        <p14:creationId xmlns:p14="http://schemas.microsoft.com/office/powerpoint/2010/main" val="2033942984"/>
      </p:ext>
    </p:extLst>
  </p:cSld>
  <p:clrMapOvr>
    <a:masterClrMapping/>
  </p:clrMapOvr>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chor="ctr"/>
          <a:lstStyle/>
          <a:p>
            <a:pPr algn="ctr"/>
            <a:r>
              <a:rPr lang="fa-IR" b="1" dirty="0" smtClean="0"/>
              <a:t>صورتهای مالی حسابهای مستقل</a:t>
            </a:r>
            <a:endParaRPr lang="fa-IR" b="1" dirty="0"/>
          </a:p>
        </p:txBody>
      </p:sp>
      <p:sp>
        <p:nvSpPr>
          <p:cNvPr id="3" name="Content Placeholder 2"/>
          <p:cNvSpPr>
            <a:spLocks noGrp="1"/>
          </p:cNvSpPr>
          <p:nvPr>
            <p:ph sz="quarter" idx="1"/>
          </p:nvPr>
        </p:nvSpPr>
        <p:spPr/>
        <p:txBody>
          <a:bodyPr>
            <a:normAutofit lnSpcReduction="10000"/>
          </a:bodyPr>
          <a:lstStyle/>
          <a:p>
            <a:pPr algn="just" rtl="1"/>
            <a:r>
              <a:rPr lang="fa-IR" dirty="0" smtClean="0"/>
              <a:t>در تنظیم ورتهای مالی حسابهای مستقل باید بر حسب مورد از مبنای حسابداری تعهدی تعدیل شده یا تعهدی برای اندازه گیری وضعیت و نتایج عملیات مالی استفاده شود</a:t>
            </a:r>
          </a:p>
          <a:p>
            <a:pPr marL="0" indent="0" algn="just" rtl="1">
              <a:buNone/>
            </a:pPr>
            <a:r>
              <a:rPr lang="fa-IR" dirty="0" smtClean="0"/>
              <a:t>الف- صورتهای مالی حسابهای مستقل وجوه دولتی : بر مبنای حسابداری تعهدی تعدیل شده و بر اساس معیار اندازه گیری جریان منابع مالی ارائه شود</a:t>
            </a:r>
          </a:p>
          <a:p>
            <a:pPr marL="0" indent="0" algn="just" rtl="1">
              <a:buNone/>
            </a:pPr>
            <a:r>
              <a:rPr lang="fa-IR" dirty="0" smtClean="0"/>
              <a:t>ب- صورتهای خالص دارائیها و درآمد و هزینه و تغییرات در مازاد حسابهای مستقل وجوه سرمایه ای: بر مبنای حسابداری تعهدی و بر اساس معیار اندازه گیری جریان منابع اقتصادی</a:t>
            </a:r>
          </a:p>
          <a:p>
            <a:pPr marL="0" indent="0" algn="just" rtl="1">
              <a:buNone/>
            </a:pPr>
            <a:r>
              <a:rPr lang="fa-IR" dirty="0" smtClean="0"/>
              <a:t>ج- صورتهای مالی حسابهای مستقل وجوه امانی: بر مبنای حسابداری تعهدی و با معیار اندازه گیری جریان منابع اقتصادی</a:t>
            </a:r>
          </a:p>
          <a:p>
            <a:pPr marL="0" indent="0" algn="just" rtl="1">
              <a:buNone/>
            </a:pPr>
            <a:r>
              <a:rPr lang="fa-IR" dirty="0" smtClean="0"/>
              <a:t>ه- مبالغ انتقالی باید در دوره حسابداری گزارش شوند که دریافتنیها و پرداختنیهای بین حسابهای مستقل افزایش یابد.</a:t>
            </a:r>
            <a:endParaRPr lang="fa-IR" dirty="0"/>
          </a:p>
        </p:txBody>
      </p:sp>
    </p:spTree>
    <p:extLst>
      <p:ext uri="{BB962C8B-B14F-4D97-AF65-F5344CB8AC3E}">
        <p14:creationId xmlns:p14="http://schemas.microsoft.com/office/powerpoint/2010/main" val="339536059"/>
      </p:ext>
    </p:extLst>
  </p:cSld>
  <p:clrMapOvr>
    <a:masterClrMapping/>
  </p:clrMapOvr>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chor="ctr"/>
          <a:lstStyle/>
          <a:p>
            <a:pPr algn="ctr"/>
            <a:r>
              <a:rPr lang="fa-IR" b="1" dirty="0" smtClean="0"/>
              <a:t>اصل بودجه بندی و کنترل بودجه</a:t>
            </a:r>
            <a:endParaRPr lang="fa-IR" b="1" dirty="0"/>
          </a:p>
        </p:txBody>
      </p:sp>
      <p:sp>
        <p:nvSpPr>
          <p:cNvPr id="3" name="Content Placeholder 2"/>
          <p:cNvSpPr>
            <a:spLocks noGrp="1"/>
          </p:cNvSpPr>
          <p:nvPr>
            <p:ph sz="quarter" idx="1"/>
          </p:nvPr>
        </p:nvSpPr>
        <p:spPr/>
        <p:txBody>
          <a:bodyPr/>
          <a:lstStyle/>
          <a:p>
            <a:pPr algn="just" rtl="1"/>
            <a:r>
              <a:rPr lang="fa-IR" dirty="0" smtClean="0"/>
              <a:t>این اصل که به تصویب هیات تدوین استانداردهای حسابداری دولتی رسیده است مقرر می دارد:</a:t>
            </a:r>
          </a:p>
          <a:p>
            <a:pPr marL="0" indent="0" algn="just" rtl="1">
              <a:buNone/>
            </a:pPr>
            <a:r>
              <a:rPr lang="fa-IR" dirty="0" smtClean="0"/>
              <a:t>الف- هریک از واحدهای دولتی باید یک بودجه سالانه تنظیم نمایند.</a:t>
            </a:r>
          </a:p>
          <a:p>
            <a:pPr marL="0" indent="0" algn="just" rtl="1">
              <a:buNone/>
            </a:pPr>
            <a:r>
              <a:rPr lang="fa-IR" dirty="0" smtClean="0"/>
              <a:t>ب- سیستم حسابداری باید مبنایی برای کنترل بودجه مصوب فراهم نماید.</a:t>
            </a:r>
          </a:p>
          <a:p>
            <a:pPr marL="0" indent="0" algn="just" rtl="1">
              <a:buNone/>
            </a:pPr>
            <a:r>
              <a:rPr lang="fa-IR" dirty="0" smtClean="0"/>
              <a:t>ج- در بودجه، حسابها و گزارشهای مالی هریک از حسابهای مستقل باید اصطلاحات و طبقه بندیهای متداول مورد استفاده قرار گیرد.</a:t>
            </a:r>
            <a:endParaRPr lang="fa-IR" dirty="0"/>
          </a:p>
        </p:txBody>
      </p:sp>
    </p:spTree>
    <p:extLst>
      <p:ext uri="{BB962C8B-B14F-4D97-AF65-F5344CB8AC3E}">
        <p14:creationId xmlns:p14="http://schemas.microsoft.com/office/powerpoint/2010/main" val="3860643005"/>
      </p:ext>
    </p:extLst>
  </p:cSld>
  <p:clrMapOvr>
    <a:masterClrMapping/>
  </p:clrMapOvr>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chor="ctr"/>
          <a:lstStyle/>
          <a:p>
            <a:pPr algn="ctr"/>
            <a:r>
              <a:rPr lang="fa-IR" b="1" dirty="0" smtClean="0"/>
              <a:t>ضرورت بودجه بندی و کنترل بودجه ای</a:t>
            </a:r>
            <a:endParaRPr lang="en-US" b="1" dirty="0"/>
          </a:p>
        </p:txBody>
      </p:sp>
      <p:sp>
        <p:nvSpPr>
          <p:cNvPr id="3" name="Content Placeholder 2"/>
          <p:cNvSpPr>
            <a:spLocks noGrp="1"/>
          </p:cNvSpPr>
          <p:nvPr>
            <p:ph sz="quarter" idx="1"/>
          </p:nvPr>
        </p:nvSpPr>
        <p:spPr/>
        <p:txBody>
          <a:bodyPr/>
          <a:lstStyle/>
          <a:p>
            <a:pPr algn="just" rtl="1"/>
            <a:r>
              <a:rPr lang="fa-IR" dirty="0" smtClean="0"/>
              <a:t>در بیانیه مفهومی شماره یک </a:t>
            </a:r>
            <a:r>
              <a:rPr lang="en-US" dirty="0" smtClean="0"/>
              <a:t>GASB</a:t>
            </a:r>
            <a:r>
              <a:rPr lang="fa-IR" dirty="0" smtClean="0"/>
              <a:t> که بودجه بندی و کنترل بودجه ای را به عنوانیکی ازویژگی های کنترلی محیط فعالیتهای از نوع دولتی مطرح نموده است، تصریح گردیده که بودجه مهمترین سند مالی است که توسط دولت تهیه می شود.</a:t>
            </a:r>
          </a:p>
          <a:p>
            <a:pPr algn="just" rtl="1"/>
            <a:r>
              <a:rPr lang="fa-IR" dirty="0" smtClean="0"/>
              <a:t>بودجه به عنوان یک برنمه مالی برای هماهنگی درآمدها و یا مبالغی که برای تحقق اهداف معین در دسترس بوده و ضروری است، تعریف شده است.</a:t>
            </a:r>
            <a:endParaRPr lang="en-US" dirty="0"/>
          </a:p>
        </p:txBody>
      </p:sp>
    </p:spTree>
    <p:extLst>
      <p:ext uri="{BB962C8B-B14F-4D97-AF65-F5344CB8AC3E}">
        <p14:creationId xmlns:p14="http://schemas.microsoft.com/office/powerpoint/2010/main" val="1161061817"/>
      </p:ext>
    </p:extLst>
  </p:cSld>
  <p:clrMapOvr>
    <a:masterClrMapping/>
  </p:clrMapOvr>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chor="ctr"/>
          <a:lstStyle/>
          <a:p>
            <a:pPr algn="ctr"/>
            <a:r>
              <a:rPr lang="fa-IR" b="1" dirty="0" smtClean="0"/>
              <a:t>سیستم تامین اعتبار و ایجاد تعهد</a:t>
            </a:r>
            <a:endParaRPr lang="fa-IR" b="1" dirty="0"/>
          </a:p>
        </p:txBody>
      </p:sp>
      <p:sp>
        <p:nvSpPr>
          <p:cNvPr id="3" name="Content Placeholder 2"/>
          <p:cNvSpPr>
            <a:spLocks noGrp="1"/>
          </p:cNvSpPr>
          <p:nvPr>
            <p:ph sz="quarter" idx="1"/>
          </p:nvPr>
        </p:nvSpPr>
        <p:spPr/>
        <p:txBody>
          <a:bodyPr/>
          <a:lstStyle/>
          <a:p>
            <a:pPr algn="just" rtl="1"/>
            <a:r>
              <a:rPr lang="fa-IR" dirty="0" smtClean="0"/>
              <a:t>تامین اعتبار به این مفهوم است که قسمتی از اعتبار تخصیص یافته برای هزینه معین اختصاص می یابد.</a:t>
            </a:r>
          </a:p>
          <a:p>
            <a:pPr algn="just" rtl="1"/>
            <a:r>
              <a:rPr lang="fa-IR" dirty="0" smtClean="0"/>
              <a:t>سیستم تامین اعتبار پیش شرط تحقق اصل کنترل بودجه ای است.</a:t>
            </a:r>
          </a:p>
          <a:p>
            <a:pPr algn="just" rtl="1"/>
            <a:r>
              <a:rPr lang="fa-IR" dirty="0" smtClean="0"/>
              <a:t>مفهوم ساده تامین اعتبار و ایجاد تعهد یعنی قبل از آنکه برای دولت بدهی- در اثر خرید کالا و خدمات برای انجام برنامه های مصوب- ایجادشود باید قسمتی از اعتبار تخصیص یافته ای که از طرف دولت ابلاغ گردیده را برای بازپرداخت آن بدهی اختصاص دهیم. به بیان دیگر مقداری از اعتبار تخصیص یافته را برای خرج معینی مسدود نماییم تا به مصرف دیگری نرسد.</a:t>
            </a:r>
            <a:endParaRPr lang="fa-IR" dirty="0"/>
          </a:p>
        </p:txBody>
      </p:sp>
    </p:spTree>
    <p:extLst>
      <p:ext uri="{BB962C8B-B14F-4D97-AF65-F5344CB8AC3E}">
        <p14:creationId xmlns:p14="http://schemas.microsoft.com/office/powerpoint/2010/main" val="1497529968"/>
      </p:ext>
    </p:extLst>
  </p:cSld>
  <p:clrMapOvr>
    <a:masterClrMapping/>
  </p:clrMapOvr>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7924800" cy="1143000"/>
          </a:xfrm>
        </p:spPr>
        <p:txBody>
          <a:bodyPr anchor="ctr"/>
          <a:lstStyle/>
          <a:p>
            <a:pPr algn="r"/>
            <a:r>
              <a:rPr lang="fa-IR" b="1" dirty="0" smtClean="0"/>
              <a:t>اصل طبقه بندی حساب وجوه انتقالی، درآمد، مخارج و هزینه</a:t>
            </a:r>
            <a:endParaRPr lang="fa-IR" b="1" dirty="0"/>
          </a:p>
        </p:txBody>
      </p:sp>
      <p:sp>
        <p:nvSpPr>
          <p:cNvPr id="3" name="Content Placeholder 2"/>
          <p:cNvSpPr>
            <a:spLocks noGrp="1"/>
          </p:cNvSpPr>
          <p:nvPr>
            <p:ph sz="quarter" idx="1"/>
          </p:nvPr>
        </p:nvSpPr>
        <p:spPr>
          <a:xfrm>
            <a:off x="457200" y="1600200"/>
            <a:ext cx="7924800" cy="4873752"/>
          </a:xfrm>
        </p:spPr>
        <p:txBody>
          <a:bodyPr>
            <a:normAutofit fontScale="92500" lnSpcReduction="10000"/>
          </a:bodyPr>
          <a:lstStyle/>
          <a:p>
            <a:pPr algn="just" rtl="1"/>
            <a:r>
              <a:rPr lang="fa-IR" dirty="0" smtClean="0"/>
              <a:t>الف- وجوه انتقالی باید در صورتهای مالی اساسی به صورت جداگانه از درآمدها، هزینه ها و مخارج طبقه بندی شود.</a:t>
            </a:r>
          </a:p>
          <a:p>
            <a:pPr algn="just" rtl="1"/>
            <a:r>
              <a:rPr lang="fa-IR" dirty="0" smtClean="0"/>
              <a:t>ب- درآمد حاصل از فروش اوراق قرضه باید در صورتهای مالی حسابهای مستقل وجوه دولتی به صورت جدا از درآمدها و مخارج طبقه بندی شود.</a:t>
            </a:r>
          </a:p>
          <a:p>
            <a:pPr algn="just" rtl="1"/>
            <a:r>
              <a:rPr lang="fa-IR" dirty="0" smtClean="0"/>
              <a:t>ج- درآمدهای حسابهای مستقل وجوه دولتی باید بر حسب نوع حساب مستقل و منابع درآمد طبقه بندی شوند. مخارج نیز باید بر حسب حساب مستقل، وظایف یا برنامه ها، واحدهای سازمانی، فعالیت، ماهیت و نوع طبقه بندی شوند.</a:t>
            </a:r>
          </a:p>
          <a:p>
            <a:pPr algn="just" rtl="1"/>
            <a:r>
              <a:rPr lang="fa-IR" dirty="0" smtClean="0"/>
              <a:t>د- درآمدهای حسابهای مستقل وجوه سرمایه ای باید برحسب منابع و هزینه های حساب مستقل مذکور باید برحسب وظایف یا فعالیتها به همان ترتیبی که در سازمانهای بازرگانی مرسوم است، طبقه بندی شوند.</a:t>
            </a:r>
          </a:p>
          <a:p>
            <a:pPr algn="just" rtl="1"/>
            <a:r>
              <a:rPr lang="fa-IR" dirty="0" smtClean="0"/>
              <a:t>هـ- صورتحساب فعالیتها باید شرح فعالیتهای دولتی را حداقل بر حسب وظایف و در سطحی که صورت درآمدها، مخارج و تغییرات در مازاد حسابهای مستقل وجوه دولتی ارائه می نماید، گزارش نماید. دولتها باید فعالیتهای بازرگانی خود را حداقل برحسب بخش ارائه نمایند.</a:t>
            </a:r>
            <a:endParaRPr lang="fa-IR" dirty="0"/>
          </a:p>
        </p:txBody>
      </p:sp>
    </p:spTree>
    <p:extLst>
      <p:ext uri="{BB962C8B-B14F-4D97-AF65-F5344CB8AC3E}">
        <p14:creationId xmlns:p14="http://schemas.microsoft.com/office/powerpoint/2010/main" val="2241659354"/>
      </p:ext>
    </p:extLst>
  </p:cSld>
  <p:clrMapOvr>
    <a:masterClrMapping/>
  </p:clrMapOvr>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chor="ctr"/>
          <a:lstStyle/>
          <a:p>
            <a:pPr algn="ctr" rtl="1"/>
            <a:r>
              <a:rPr lang="fa-IR" b="1" dirty="0" smtClean="0"/>
              <a:t>اصل گزارشگری مالی سالانه</a:t>
            </a:r>
            <a:endParaRPr lang="fa-IR" b="1" dirty="0"/>
          </a:p>
        </p:txBody>
      </p:sp>
      <p:sp>
        <p:nvSpPr>
          <p:cNvPr id="3" name="Content Placeholder 2"/>
          <p:cNvSpPr>
            <a:spLocks noGrp="1"/>
          </p:cNvSpPr>
          <p:nvPr>
            <p:ph sz="quarter" idx="1"/>
          </p:nvPr>
        </p:nvSpPr>
        <p:spPr>
          <a:xfrm>
            <a:off x="457200" y="1066800"/>
            <a:ext cx="8077200" cy="5407152"/>
          </a:xfrm>
        </p:spPr>
        <p:txBody>
          <a:bodyPr>
            <a:normAutofit/>
          </a:bodyPr>
          <a:lstStyle/>
          <a:p>
            <a:pPr algn="just" rtl="1"/>
            <a:r>
              <a:rPr lang="fa-IR" dirty="0" smtClean="0"/>
              <a:t>یک گزارش مالی جامع سالانه باید بنحوی تهیه و ارائه گردد که کلیه فعالیت های دولت اصلی ( شامل واحدهای تابعه ترکیب شده) را در برگیرد و یک تصویر کلی از واحدهای وابسته به واحد گزارشگر که اطلاعات آنها جداگانه گزارش می شود را ارائه نماید. این گزارش شامل بخش مقدمه، تجزیه تحلیل مدیریت، صورتهای مالی اساسی، اطلاعات تکمیلی، صورتهای مالی جداگانه و ترکیبی حسابهای مستقل، جداول، توضیحات تشریحی و بخش آماری می باشد. واحد گزارشگر دولت اصلی ( شامل واحدهای تابعه ) و واحدهای تابعه ای است که اطلاعات آنها جداگانه گزارش می شود.</a:t>
            </a:r>
          </a:p>
          <a:p>
            <a:pPr algn="just" rtl="1"/>
            <a:r>
              <a:rPr lang="fa-IR" dirty="0" smtClean="0"/>
              <a:t>صورتهای مالی اساسی که باید شامل موارد زیر باشد:</a:t>
            </a:r>
          </a:p>
          <a:p>
            <a:pPr marL="0" indent="0" algn="just" rtl="1">
              <a:buNone/>
            </a:pPr>
            <a:r>
              <a:rPr lang="fa-IR" dirty="0" smtClean="0"/>
              <a:t>الف- صورتهای مالی جامع دولت</a:t>
            </a:r>
          </a:p>
          <a:p>
            <a:pPr marL="0" indent="0" algn="just" rtl="1">
              <a:buNone/>
            </a:pPr>
            <a:r>
              <a:rPr lang="fa-IR" dirty="0" smtClean="0"/>
              <a:t>ب- صورتهای مالی حسابهای مستقل</a:t>
            </a:r>
          </a:p>
          <a:p>
            <a:pPr marL="0" indent="0" algn="just" rtl="1">
              <a:buNone/>
            </a:pPr>
            <a:r>
              <a:rPr lang="fa-IR" dirty="0" smtClean="0"/>
              <a:t>ج- یادداشتهای همراه صورتهای مالی</a:t>
            </a:r>
            <a:endParaRPr lang="fa-IR" dirty="0"/>
          </a:p>
        </p:txBody>
      </p:sp>
    </p:spTree>
    <p:extLst>
      <p:ext uri="{BB962C8B-B14F-4D97-AF65-F5344CB8AC3E}">
        <p14:creationId xmlns:p14="http://schemas.microsoft.com/office/powerpoint/2010/main" val="2046150471"/>
      </p:ext>
    </p:extLst>
  </p:cSld>
  <p:clrMapOvr>
    <a:masterClrMapping/>
  </p:clrMapOvr>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sz="quarter" idx="1"/>
          </p:nvPr>
        </p:nvSpPr>
        <p:spPr>
          <a:xfrm>
            <a:off x="457200" y="609600"/>
            <a:ext cx="7467600" cy="5864352"/>
          </a:xfrm>
        </p:spPr>
        <p:txBody>
          <a:bodyPr/>
          <a:lstStyle/>
          <a:p>
            <a:pPr algn="r" rtl="1"/>
            <a:r>
              <a:rPr lang="fa-IR" dirty="0" smtClean="0"/>
              <a:t> واحد گزارشگر شامل : 1- دولت اصلی، 2- سازمانهایی که دولت اصلی در قبال آنها مسئولیت پاسخگویی دارد،3- سایر سازمانهایی که طبع و ماهیت رابطه آنها با دولت الی به گونه ای است که حذفشان موجب می شود صورتهای مالی اساسی، گمراه کننده و ناقص باشد. صورتهای مالی جامع دولت باید اطلاعات مربوط به واحد گزارشگر را در کل به نحوی ارائه نماید که دولت اصلی و واحدهای تابعه و همچنین فعالیتهای از نوع دولتی و فعالیتهای از نوع بازرگانی از یکدیگر متمایز گردند و همچنین حسابهای مستقل با اهمیت دولت اصلی به صورت جداگانه و حسابهای مستقل کم اهمیت به صورت تجمیعی گزارش شوند.</a:t>
            </a:r>
          </a:p>
          <a:p>
            <a:pPr algn="r" rtl="1"/>
            <a:r>
              <a:rPr lang="fa-IR" dirty="0" smtClean="0"/>
              <a:t>هسته اصلی واحد گزارشگر مالی به صورت معمول دولت اصلی است. هرچند که یک سازمان دولتی نیز زمانی که صورتهای مالی جداگانه منتشر می نماید یک واحد گزارشگر اصلی محسوب می شود</a:t>
            </a:r>
          </a:p>
          <a:p>
            <a:pPr marL="0" indent="0" algn="r" rtl="1">
              <a:buNone/>
            </a:pPr>
            <a:endParaRPr lang="en-US" dirty="0"/>
          </a:p>
        </p:txBody>
      </p:sp>
    </p:spTree>
    <p:extLst>
      <p:ext uri="{BB962C8B-B14F-4D97-AF65-F5344CB8AC3E}">
        <p14:creationId xmlns:p14="http://schemas.microsoft.com/office/powerpoint/2010/main" val="271861633"/>
      </p:ext>
    </p:extLst>
  </p:cSld>
  <p:clrMapOvr>
    <a:masterClrMapping/>
  </p:clrMapOvr>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chor="ctr"/>
          <a:lstStyle/>
          <a:p>
            <a:pPr algn="ctr" rtl="1"/>
            <a:r>
              <a:rPr lang="fa-IR" b="1" dirty="0" smtClean="0"/>
              <a:t>محتوای گزارش مالی سالانه</a:t>
            </a:r>
            <a:endParaRPr lang="fa-IR" b="1" dirty="0"/>
          </a:p>
        </p:txBody>
      </p:sp>
      <p:sp>
        <p:nvSpPr>
          <p:cNvPr id="3" name="Content Placeholder 2"/>
          <p:cNvSpPr>
            <a:spLocks noGrp="1"/>
          </p:cNvSpPr>
          <p:nvPr>
            <p:ph sz="quarter" idx="1"/>
          </p:nvPr>
        </p:nvSpPr>
        <p:spPr/>
        <p:txBody>
          <a:bodyPr/>
          <a:lstStyle/>
          <a:p>
            <a:pPr algn="just" rtl="1"/>
            <a:r>
              <a:rPr lang="fa-IR" b="1" dirty="0" smtClean="0">
                <a:solidFill>
                  <a:srgbClr val="FF0000"/>
                </a:solidFill>
              </a:rPr>
              <a:t>بخش مقدمه: </a:t>
            </a:r>
            <a:r>
              <a:rPr lang="fa-IR" dirty="0" smtClean="0"/>
              <a:t>در این بخش یک سری نمودارها و نامه ای از مدیریت اجرائی دولت و سایر مواردی که مدیریت مناسب تشخیص دهد ارائه می شود. در نامه مدیریت اجرائی دولت، شرحی کلی  از وضعیت و شرایط مالی واحد گزارشگر توسط مسئول دولت بیان می گردد.</a:t>
            </a:r>
          </a:p>
          <a:p>
            <a:pPr algn="just" rtl="1"/>
            <a:r>
              <a:rPr lang="fa-IR" b="1" dirty="0" smtClean="0">
                <a:solidFill>
                  <a:srgbClr val="FF0000"/>
                </a:solidFill>
              </a:rPr>
              <a:t> بخش مالی:</a:t>
            </a:r>
            <a:r>
              <a:rPr lang="fa-IR" b="1" dirty="0" smtClean="0"/>
              <a:t>1- </a:t>
            </a:r>
            <a:r>
              <a:rPr lang="fa-IR" dirty="0" smtClean="0"/>
              <a:t>گزارش حسابرس، 2- تجزیه تحلیل مدیریت، 3- صورتهای مالی اساسی( صورتهای مالی جامع دولت- صورتهای مالی حسابهای مستقل- یادداشت های همراه صورتهای مالی) 4- اطلاعات اضافی مورد نیاز غیر از تجربه تحلیل مدیریت، 5- صورتهای مالی ترکیبی و جداگانه حسابهای مستقل و جداول</a:t>
            </a:r>
            <a:endParaRPr lang="fa-IR" dirty="0">
              <a:solidFill>
                <a:srgbClr val="FF0000"/>
              </a:solidFill>
            </a:endParaRPr>
          </a:p>
        </p:txBody>
      </p:sp>
    </p:spTree>
    <p:extLst>
      <p:ext uri="{BB962C8B-B14F-4D97-AF65-F5344CB8AC3E}">
        <p14:creationId xmlns:p14="http://schemas.microsoft.com/office/powerpoint/2010/main" val="2675852819"/>
      </p:ext>
    </p:extLst>
  </p:cSld>
  <p:clrMapOvr>
    <a:masterClrMapping/>
  </p:clrMapOvr>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sz="quarter" idx="1"/>
          </p:nvPr>
        </p:nvSpPr>
        <p:spPr>
          <a:xfrm>
            <a:off x="457200" y="609600"/>
            <a:ext cx="7772400" cy="5864352"/>
          </a:xfrm>
        </p:spPr>
        <p:txBody>
          <a:bodyPr/>
          <a:lstStyle/>
          <a:p>
            <a:pPr algn="just" rtl="1"/>
            <a:r>
              <a:rPr lang="fa-IR" dirty="0" smtClean="0"/>
              <a:t>گزارش حسابرس: حاوی اظهار نظر حسابرس مستقل نسبت به گزارشهای مالی ارائه شده که بر اساس اول پذیرفته شده حسابداری و حسابرسی دولتی صورت می گیرد.</a:t>
            </a:r>
          </a:p>
          <a:p>
            <a:pPr algn="just" rtl="1"/>
            <a:r>
              <a:rPr lang="fa-IR" dirty="0" smtClean="0"/>
              <a:t>تجزیه تحلیل مدیریت: شامل اطلاعات اضافی مورد نیاز به منظور فراهم نمودن یک تحلیل ساده و عینی از فعالیتهای مالی دولت، مبتنی بر حقایق و شرایطی که مدیریت از آن آگاهی کامل دارد. این نوع اطلاعات اضافی به مدیران مالی فرصت می دهد تا تجزیه تحلیل کوتاه مدت و بلند مدتی از فعالیتهای دولتی ارائه نماید.</a:t>
            </a:r>
          </a:p>
          <a:p>
            <a:pPr algn="just" rtl="1"/>
            <a:r>
              <a:rPr lang="fa-IR" dirty="0" smtClean="0"/>
              <a:t>صورتهای مالی اساسی:</a:t>
            </a:r>
          </a:p>
          <a:p>
            <a:pPr marL="0" indent="0" algn="just" rtl="1">
              <a:buNone/>
            </a:pPr>
            <a:r>
              <a:rPr lang="fa-IR" dirty="0" smtClean="0"/>
              <a:t>1- صورتهای مالی جامع دولت: شامل صورت خالص دارائیها و ورت فعالیتهای دولت است.</a:t>
            </a:r>
          </a:p>
          <a:p>
            <a:pPr marL="0" indent="0" algn="just" rtl="1">
              <a:buNone/>
            </a:pPr>
            <a:r>
              <a:rPr lang="fa-IR" dirty="0" smtClean="0"/>
              <a:t>2- صورتهای مالی حسابهای مستقل</a:t>
            </a:r>
          </a:p>
          <a:p>
            <a:pPr marL="0" indent="0" algn="just" rtl="1">
              <a:buNone/>
            </a:pPr>
            <a:r>
              <a:rPr lang="fa-IR" dirty="0" smtClean="0"/>
              <a:t>3- یادداشتهای همراه صورتهای مالی</a:t>
            </a:r>
            <a:endParaRPr lang="en-US" dirty="0"/>
          </a:p>
        </p:txBody>
      </p:sp>
    </p:spTree>
    <p:extLst>
      <p:ext uri="{BB962C8B-B14F-4D97-AF65-F5344CB8AC3E}">
        <p14:creationId xmlns:p14="http://schemas.microsoft.com/office/powerpoint/2010/main" val="3277452564"/>
      </p:ext>
    </p:extLst>
  </p:cSld>
  <p:clrMapOvr>
    <a:masterClrMapping/>
  </p:clrMapOvr>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chor="ctr"/>
          <a:lstStyle/>
          <a:p>
            <a:pPr algn="ctr"/>
            <a:r>
              <a:rPr lang="fa-IR" b="1" dirty="0" smtClean="0"/>
              <a:t>مبانی قانونی تدوین استانداردهای حسابداری</a:t>
            </a:r>
            <a:endParaRPr lang="fa-IR" b="1" dirty="0"/>
          </a:p>
        </p:txBody>
      </p:sp>
      <p:sp>
        <p:nvSpPr>
          <p:cNvPr id="3" name="Content Placeholder 2"/>
          <p:cNvSpPr>
            <a:spLocks noGrp="1"/>
          </p:cNvSpPr>
          <p:nvPr>
            <p:ph sz="quarter" idx="1"/>
          </p:nvPr>
        </p:nvSpPr>
        <p:spPr/>
        <p:txBody>
          <a:bodyPr/>
          <a:lstStyle/>
          <a:p>
            <a:pPr marL="0" indent="0" algn="just" rtl="1">
              <a:buNone/>
            </a:pPr>
            <a:r>
              <a:rPr lang="fa-IR" dirty="0" smtClean="0"/>
              <a:t>مبانی قانونی قابل استخراج از مقررات مالی و محاسباتی کشور به شرح زیر است:</a:t>
            </a:r>
          </a:p>
          <a:p>
            <a:pPr algn="just" rtl="1"/>
            <a:r>
              <a:rPr lang="fa-IR" b="1" dirty="0" smtClean="0">
                <a:solidFill>
                  <a:schemeClr val="accent3"/>
                </a:solidFill>
              </a:rPr>
              <a:t>بند (ز) ماده 7 اساسنامه سازمان حسابرسی مصوب سال 1366 : </a:t>
            </a:r>
            <a:r>
              <a:rPr lang="fa-IR" dirty="0" smtClean="0"/>
              <a:t>مرجع تخصصی و رسمی تدوین اصول و ضوابط حسابداری و حسابرسی در سطح کشور این سازمان می باشد.</a:t>
            </a:r>
          </a:p>
          <a:p>
            <a:pPr algn="just" rtl="1"/>
            <a:r>
              <a:rPr lang="fa-IR" b="1" dirty="0" smtClean="0">
                <a:solidFill>
                  <a:schemeClr val="accent3"/>
                </a:solidFill>
              </a:rPr>
              <a:t>ماده 128 قانون محاسبات عمومی کشور مصوب سال 1366 در مورد وزارتخانه ها و موسسات دولتی ( به عنوان واحدهای تابعه دولت ): </a:t>
            </a:r>
            <a:r>
              <a:rPr lang="fa-IR" dirty="0" smtClean="0"/>
              <a:t>نمونه اسنادی که برای پرداخت هزینه ها مورد قبول واقع می شود و همچنین مدارک و دفاتر و روش نگهداری حساب با موافقت وزارت امور اقتصادی و دارائی و تأیید دیوان محاسبات کشور تعیین می شود .. دستورالعمل های اجرائی این قانون از طرف وزارت مزبور ابلاغ خواهد شد.</a:t>
            </a:r>
          </a:p>
          <a:p>
            <a:pPr algn="r" rtl="1"/>
            <a:endParaRPr lang="fa-IR" dirty="0"/>
          </a:p>
        </p:txBody>
      </p:sp>
    </p:spTree>
    <p:extLst>
      <p:ext uri="{BB962C8B-B14F-4D97-AF65-F5344CB8AC3E}">
        <p14:creationId xmlns:p14="http://schemas.microsoft.com/office/powerpoint/2010/main" val="3861728942"/>
      </p:ext>
    </p:extLst>
  </p:cSld>
  <p:clrMapOvr>
    <a:masterClrMapping/>
  </p:clrMapOvr>
  <p:timing>
    <p:tnLst>
      <p:par>
        <p:cT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sz="quarter" idx="1"/>
          </p:nvPr>
        </p:nvSpPr>
        <p:spPr>
          <a:xfrm>
            <a:off x="457200" y="609600"/>
            <a:ext cx="8001000" cy="5864352"/>
          </a:xfrm>
        </p:spPr>
        <p:txBody>
          <a:bodyPr/>
          <a:lstStyle/>
          <a:p>
            <a:pPr algn="just" rtl="1"/>
            <a:r>
              <a:rPr lang="fa-IR" b="1" dirty="0" smtClean="0">
                <a:solidFill>
                  <a:schemeClr val="accent3"/>
                </a:solidFill>
              </a:rPr>
              <a:t>ج- ماده 99 قانون محاسبات عمومی کشور مقرر می دارد: </a:t>
            </a:r>
            <a:r>
              <a:rPr lang="fa-IR" dirty="0" smtClean="0"/>
              <a:t>شرکتهای دولتی مکلفند صورت حساب دریافت و پرداخت طرحهای عمرانی ( اعتبارات سرمایه گذاری ثابت ) خود را مطابق دستورالعملی که از طرف وزارت امور اقتصادی و دارائی تنظیم خواهد شد تهیه و پس از تصویب مجمع عمومی مربوط بلافاصله جهت درج در صورتحساب عملکرد سالانه بودجه کل کشور به وزارت امور اقتصادی و دارائی ارسال نمایند.</a:t>
            </a:r>
          </a:p>
          <a:p>
            <a:pPr algn="just" rtl="1"/>
            <a:r>
              <a:rPr lang="fa-IR" b="1" dirty="0" smtClean="0">
                <a:solidFill>
                  <a:schemeClr val="accent3"/>
                </a:solidFill>
              </a:rPr>
              <a:t>د- ماده 100 قانون محاسبات عمومی کشور: </a:t>
            </a:r>
            <a:r>
              <a:rPr lang="fa-IR" dirty="0" smtClean="0"/>
              <a:t>کلیه موسسات و نهادهای عمومی غیر دولتی موضوع ماده 5 این قانون مکلفند صورتحساب دریافت و پرداخت سالانه خود اعم از اعتبارات جاری و یا طرحهای عمرانی ( اعتبارات سرمایه گذاری ثابت ) را مطابق دستورالعملی که از طرف وزارت امور اقتصادی و دارائی تهیه و ابلاغ خواهد شد تنظیم و پس از تصویب مراجع قانونی ذیربط حداکثر تا پایان شهریور ماه سال بعد جهت درج در صورتحساب عملکرد سالانه بودجه کل کشور به وزارت امور اقتصادی و دارائی ارسال دارند.</a:t>
            </a:r>
          </a:p>
          <a:p>
            <a:pPr algn="just" rtl="1"/>
            <a:r>
              <a:rPr lang="fa-IR" b="1" dirty="0" smtClean="0">
                <a:solidFill>
                  <a:schemeClr val="accent3"/>
                </a:solidFill>
              </a:rPr>
              <a:t>هـ- قانون مالی و معاملاتی دانشگاهها و موسسات آموزش عالی و تحقیقاتی</a:t>
            </a:r>
            <a:endParaRPr lang="fa-IR" b="1" dirty="0">
              <a:solidFill>
                <a:schemeClr val="accent3"/>
              </a:solidFill>
            </a:endParaRPr>
          </a:p>
        </p:txBody>
      </p:sp>
    </p:spTree>
    <p:extLst>
      <p:ext uri="{BB962C8B-B14F-4D97-AF65-F5344CB8AC3E}">
        <p14:creationId xmlns:p14="http://schemas.microsoft.com/office/powerpoint/2010/main" val="2336142916"/>
      </p:ext>
    </p:extLst>
  </p:cSld>
  <p:clrMapOvr>
    <a:masterClrMapping/>
  </p:clrMapOvr>
  <p:timing>
    <p:tnLst>
      <p:par>
        <p:cTn id="1" dur="indefinite" restart="never" nodeType="tmRoot"/>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chor="ctr"/>
          <a:lstStyle/>
          <a:p>
            <a:pPr algn="ctr" rtl="1"/>
            <a:r>
              <a:rPr lang="fa-IR" b="1" dirty="0" smtClean="0"/>
              <a:t>تجزیه و تحلیل مبانی قانونی موجود</a:t>
            </a:r>
            <a:endParaRPr lang="fa-IR" b="1" dirty="0"/>
          </a:p>
        </p:txBody>
      </p:sp>
      <p:sp>
        <p:nvSpPr>
          <p:cNvPr id="3" name="Content Placeholder 2"/>
          <p:cNvSpPr>
            <a:spLocks noGrp="1"/>
          </p:cNvSpPr>
          <p:nvPr>
            <p:ph sz="quarter" idx="1"/>
          </p:nvPr>
        </p:nvSpPr>
        <p:spPr/>
        <p:txBody>
          <a:bodyPr/>
          <a:lstStyle/>
          <a:p>
            <a:pPr algn="just" rtl="1"/>
            <a:r>
              <a:rPr lang="fa-IR" dirty="0" smtClean="0"/>
              <a:t>با توجه به مقررات مالی و محاسباتی چنین استنباط می شود که یک مجوز قانونی صریح و روشنی برای تدوین استانداردهای حسابداری و حسابرسی موسسات دولتی و غیر انتفاعی وجود ندارد.</a:t>
            </a:r>
          </a:p>
          <a:p>
            <a:pPr algn="just" rtl="1"/>
            <a:r>
              <a:rPr lang="fa-IR" dirty="0" smtClean="0"/>
              <a:t>برخی به استناد ماده 128 قانون محاسبات عمومی اعتقاد دارند که مرجع تدوین استانداردهای حسابداری دولتی در مورد دولت و وزارتخانه و موسسات تابعه دولت، </a:t>
            </a:r>
            <a:r>
              <a:rPr lang="fa-IR" dirty="0" smtClean="0">
                <a:solidFill>
                  <a:schemeClr val="accent3"/>
                </a:solidFill>
              </a:rPr>
              <a:t>وزارت امور اقتصادی و دارائی و دیوان محاسبات کشور</a:t>
            </a:r>
            <a:r>
              <a:rPr lang="fa-IR" dirty="0" smtClean="0"/>
              <a:t> است و مرجع تدوین استانداردهای حسابرسی دولت و وزارتخانه ها و موسسات تابعه دولت نیز </a:t>
            </a:r>
            <a:r>
              <a:rPr lang="fa-IR" dirty="0" smtClean="0">
                <a:solidFill>
                  <a:schemeClr val="accent3"/>
                </a:solidFill>
              </a:rPr>
              <a:t>دیوان محاسبات کشور </a:t>
            </a:r>
            <a:r>
              <a:rPr lang="fa-IR" dirty="0" smtClean="0"/>
              <a:t>می باشد.</a:t>
            </a:r>
            <a:endParaRPr lang="fa-IR" dirty="0"/>
          </a:p>
        </p:txBody>
      </p:sp>
    </p:spTree>
    <p:extLst>
      <p:ext uri="{BB962C8B-B14F-4D97-AF65-F5344CB8AC3E}">
        <p14:creationId xmlns:p14="http://schemas.microsoft.com/office/powerpoint/2010/main" val="3096507633"/>
      </p:ext>
    </p:extLst>
  </p:cSld>
  <p:clrMapOvr>
    <a:masterClrMapping/>
  </p:clrMapOvr>
  <p:timing>
    <p:tnLst>
      <p:par>
        <p:cTn id="1" dur="indefinite" restart="never" nodeType="tmRoot"/>
      </p:par>
    </p:tn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chor="ctr"/>
          <a:lstStyle/>
          <a:p>
            <a:pPr algn="ctr"/>
            <a:r>
              <a:rPr lang="fa-IR" b="1" dirty="0" smtClean="0"/>
              <a:t>خلاصه فصل دوم</a:t>
            </a:r>
            <a:endParaRPr lang="fa-IR" b="1" dirty="0"/>
          </a:p>
        </p:txBody>
      </p:sp>
      <p:sp>
        <p:nvSpPr>
          <p:cNvPr id="3" name="Content Placeholder 2"/>
          <p:cNvSpPr>
            <a:spLocks noGrp="1"/>
          </p:cNvSpPr>
          <p:nvPr>
            <p:ph sz="quarter" idx="1"/>
          </p:nvPr>
        </p:nvSpPr>
        <p:spPr/>
        <p:txBody>
          <a:bodyPr/>
          <a:lstStyle/>
          <a:p>
            <a:pPr algn="just" rtl="1"/>
            <a:r>
              <a:rPr lang="fa-IR" dirty="0" smtClean="0"/>
              <a:t>چارچوب نظری حسابداری و گزارشگری مالی دولتی پیشرفته بر مبنای مفهوم مسئولیت پاسخگوئی تدوین و به همین دلیل، اصول و استانداردهای پذیرفته شده حسابداری بخش عمومی نیز بر اساس این مفهوم تدوین و به مورد اجراء گذاشته شده است.</a:t>
            </a:r>
            <a:endParaRPr lang="fa-IR" dirty="0"/>
          </a:p>
        </p:txBody>
      </p:sp>
    </p:spTree>
    <p:extLst>
      <p:ext uri="{BB962C8B-B14F-4D97-AF65-F5344CB8AC3E}">
        <p14:creationId xmlns:p14="http://schemas.microsoft.com/office/powerpoint/2010/main" val="589052571"/>
      </p:ext>
    </p:extLst>
  </p:cSld>
  <p:clrMapOvr>
    <a:masterClrMapping/>
  </p:clrMapOvr>
  <p:timing>
    <p:tnLst>
      <p:par>
        <p:cTn id="1" dur="indefinite" restart="never" nodeType="tmRoot"/>
      </p:par>
    </p:tnLst>
  </p:timing>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Oriel">
  <a:themeElements>
    <a:clrScheme name="Oriel">
      <a:dk1>
        <a:sysClr val="windowText" lastClr="000000"/>
      </a:dk1>
      <a:lt1>
        <a:sysClr val="window" lastClr="FFFFFF"/>
      </a:lt1>
      <a:dk2>
        <a:srgbClr val="575F6D"/>
      </a:dk2>
      <a:lt2>
        <a:srgbClr val="FFF39D"/>
      </a:lt2>
      <a:accent1>
        <a:srgbClr val="FE8637"/>
      </a:accent1>
      <a:accent2>
        <a:srgbClr val="7598D9"/>
      </a:accent2>
      <a:accent3>
        <a:srgbClr val="B32C16"/>
      </a:accent3>
      <a:accent4>
        <a:srgbClr val="F5CD2D"/>
      </a:accent4>
      <a:accent5>
        <a:srgbClr val="AEBAD5"/>
      </a:accent5>
      <a:accent6>
        <a:srgbClr val="777C84"/>
      </a:accent6>
      <a:hlink>
        <a:srgbClr val="D2611C"/>
      </a:hlink>
      <a:folHlink>
        <a:srgbClr val="3B435B"/>
      </a:folHlink>
    </a:clrScheme>
    <a:fontScheme name="Oriel">
      <a:majorFont>
        <a:latin typeface="Century Schoolbook"/>
        <a:ea typeface=""/>
        <a:cs typeface=""/>
        <a:font script="Jpan" typeface="ＭＳ Ｐ明朝"/>
        <a:font script="Hang" typeface="휴먼매직체"/>
        <a:font script="Hans" typeface="华文楷体"/>
        <a:font script="Hant" typeface="新細明體"/>
        <a:font script="Arab" typeface="Times New Roman"/>
        <a:font script="Hebr" typeface="Times New Roman"/>
        <a:font script="Thai" typeface="KodchiangUPC"/>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entury Schoolbook"/>
        <a:ea typeface=""/>
        <a:cs typeface=""/>
        <a:font script="Jpan" typeface="ＭＳ Ｐ明朝"/>
        <a:font script="Hang" typeface="휴먼매직체"/>
        <a:font script="Hans" typeface="宋体"/>
        <a:font script="Hant" typeface="新細明體"/>
        <a:font script="Arab" typeface="Times New Roman"/>
        <a:font script="Hebr" typeface="Times New Roman"/>
        <a:font script="Thai" typeface="KodchiangUPC"/>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inorFont>
    </a:fontScheme>
    <a:fmtScheme name="Oriel">
      <a:fillStyleLst>
        <a:solidFill>
          <a:schemeClr val="phClr"/>
        </a:solidFill>
        <a:gradFill rotWithShape="1">
          <a:gsLst>
            <a:gs pos="0">
              <a:schemeClr val="phClr">
                <a:tint val="35000"/>
                <a:satMod val="260000"/>
              </a:schemeClr>
            </a:gs>
            <a:gs pos="30000">
              <a:schemeClr val="phClr">
                <a:tint val="38000"/>
                <a:satMod val="260000"/>
              </a:schemeClr>
            </a:gs>
            <a:gs pos="75000">
              <a:schemeClr val="phClr">
                <a:tint val="55000"/>
                <a:satMod val="255000"/>
              </a:schemeClr>
            </a:gs>
            <a:gs pos="100000">
              <a:schemeClr val="phClr">
                <a:tint val="70000"/>
                <a:satMod val="255000"/>
              </a:schemeClr>
            </a:gs>
          </a:gsLst>
          <a:path path="circle">
            <a:fillToRect l="5000" t="100000" r="120000" b="10000"/>
          </a:path>
        </a:gradFill>
        <a:gradFill rotWithShape="1">
          <a:gsLst>
            <a:gs pos="0">
              <a:schemeClr val="phClr">
                <a:shade val="63000"/>
                <a:satMod val="165000"/>
              </a:schemeClr>
            </a:gs>
            <a:gs pos="30000">
              <a:schemeClr val="phClr">
                <a:shade val="58000"/>
                <a:satMod val="165000"/>
              </a:schemeClr>
            </a:gs>
            <a:gs pos="75000">
              <a:schemeClr val="phClr">
                <a:shade val="30000"/>
                <a:satMod val="175000"/>
              </a:schemeClr>
            </a:gs>
            <a:gs pos="100000">
              <a:schemeClr val="phClr">
                <a:shade val="15000"/>
                <a:satMod val="175000"/>
              </a:schemeClr>
            </a:gs>
          </a:gsLst>
          <a:path path="circle">
            <a:fillToRect l="5000" t="100000" r="120000" b="10000"/>
          </a:path>
        </a:gradFill>
      </a:fillStyleLst>
      <a:lnStyleLst>
        <a:ln w="12700" cap="flat" cmpd="sng" algn="ctr">
          <a:solidFill>
            <a:schemeClr val="phClr">
              <a:shade val="70000"/>
              <a:satMod val="150000"/>
            </a:schemeClr>
          </a:solidFill>
          <a:prstDash val="solid"/>
        </a:ln>
        <a:ln w="25400" cap="flat" cmpd="sng" algn="ctr">
          <a:solidFill>
            <a:schemeClr val="phClr"/>
          </a:solidFill>
          <a:prstDash val="solid"/>
        </a:ln>
        <a:ln w="34925" cap="flat" cmpd="sng" algn="ctr">
          <a:solidFill>
            <a:schemeClr val="phClr"/>
          </a:solidFill>
          <a:prstDash val="solid"/>
        </a:ln>
      </a:lnStyleLst>
      <a:effectStyleLst>
        <a:effectStyle>
          <a:effectLst>
            <a:outerShdw blurRad="50800" dist="25000" dir="5400000" rotWithShape="0">
              <a:srgbClr val="000000">
                <a:alpha val="40000"/>
              </a:srgbClr>
            </a:outerShdw>
          </a:effectLst>
        </a:effectStyle>
        <a:effectStyle>
          <a:effectLst>
            <a:outerShdw blurRad="50800" dist="20000" dir="5400000" rotWithShape="0">
              <a:srgbClr val="000000">
                <a:alpha val="42000"/>
              </a:srgbClr>
            </a:outerShdw>
          </a:effectLst>
        </a:effectStyle>
        <a:effectStyle>
          <a:effectLst>
            <a:outerShdw blurRad="50800" dist="20000" dir="5400000" rotWithShape="0">
              <a:srgbClr val="000000">
                <a:alpha val="42000"/>
              </a:srgbClr>
            </a:outerShdw>
          </a:effectLst>
          <a:scene3d>
            <a:camera prst="orthographicFront">
              <a:rot lat="0" lon="0" rev="0"/>
            </a:camera>
            <a:lightRig rig="balanced" dir="t">
              <a:rot lat="0" lon="0" rev="0"/>
            </a:lightRig>
          </a:scene3d>
          <a:sp3d>
            <a:bevelT w="47625" h="69850"/>
            <a:contourClr>
              <a:schemeClr val="lt1"/>
            </a:contourClr>
          </a:sp3d>
        </a:effectStyle>
      </a:effectStyleLst>
      <a:bgFillStyleLst>
        <a:solidFill>
          <a:schemeClr val="phClr"/>
        </a:solidFill>
        <a:gradFill rotWithShape="1">
          <a:gsLst>
            <a:gs pos="0">
              <a:schemeClr val="phClr">
                <a:shade val="58000"/>
                <a:satMod val="125000"/>
              </a:schemeClr>
            </a:gs>
            <a:gs pos="40000">
              <a:schemeClr val="phClr">
                <a:tint val="90000"/>
                <a:shade val="90000"/>
                <a:satMod val="120000"/>
              </a:schemeClr>
            </a:gs>
            <a:gs pos="100000">
              <a:schemeClr val="phClr">
                <a:tint val="50000"/>
              </a:schemeClr>
            </a:gs>
          </a:gsLst>
          <a:lin ang="16200000" scaled="1"/>
        </a:gradFill>
        <a:blipFill>
          <a:blip xmlns:r="http://schemas.openxmlformats.org/officeDocument/2006/relationships" r:embed="rId1">
            <a:duotone>
              <a:schemeClr val="phClr">
                <a:shade val="80000"/>
              </a:schemeClr>
              <a:schemeClr val="phClr">
                <a:tint val="91000"/>
              </a:schemeClr>
            </a:duotone>
          </a:blip>
          <a:tile tx="0" ty="0" sx="40000" sy="50000" flip="y"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Oriel</Template>
  <TotalTime>567</TotalTime>
  <Words>4945</Words>
  <Application>Microsoft Office PowerPoint</Application>
  <PresentationFormat>On-screen Show (4:3)</PresentationFormat>
  <Paragraphs>181</Paragraphs>
  <Slides>48</Slides>
  <Notes>1</Notes>
  <HiddenSlides>0</HiddenSlides>
  <MMClips>0</MMClips>
  <ScaleCrop>false</ScaleCrop>
  <HeadingPairs>
    <vt:vector size="4" baseType="variant">
      <vt:variant>
        <vt:lpstr>Theme</vt:lpstr>
      </vt:variant>
      <vt:variant>
        <vt:i4>1</vt:i4>
      </vt:variant>
      <vt:variant>
        <vt:lpstr>Slide Titles</vt:lpstr>
      </vt:variant>
      <vt:variant>
        <vt:i4>48</vt:i4>
      </vt:variant>
    </vt:vector>
  </HeadingPairs>
  <TitlesOfParts>
    <vt:vector size="49" baseType="lpstr">
      <vt:lpstr>Oriel</vt:lpstr>
      <vt:lpstr>بسم الله الرحمن الرحیم</vt:lpstr>
      <vt:lpstr>PowerPoint Presentation</vt:lpstr>
      <vt:lpstr>مسئولیت پاسخگوئی عمومی</vt:lpstr>
      <vt:lpstr>تعریف مفهوم مسئولیت پاسخگوئی </vt:lpstr>
      <vt:lpstr>مبانی قانونی مسئولیت پاسخگوئی در ایران</vt:lpstr>
      <vt:lpstr>PowerPoint Presentation</vt:lpstr>
      <vt:lpstr>چارچوب نظری حسابداری و گزارشگری مالی دولتی</vt:lpstr>
      <vt:lpstr>ویژگی های چارچوب نظری حسابداری و گزارشگری مالی</vt:lpstr>
      <vt:lpstr>اصول بنیادی حسابداری دولتی</vt:lpstr>
      <vt:lpstr>اصول بنیادی حسابداری دولتی</vt:lpstr>
      <vt:lpstr>اصل قابلیتهای حسابداری و گزارشگری مالی</vt:lpstr>
      <vt:lpstr>اصل حسابهای مستقل</vt:lpstr>
      <vt:lpstr>اصل حسابهای مستقل</vt:lpstr>
      <vt:lpstr>ویژگی های حساب مستقل</vt:lpstr>
      <vt:lpstr>ضرورت قانونی اصل لزوم نگهداری حسابهای مستقل</vt:lpstr>
      <vt:lpstr>PowerPoint Presentation</vt:lpstr>
      <vt:lpstr>حساب مستقل برای وجوه دولتی</vt:lpstr>
      <vt:lpstr>حساب مستقل وجوه عمومی</vt:lpstr>
      <vt:lpstr>حساب مستقل وجوه درآمد اختصاصی</vt:lpstr>
      <vt:lpstr>حساب مستقل وجوه بازپرداخت بدهی های عمومی</vt:lpstr>
      <vt:lpstr>حساب مستقل وجوه پروژه های سرمایه ای</vt:lpstr>
      <vt:lpstr>حسابهای مستقل وجوه سرمایه ای</vt:lpstr>
      <vt:lpstr>حساب مستقل وجوه خدمات و تدارکات داخلی</vt:lpstr>
      <vt:lpstr>حساب مستقل وجوه انتفاعی</vt:lpstr>
      <vt:lpstr>حسابهای مستقل برای وجوه امانی</vt:lpstr>
      <vt:lpstr>حساب مستقل وجوه بازنشستگی</vt:lpstr>
      <vt:lpstr>حساب مستقل وجوه موقوفه</vt:lpstr>
      <vt:lpstr>حساب مستقل وجوه سپرده</vt:lpstr>
      <vt:lpstr>رابطه بین حسابهای مستقل</vt:lpstr>
      <vt:lpstr>اصل تعدد حسابهای مستقل</vt:lpstr>
      <vt:lpstr>اصل گزارشگری دارائیهای سرمایه ای</vt:lpstr>
      <vt:lpstr>ارزیابی دارائیهای سرمایه ای</vt:lpstr>
      <vt:lpstr>استهلاک دارائیهای سرمایه ای</vt:lpstr>
      <vt:lpstr>اصل حسابداری بدهی های بلند مدت</vt:lpstr>
      <vt:lpstr>اصل معیار اندازه گیری و مبنای حسابداری صورتهای مالی جامع دولت</vt:lpstr>
      <vt:lpstr>صورتهای مالی حسابهای مستقل</vt:lpstr>
      <vt:lpstr>اصل بودجه بندی و کنترل بودجه</vt:lpstr>
      <vt:lpstr>ضرورت بودجه بندی و کنترل بودجه ای</vt:lpstr>
      <vt:lpstr>سیستم تامین اعتبار و ایجاد تعهد</vt:lpstr>
      <vt:lpstr>اصل طبقه بندی حساب وجوه انتقالی، درآمد، مخارج و هزینه</vt:lpstr>
      <vt:lpstr>اصل گزارشگری مالی سالانه</vt:lpstr>
      <vt:lpstr>PowerPoint Presentation</vt:lpstr>
      <vt:lpstr>محتوای گزارش مالی سالانه</vt:lpstr>
      <vt:lpstr>PowerPoint Presentation</vt:lpstr>
      <vt:lpstr>مبانی قانونی تدوین استانداردهای حسابداری</vt:lpstr>
      <vt:lpstr>PowerPoint Presentation</vt:lpstr>
      <vt:lpstr>تجزیه و تحلیل مبانی قانونی موجود</vt:lpstr>
      <vt:lpstr>خلاصه فصل دوم</vt:lpstr>
    </vt:vector>
  </TitlesOfParts>
  <Company>MRT www.Win2Farsi.com</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مممممم</dc:creator>
  <cp:lastModifiedBy>Windows User</cp:lastModifiedBy>
  <cp:revision>173</cp:revision>
  <dcterms:created xsi:type="dcterms:W3CDTF">2014-02-18T15:25:11Z</dcterms:created>
  <dcterms:modified xsi:type="dcterms:W3CDTF">2020-05-21T01:05:47Z</dcterms:modified>
</cp:coreProperties>
</file>