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0" r:id="rId3"/>
    <p:sldId id="257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DD9FF"/>
    <a:srgbClr val="37CB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76400" y="3200400"/>
            <a:ext cx="5712179" cy="911578"/>
          </a:xfrm>
        </p:spPr>
        <p:txBody>
          <a:bodyPr>
            <a:normAutofit/>
          </a:bodyPr>
          <a:lstStyle/>
          <a:p>
            <a:pPr algn="ctr" rtl="1"/>
            <a:r>
              <a:rPr lang="fa-IR" sz="3200" b="1" i="1" u="sng" dirty="0" smtClean="0">
                <a:solidFill>
                  <a:schemeClr val="accent1">
                    <a:lumMod val="50000"/>
                  </a:schemeClr>
                </a:solidFill>
                <a:cs typeface="B Titr" pitchFamily="2" charset="-78"/>
              </a:rPr>
              <a:t>درس دوم : کودکی بر آب</a:t>
            </a:r>
            <a:endParaRPr lang="en-US" sz="3200" b="1" i="1" u="sng" dirty="0">
              <a:solidFill>
                <a:schemeClr val="accent1">
                  <a:lumMod val="50000"/>
                </a:schemeClr>
              </a:solidFill>
              <a:cs typeface="B Titr" pitchFamily="2" charset="-7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1295400"/>
            <a:ext cx="5723468" cy="1024465"/>
          </a:xfrm>
        </p:spPr>
        <p:txBody>
          <a:bodyPr/>
          <a:lstStyle/>
          <a:p>
            <a:pPr algn="ctr" rtl="1"/>
            <a:r>
              <a:rPr lang="fa-IR" sz="6000" dirty="0" smtClean="0">
                <a:cs typeface="B Titr" pitchFamily="2" charset="-78"/>
              </a:rPr>
              <a:t>به نام خدا </a:t>
            </a:r>
            <a:endParaRPr lang="en-US" sz="6000" dirty="0">
              <a:cs typeface="B Tit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44691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p Ribbon 1"/>
          <p:cNvSpPr/>
          <p:nvPr/>
        </p:nvSpPr>
        <p:spPr>
          <a:xfrm>
            <a:off x="4831339" y="238990"/>
            <a:ext cx="4038600" cy="907473"/>
          </a:xfrm>
          <a:prstGeom prst="ribbon2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400" dirty="0" smtClean="0">
                <a:solidFill>
                  <a:schemeClr val="tx1"/>
                </a:solidFill>
                <a:cs typeface="B Koodak" pitchFamily="2" charset="-78"/>
              </a:rPr>
              <a:t>حضرت موسی (ع)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</p:txBody>
      </p:sp>
      <p:sp>
        <p:nvSpPr>
          <p:cNvPr id="3" name="AutoShape 2"/>
          <p:cNvSpPr>
            <a:spLocks noChangeArrowheads="1"/>
          </p:cNvSpPr>
          <p:nvPr/>
        </p:nvSpPr>
        <p:spPr bwMode="auto">
          <a:xfrm>
            <a:off x="1877291" y="1686793"/>
            <a:ext cx="6943725" cy="450271"/>
          </a:xfrm>
          <a:prstGeom prst="roundRect">
            <a:avLst>
              <a:gd name="adj" fmla="val 16667"/>
            </a:avLst>
          </a:prstGeom>
          <a:solidFill>
            <a:srgbClr val="FFFF66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ar-S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از پیامبران قوم بنی</a:t>
            </a:r>
            <a:r>
              <a:rPr kumimoji="0" lang="fa-IR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 </a:t>
            </a:r>
            <a:r>
              <a:rPr kumimoji="0" lang="ar-S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اسرائیل بود</a:t>
            </a:r>
            <a:r>
              <a:rPr kumimoji="0" lang="fa-IR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 و </a:t>
            </a:r>
            <a:r>
              <a:rPr kumimoji="0" lang="fa-IR" sz="2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 در زمان حکومت فرعون به دنیا آمد.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1162374" y="2478437"/>
            <a:ext cx="7666975" cy="486209"/>
          </a:xfrm>
          <a:prstGeom prst="roundRect">
            <a:avLst>
              <a:gd name="adj" fmla="val 16667"/>
            </a:avLst>
          </a:prstGeom>
          <a:solidFill>
            <a:srgbClr val="FFFF66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ar-S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در زمان به دنیا آمدن او، فرعون دستور داده بود تا همه نوزادان پسر کشته شوند</a:t>
            </a:r>
            <a:r>
              <a:rPr kumimoji="0" lang="en-US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.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AutoShape 5"/>
          <p:cNvSpPr>
            <a:spLocks noChangeArrowheads="1"/>
          </p:cNvSpPr>
          <p:nvPr/>
        </p:nvSpPr>
        <p:spPr bwMode="auto">
          <a:xfrm>
            <a:off x="3124200" y="3276600"/>
            <a:ext cx="5620616" cy="533400"/>
          </a:xfrm>
          <a:prstGeom prst="roundRect">
            <a:avLst>
              <a:gd name="adj" fmla="val 16667"/>
            </a:avLst>
          </a:prstGeom>
          <a:solidFill>
            <a:srgbClr val="FFFF66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ar-S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مادرش برای نجاتش، او را در صندوقی روی آب گذاشت</a:t>
            </a:r>
            <a:r>
              <a:rPr kumimoji="0" lang="fa-IR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.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AutoShape 6"/>
          <p:cNvSpPr>
            <a:spLocks noChangeArrowheads="1"/>
          </p:cNvSpPr>
          <p:nvPr/>
        </p:nvSpPr>
        <p:spPr bwMode="auto">
          <a:xfrm>
            <a:off x="3352800" y="4135589"/>
            <a:ext cx="5392016" cy="478849"/>
          </a:xfrm>
          <a:prstGeom prst="roundRect">
            <a:avLst>
              <a:gd name="adj" fmla="val 16667"/>
            </a:avLst>
          </a:prstGeom>
          <a:solidFill>
            <a:srgbClr val="FFFF66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ar-S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فرعون و همسرش آسیه، او را به فرزندی قبول کردند</a:t>
            </a:r>
            <a:r>
              <a:rPr kumimoji="0" lang="fa-IR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.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AutoShape 7"/>
          <p:cNvSpPr>
            <a:spLocks noChangeArrowheads="1"/>
          </p:cNvSpPr>
          <p:nvPr/>
        </p:nvSpPr>
        <p:spPr bwMode="auto">
          <a:xfrm>
            <a:off x="3117273" y="4898233"/>
            <a:ext cx="5627543" cy="511320"/>
          </a:xfrm>
          <a:prstGeom prst="roundRect">
            <a:avLst>
              <a:gd name="adj" fmla="val 16667"/>
            </a:avLst>
          </a:prstGeom>
          <a:solidFill>
            <a:srgbClr val="FFFF66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ar-S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بعد از پیامبری حضرت موسی(ع)، آسیه به او ایمان آورد</a:t>
            </a:r>
            <a:r>
              <a:rPr kumimoji="0" lang="fa-IR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.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AutoShape 8"/>
          <p:cNvSpPr>
            <a:spLocks noChangeArrowheads="1"/>
          </p:cNvSpPr>
          <p:nvPr/>
        </p:nvSpPr>
        <p:spPr bwMode="auto">
          <a:xfrm>
            <a:off x="4495800" y="5687507"/>
            <a:ext cx="4249016" cy="539895"/>
          </a:xfrm>
          <a:prstGeom prst="roundRect">
            <a:avLst>
              <a:gd name="adj" fmla="val 16667"/>
            </a:avLst>
          </a:prstGeom>
          <a:solidFill>
            <a:srgbClr val="FFFF66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ar-S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آسیه در مقابل ستم فرعون ایستادگی کرد</a:t>
            </a:r>
            <a:r>
              <a:rPr kumimoji="0" lang="fa-IR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Arial" pitchFamily="34" charset="0"/>
                <a:cs typeface="B Koodak" pitchFamily="2" charset="-78"/>
              </a:rPr>
              <a:t>.</a:t>
            </a:r>
            <a:endParaRPr kumimoji="0" lang="en-US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398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p Ribbon 1"/>
          <p:cNvSpPr/>
          <p:nvPr/>
        </p:nvSpPr>
        <p:spPr>
          <a:xfrm>
            <a:off x="4876800" y="304800"/>
            <a:ext cx="4038600" cy="1219200"/>
          </a:xfrm>
          <a:prstGeom prst="ribbon2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400" dirty="0" smtClean="0">
                <a:solidFill>
                  <a:schemeClr val="tx1"/>
                </a:solidFill>
                <a:cs typeface="B Koodak" pitchFamily="2" charset="-78"/>
              </a:rPr>
              <a:t>معجزات حضرت موسی (ع) </a:t>
            </a:r>
            <a:endParaRPr lang="en-US" sz="2400" dirty="0">
              <a:solidFill>
                <a:schemeClr val="tx1"/>
              </a:solidFill>
              <a:cs typeface="B Koodak" pitchFamily="2" charset="-78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928420" y="2690981"/>
            <a:ext cx="2514600" cy="3259336"/>
            <a:chOff x="1756524" y="1531574"/>
            <a:chExt cx="2514600" cy="3259336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56524" y="2362571"/>
              <a:ext cx="2514600" cy="2428339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3" name="TextBox 2"/>
            <p:cNvSpPr txBox="1"/>
            <p:nvPr/>
          </p:nvSpPr>
          <p:spPr>
            <a:xfrm>
              <a:off x="1971103" y="1531574"/>
              <a:ext cx="208544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fa-IR" sz="2400" dirty="0" smtClean="0">
                  <a:cs typeface="B Koodak" pitchFamily="2" charset="-78"/>
                </a:rPr>
                <a:t>عصایش تبدیل به اژدها شد</a:t>
              </a:r>
              <a:endParaRPr lang="en-US" sz="2400" dirty="0">
                <a:cs typeface="B Koodak" pitchFamily="2" charset="-78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588239" y="2690980"/>
            <a:ext cx="2615721" cy="3224701"/>
            <a:chOff x="5588239" y="2690980"/>
            <a:chExt cx="2615721" cy="3224701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8239" y="3535970"/>
              <a:ext cx="2615720" cy="2379711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</p:pic>
        <p:sp>
          <p:nvSpPr>
            <p:cNvPr id="7" name="TextBox 6"/>
            <p:cNvSpPr txBox="1"/>
            <p:nvPr/>
          </p:nvSpPr>
          <p:spPr>
            <a:xfrm>
              <a:off x="5602094" y="2690980"/>
              <a:ext cx="2601866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rtl="1"/>
              <a:r>
                <a:rPr lang="fa-IR" sz="2400" dirty="0" smtClean="0">
                  <a:cs typeface="B Koodak" pitchFamily="2" charset="-78"/>
                </a:rPr>
                <a:t>عصایش را به دریا زد و دریا شکافته شد</a:t>
              </a:r>
              <a:endParaRPr lang="en-US" sz="2400" dirty="0">
                <a:cs typeface="B Koodak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2610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Scroll 2"/>
          <p:cNvSpPr/>
          <p:nvPr/>
        </p:nvSpPr>
        <p:spPr>
          <a:xfrm>
            <a:off x="1066800" y="228600"/>
            <a:ext cx="7772400" cy="6400800"/>
          </a:xfrm>
          <a:prstGeom prst="verticalScroll">
            <a:avLst>
              <a:gd name="adj" fmla="val 10336"/>
            </a:avLst>
          </a:prstGeom>
          <a:solidFill>
            <a:srgbClr val="6DD9FF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3000" b="1" dirty="0" smtClean="0">
                <a:solidFill>
                  <a:schemeClr val="tx1"/>
                </a:solidFill>
                <a:cs typeface="2  Bardiya" pitchFamily="2" charset="-78"/>
              </a:rPr>
              <a:t>زمانی که حضرت موسی(ع) از طرف خدا به پیامبری رسید، آسیه به او ایمان آورد. </a:t>
            </a:r>
          </a:p>
          <a:p>
            <a:pPr marL="342900" indent="-3429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3000" b="1" dirty="0" smtClean="0">
                <a:solidFill>
                  <a:schemeClr val="tx1"/>
                </a:solidFill>
                <a:cs typeface="2  Bardiya" pitchFamily="2" charset="-78"/>
              </a:rPr>
              <a:t>فرعون بسیار خشمگین شد و او را تهدید کرد. </a:t>
            </a:r>
          </a:p>
          <a:p>
            <a:pPr marL="342900" indent="-3429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3000" b="1" dirty="0" smtClean="0">
                <a:solidFill>
                  <a:schemeClr val="tx1"/>
                </a:solidFill>
                <a:cs typeface="2  Bardiya" pitchFamily="2" charset="-78"/>
              </a:rPr>
              <a:t>اما آسیه بر ایمان خود پایداری کرد. </a:t>
            </a:r>
          </a:p>
          <a:p>
            <a:pPr marL="342900" indent="-3429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3000" b="1" dirty="0" smtClean="0">
                <a:solidFill>
                  <a:schemeClr val="tx1"/>
                </a:solidFill>
                <a:cs typeface="2  Bardiya" pitchFamily="2" charset="-78"/>
              </a:rPr>
              <a:t>آسیه یکی از بهترین زنان عالم است که در برابر ظلم ایستادگی کرد. </a:t>
            </a:r>
          </a:p>
          <a:p>
            <a:pPr marL="342900" indent="-342900" algn="r" rtl="1">
              <a:lnSpc>
                <a:spcPct val="150000"/>
              </a:lnSpc>
              <a:buFont typeface="Arial" pitchFamily="34" charset="0"/>
              <a:buChar char="•"/>
            </a:pPr>
            <a:r>
              <a:rPr lang="fa-IR" sz="3000" b="1" dirty="0" smtClean="0">
                <a:solidFill>
                  <a:schemeClr val="tx1"/>
                </a:solidFill>
                <a:cs typeface="2  Bardiya" pitchFamily="2" charset="-78"/>
              </a:rPr>
              <a:t>خدا در قرآن، این بانوی نیکوکار را الگوی مومنان معرفی کرده است. </a:t>
            </a:r>
          </a:p>
        </p:txBody>
      </p:sp>
    </p:spTree>
    <p:extLst>
      <p:ext uri="{BB962C8B-B14F-4D97-AF65-F5344CB8AC3E}">
        <p14:creationId xmlns:p14="http://schemas.microsoft.com/office/powerpoint/2010/main" val="218542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Slipstream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49</TotalTime>
  <Words>175</Words>
  <Application>Microsoft Office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Slipstream</vt:lpstr>
      <vt:lpstr>به نام خدا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MehrBanoo</dc:creator>
  <cp:lastModifiedBy>Windows User</cp:lastModifiedBy>
  <cp:revision>16</cp:revision>
  <dcterms:created xsi:type="dcterms:W3CDTF">2006-08-16T00:00:00Z</dcterms:created>
  <dcterms:modified xsi:type="dcterms:W3CDTF">2020-04-06T10:42:02Z</dcterms:modified>
</cp:coreProperties>
</file>