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انرژی و تبدیل های آن 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هفتم -فصل 8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r>
              <a:rPr lang="fa-IR" sz="4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مدرس : مهدی </a:t>
            </a:r>
            <a:r>
              <a:rPr lang="fa-IR" sz="4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رحیمی</a:t>
            </a: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55370" y="2202288"/>
            <a:ext cx="179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انجام کار : 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299566"/>
              </p:ext>
            </p:extLst>
          </p:nvPr>
        </p:nvGraphicFramePr>
        <p:xfrm>
          <a:off x="2396383" y="3724006"/>
          <a:ext cx="3786564" cy="693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2" name="Equation" r:id="rId3" imgW="1803240" imgH="380880" progId="Equation.DSMT4">
                  <p:embed/>
                </p:oleObj>
              </mc:Choice>
              <mc:Fallback>
                <p:oleObj name="Equation" r:id="rId3" imgW="18032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96383" y="3724006"/>
                        <a:ext cx="3786564" cy="6934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249871" y="2635356"/>
            <a:ext cx="4290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 جا به جایی       نیرو         = کار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910245"/>
              </p:ext>
            </p:extLst>
          </p:nvPr>
        </p:nvGraphicFramePr>
        <p:xfrm>
          <a:off x="4726771" y="2785367"/>
          <a:ext cx="249494" cy="2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3" name="Equation" r:id="rId5" imgW="241200" imgH="266400" progId="Equation.DSMT4">
                  <p:embed/>
                </p:oleObj>
              </mc:Choice>
              <mc:Fallback>
                <p:oleObj name="Equation" r:id="rId5" imgW="24120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26771" y="2785367"/>
                        <a:ext cx="249494" cy="274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76265" y="4931367"/>
            <a:ext cx="1206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cs typeface="B Nazanin" panose="00000400000000000000" pitchFamily="2" charset="-78"/>
              </a:rPr>
              <a:t>m</a:t>
            </a:r>
            <a:r>
              <a:rPr lang="fa-IR" sz="2800" b="1" dirty="0" smtClean="0">
                <a:cs typeface="B Nazanin" panose="00000400000000000000" pitchFamily="2" charset="-78"/>
              </a:rPr>
              <a:t> متر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35506" y="4895521"/>
            <a:ext cx="1579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smtClean="0">
                <a:cs typeface="B Nazanin" panose="00000400000000000000" pitchFamily="2" charset="-78"/>
              </a:rPr>
              <a:t> N </a:t>
            </a:r>
            <a:r>
              <a:rPr lang="fa-IR" sz="2800" b="1" dirty="0" smtClean="0">
                <a:cs typeface="B Nazanin" panose="00000400000000000000" pitchFamily="2" charset="-78"/>
              </a:rPr>
              <a:t>نیوتن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3042" y="4885433"/>
            <a:ext cx="1206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cs typeface="B Nazanin" panose="00000400000000000000" pitchFamily="2" charset="-78"/>
              </a:rPr>
              <a:t>J</a:t>
            </a:r>
            <a:r>
              <a:rPr lang="en-US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ژول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0407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45520" y="3098995"/>
            <a:ext cx="1360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انرژی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82626" y="2427147"/>
            <a:ext cx="1926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انرژی جنبشی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47711" y="2427147"/>
            <a:ext cx="1926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جرم ،سرعت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01724" y="3622215"/>
            <a:ext cx="2350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پتانسیل گرانشی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6713677"/>
              </p:ext>
            </p:extLst>
          </p:nvPr>
        </p:nvGraphicFramePr>
        <p:xfrm>
          <a:off x="1972481" y="4794608"/>
          <a:ext cx="3183537" cy="7090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5" name="Equation" r:id="rId3" imgW="1549080" imgH="469800" progId="Equation.DSMT4">
                  <p:embed/>
                </p:oleObj>
              </mc:Choice>
              <mc:Fallback>
                <p:oleObj name="Equation" r:id="rId3" imgW="1549080" imgH="469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72481" y="4794608"/>
                        <a:ext cx="3183537" cy="7090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-826395" y="5529407"/>
            <a:ext cx="33294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انرژی پتانسیل گرانشی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55081" y="5547521"/>
            <a:ext cx="587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وزن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38880" y="5529407"/>
            <a:ext cx="786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ارتفاع 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47711" y="6158325"/>
            <a:ext cx="78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smtClean="0">
                <a:cs typeface="B Nazanin" panose="00000400000000000000" pitchFamily="2" charset="-78"/>
              </a:rPr>
              <a:t>m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55630" y="6196624"/>
            <a:ext cx="786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400" b="1" dirty="0" smtClean="0">
                <a:cs typeface="B Nazanin" panose="00000400000000000000" pitchFamily="2" charset="-78"/>
              </a:rPr>
              <a:t>N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45031" y="6158325"/>
            <a:ext cx="78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cs typeface="B Nazanin" panose="00000400000000000000" pitchFamily="2" charset="-78"/>
              </a:rPr>
              <a:t>J</a:t>
            </a:r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3355630" y="5503649"/>
            <a:ext cx="93519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9409189" y="2794715"/>
            <a:ext cx="1035577" cy="56589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5" idx="3"/>
          </p:cNvCxnSpPr>
          <p:nvPr/>
        </p:nvCxnSpPr>
        <p:spPr>
          <a:xfrm flipH="1">
            <a:off x="9452611" y="3360605"/>
            <a:ext cx="992155" cy="52322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6900040" y="2794714"/>
            <a:ext cx="584045" cy="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6608017" y="3990303"/>
            <a:ext cx="584045" cy="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652580" y="3623548"/>
            <a:ext cx="1926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جرم </a:t>
            </a:r>
            <a:r>
              <a:rPr lang="fa-IR" sz="2800" b="1" dirty="0" smtClean="0">
                <a:cs typeface="B Nazanin" panose="00000400000000000000" pitchFamily="2" charset="-78"/>
              </a:rPr>
              <a:t>،ارتفاع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74688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69004" y="2326262"/>
            <a:ext cx="2132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پایستگی انرژی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69004" y="3045333"/>
            <a:ext cx="2132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انرژی غذا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7425" y="3666186"/>
            <a:ext cx="117018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مثال : چنانچه جسمی به جرم 200 گرم را در ارتفاع </a:t>
            </a:r>
            <a:r>
              <a:rPr lang="fa-IR" sz="2800" b="1" dirty="0" smtClean="0">
                <a:cs typeface="B Nazanin" panose="00000400000000000000" pitchFamily="2" charset="-78"/>
              </a:rPr>
              <a:t>1/5 </a:t>
            </a:r>
            <a:r>
              <a:rPr lang="fa-IR" sz="2800" b="1" dirty="0" smtClean="0">
                <a:cs typeface="B Nazanin" panose="00000400000000000000" pitchFamily="2" charset="-78"/>
              </a:rPr>
              <a:t>متری از سطح زمین قرار دهیم انرژی پتانسیل گرانشی جسم چقدر می شود؟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20498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729" y="2133599"/>
            <a:ext cx="1170187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: چنانچه شخصی به جسمی به جرم 3 کیلوگرم ،نیروی 50 نیوتنی وارد کنیم و آن را 2 متر جا به جا کنیم کار نیروی </a:t>
            </a:r>
            <a:r>
              <a:rPr lang="fa-IR" sz="2800" b="1" dirty="0" smtClean="0">
                <a:cs typeface="B Nazanin" panose="00000400000000000000" pitchFamily="2" charset="-78"/>
              </a:rPr>
              <a:t>شخص </a:t>
            </a:r>
            <a:r>
              <a:rPr lang="fa-IR" sz="2800" b="1" dirty="0" smtClean="0">
                <a:cs typeface="B Nazanin" panose="00000400000000000000" pitchFamily="2" charset="-78"/>
              </a:rPr>
              <a:t>را حساب کنید؟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6116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113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87</cp:revision>
  <dcterms:created xsi:type="dcterms:W3CDTF">2015-07-06T05:06:21Z</dcterms:created>
  <dcterms:modified xsi:type="dcterms:W3CDTF">2015-09-13T11:37:04Z</dcterms:modified>
</cp:coreProperties>
</file>