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0" r:id="rId3"/>
    <p:sldId id="291" r:id="rId4"/>
    <p:sldId id="293" r:id="rId5"/>
    <p:sldId id="292" r:id="rId6"/>
    <p:sldId id="28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60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Sunday 9/13/2015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9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r>
              <a:rPr lang="fa-IR" sz="44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مدرس : مهدی رحیمی</a:t>
            </a: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40159" y="1162640"/>
            <a:ext cx="102233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الکتریسیته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فیزیک هشتم-فصل 9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82612" y="2158465"/>
            <a:ext cx="4580101" cy="8463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میله شیشه ای +  و پارچه ابریشمی-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99891" y="3101751"/>
            <a:ext cx="4778872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میله پلاستیکی _ و پرچه پشمی +</a:t>
            </a:r>
          </a:p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میله شیشه ای + و پارچه پلاستیکی  _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794609" y="3234407"/>
            <a:ext cx="2513830" cy="684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الکتریسیته مالشی 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cxnSp>
        <p:nvCxnSpPr>
          <p:cNvPr id="8" name="Straight Arrow Connector 7"/>
          <p:cNvCxnSpPr>
            <a:stCxn id="6" idx="1"/>
          </p:cNvCxnSpPr>
          <p:nvPr/>
        </p:nvCxnSpPr>
        <p:spPr>
          <a:xfrm flipH="1" flipV="1">
            <a:off x="7328079" y="2923504"/>
            <a:ext cx="1466530" cy="65330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stCxn id="6" idx="1"/>
          </p:cNvCxnSpPr>
          <p:nvPr/>
        </p:nvCxnSpPr>
        <p:spPr>
          <a:xfrm flipH="1">
            <a:off x="7164949" y="3576809"/>
            <a:ext cx="1629660" cy="17094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6" idx="1"/>
          </p:cNvCxnSpPr>
          <p:nvPr/>
        </p:nvCxnSpPr>
        <p:spPr>
          <a:xfrm flipH="1">
            <a:off x="7083385" y="3576809"/>
            <a:ext cx="1711224" cy="99570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5127210" y="2596222"/>
            <a:ext cx="230402" cy="240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2786616" y="2596222"/>
            <a:ext cx="230402" cy="240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2927575" y="3563929"/>
            <a:ext cx="230402" cy="240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4921856" y="3640607"/>
            <a:ext cx="230402" cy="240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961203" y="4406632"/>
            <a:ext cx="230402" cy="240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2387815" y="4505053"/>
            <a:ext cx="230402" cy="240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976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017243" y="1875094"/>
            <a:ext cx="2784737" cy="42396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algn="just" rtl="1">
              <a:lnSpc>
                <a:spcPct val="250000"/>
              </a:lnSpc>
              <a:buFontTx/>
              <a:buChar char="-"/>
            </a:pPr>
            <a:r>
              <a:rPr lang="fa-IR" sz="2800" b="1" dirty="0" smtClean="0">
                <a:cs typeface="B Nazanin" panose="00000400000000000000" pitchFamily="2" charset="-78"/>
              </a:rPr>
              <a:t>رسانا – نارسانا</a:t>
            </a:r>
          </a:p>
          <a:p>
            <a:pPr marL="457200" indent="-457200" algn="just" rtl="1">
              <a:lnSpc>
                <a:spcPct val="250000"/>
              </a:lnSpc>
              <a:buFontTx/>
              <a:buChar char="-"/>
            </a:pPr>
            <a:r>
              <a:rPr lang="fa-IR" sz="2800" b="1" dirty="0" smtClean="0">
                <a:cs typeface="B Nazanin" panose="00000400000000000000" pitchFamily="2" charset="-78"/>
              </a:rPr>
              <a:t>القای بارالکتریکی</a:t>
            </a:r>
          </a:p>
          <a:p>
            <a:pPr marL="457200" indent="-457200" algn="just" rtl="1">
              <a:lnSpc>
                <a:spcPct val="250000"/>
              </a:lnSpc>
              <a:buFontTx/>
              <a:buChar char="-"/>
            </a:pPr>
            <a:r>
              <a:rPr lang="fa-IR" sz="2800" b="1" dirty="0" smtClean="0">
                <a:cs typeface="B Nazanin" panose="00000400000000000000" pitchFamily="2" charset="-78"/>
              </a:rPr>
              <a:t>الکتروسکوپ</a:t>
            </a:r>
          </a:p>
          <a:p>
            <a:pPr marL="457200" indent="-457200" algn="just" rtl="1">
              <a:lnSpc>
                <a:spcPct val="250000"/>
              </a:lnSpc>
              <a:buFontTx/>
              <a:buChar char="-"/>
            </a:pPr>
            <a:r>
              <a:rPr lang="fa-IR" sz="2800" b="1" dirty="0" smtClean="0">
                <a:cs typeface="B Nazanin" panose="00000400000000000000" pitchFamily="2" charset="-78"/>
              </a:rPr>
              <a:t>مدار الکتریکی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3" name="Right Brace 2"/>
          <p:cNvSpPr/>
          <p:nvPr/>
        </p:nvSpPr>
        <p:spPr>
          <a:xfrm>
            <a:off x="8667482" y="3894560"/>
            <a:ext cx="605307" cy="1823289"/>
          </a:xfrm>
          <a:prstGeom prst="rightBrac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589395" y="3817472"/>
            <a:ext cx="3078087" cy="19774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 algn="just" rtl="1">
              <a:lnSpc>
                <a:spcPct val="150000"/>
              </a:lnSpc>
              <a:buFontTx/>
              <a:buChar char="-"/>
            </a:pPr>
            <a:r>
              <a:rPr lang="fa-IR" sz="2800" b="1" dirty="0" smtClean="0">
                <a:cs typeface="B Nazanin" panose="00000400000000000000" pitchFamily="2" charset="-78"/>
              </a:rPr>
              <a:t>میزان نسبی بار</a:t>
            </a:r>
          </a:p>
          <a:p>
            <a:pPr marL="457200" indent="-457200" algn="just" rtl="1">
              <a:lnSpc>
                <a:spcPct val="150000"/>
              </a:lnSpc>
              <a:buFontTx/>
              <a:buChar char="-"/>
            </a:pPr>
            <a:r>
              <a:rPr lang="fa-IR" sz="2800" b="1" dirty="0" smtClean="0">
                <a:cs typeface="B Nazanin" panose="00000400000000000000" pitchFamily="2" charset="-78"/>
              </a:rPr>
              <a:t>رسانا یا نارسانا بودن</a:t>
            </a:r>
          </a:p>
          <a:p>
            <a:pPr marL="457200" indent="-457200" algn="just" rtl="1">
              <a:lnSpc>
                <a:spcPct val="150000"/>
              </a:lnSpc>
              <a:buFontTx/>
              <a:buChar char="-"/>
            </a:pPr>
            <a:r>
              <a:rPr lang="fa-IR" sz="2800" b="1" dirty="0" smtClean="0">
                <a:cs typeface="B Nazanin" panose="00000400000000000000" pitchFamily="2" charset="-78"/>
              </a:rPr>
              <a:t>نوع بار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29892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793421"/>
              </p:ext>
            </p:extLst>
          </p:nvPr>
        </p:nvGraphicFramePr>
        <p:xfrm>
          <a:off x="3810000" y="3375025"/>
          <a:ext cx="3979863" cy="63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8" name="Equation" r:id="rId3" imgW="1295280" imgH="368280" progId="Equation.DSMT4">
                  <p:embed/>
                </p:oleObj>
              </mc:Choice>
              <mc:Fallback>
                <p:oleObj name="Equation" r:id="rId3" imgW="129528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810000" y="3375025"/>
                        <a:ext cx="3979863" cy="633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1906074" y="2659276"/>
            <a:ext cx="337717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اختلاف پتانسیل الکتریکی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221157" y="2613109"/>
            <a:ext cx="26360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مقاومت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644096" y="2810473"/>
            <a:ext cx="26360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شدت جریان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58355" y="3975692"/>
            <a:ext cx="477148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         آمپر         اهم                           </a:t>
            </a:r>
            <a:r>
              <a:rPr lang="en-US" sz="2400" b="1" dirty="0" smtClean="0">
                <a:cs typeface="B Nazanin" panose="00000400000000000000" pitchFamily="2" charset="-78"/>
              </a:rPr>
              <a:t>V</a:t>
            </a:r>
            <a:r>
              <a:rPr lang="fa-IR" sz="2400" b="1" dirty="0" smtClean="0">
                <a:cs typeface="B Nazanin" panose="00000400000000000000" pitchFamily="2" charset="-78"/>
              </a:rPr>
              <a:t>  ولت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475047"/>
              </p:ext>
            </p:extLst>
          </p:nvPr>
        </p:nvGraphicFramePr>
        <p:xfrm>
          <a:off x="6434830" y="4225674"/>
          <a:ext cx="287941" cy="2767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9" name="Equation" r:id="rId5" imgW="368280" imgH="355320" progId="Equation.DSMT4">
                  <p:embed/>
                </p:oleObj>
              </mc:Choice>
              <mc:Fallback>
                <p:oleObj name="Equation" r:id="rId5" imgW="368280" imgH="355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434830" y="4225674"/>
                        <a:ext cx="287941" cy="2767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7324163" y="4090225"/>
            <a:ext cx="4395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cs typeface="B Nazanin" panose="00000400000000000000" pitchFamily="2" charset="-78"/>
              </a:rPr>
              <a:t>A 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2058618" y="635146"/>
            <a:ext cx="74826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150000"/>
              </a:lnSpc>
            </a:pPr>
            <a:r>
              <a:rPr lang="fa-IR" sz="3200" b="1" dirty="0" smtClean="0">
                <a:solidFill>
                  <a:srgbClr val="FF0000"/>
                </a:solidFill>
                <a:cs typeface="B Titr" panose="00000700000000000000" pitchFamily="2" charset="-78"/>
              </a:rPr>
              <a:t>رابطه شدت جریان ،مقاومت و اختلاف پتانسیل</a:t>
            </a:r>
            <a:endParaRPr lang="fa-IR" sz="3200" b="1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40677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98461" y="1702816"/>
            <a:ext cx="9073318" cy="11695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2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چنانچه دو سیم که مقاومت آن 40 اهم است شدت جریان 2 آمپر عبور کند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64763" y="3220191"/>
            <a:ext cx="10407016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2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الف‌) اختلاف پتانسیل الکتریکی دو سر سیم چقدر است؟</a:t>
            </a:r>
          </a:p>
          <a:p>
            <a:pPr algn="just" rtl="1">
              <a:lnSpc>
                <a:spcPct val="2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ب) اگر شدت جریان دو برابر شود مقاومت و اختلاف پتانسیل دو سیم چقدر می شود؟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91025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</TotalTime>
  <Words>114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Alireza Golestan</cp:lastModifiedBy>
  <cp:revision>93</cp:revision>
  <dcterms:created xsi:type="dcterms:W3CDTF">2015-07-06T05:06:21Z</dcterms:created>
  <dcterms:modified xsi:type="dcterms:W3CDTF">2015-09-13T11:51:33Z</dcterms:modified>
</cp:coreProperties>
</file>