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323" r:id="rId3"/>
    <p:sldId id="324" r:id="rId4"/>
    <p:sldId id="325" r:id="rId5"/>
    <p:sldId id="326" r:id="rId6"/>
    <p:sldId id="328" r:id="rId7"/>
    <p:sldId id="327" r:id="rId8"/>
    <p:sldId id="329" r:id="rId9"/>
    <p:sldId id="332" r:id="rId10"/>
    <p:sldId id="331" r:id="rId11"/>
    <p:sldId id="330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>
        <p:scale>
          <a:sx n="82" d="100"/>
          <a:sy n="82" d="100"/>
        </p:scale>
        <p:origin x="-29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8190" y="1584102"/>
            <a:ext cx="99591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b="1" dirty="0" smtClean="0">
                <a:solidFill>
                  <a:srgbClr val="002060"/>
                </a:solidFill>
                <a:cs typeface="B Nazanin" pitchFamily="2" charset="-78"/>
              </a:rPr>
              <a:t>معادله</a:t>
            </a:r>
            <a:endParaRPr lang="en-US" sz="7200" b="1" dirty="0" smtClean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364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869" y="1819469"/>
            <a:ext cx="111407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معادله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یک تساوی جبری که به ازای بعضی از عددها به تساوی عددی تبدیل شود، یک معادله نامیده میشود.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r>
              <a:rPr lang="fa-IR" sz="2800" b="1" dirty="0" smtClean="0">
                <a:cs typeface="B Nazanin" pitchFamily="2" charset="-78"/>
              </a:rPr>
              <a:t>هدف از حل معادله به دست آوردن مقدار مجهول است.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080726"/>
            <a:ext cx="11201336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مراحل حل معادله :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ابتدا متغیرها را به یک سمت تساوی و مقادیر را به طرف دیگر تساوی منتقل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برای انتقال یک جمله جبری ( عدد یا متغیر) علامت آن را قرینه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دوطرف تساوی را ساده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طرفین تساوی را بر ضریب مجهول تقسیم می کنیم.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5" y="1791478"/>
            <a:ext cx="6885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400" b="1" dirty="0" smtClean="0">
                <a:cs typeface="B Nazanin" pitchFamily="2" charset="-78"/>
              </a:rPr>
              <a:t>معادلات زیر را حل کنید.</a:t>
            </a:r>
            <a:endParaRPr lang="en-US" sz="2400" dirty="0" smtClean="0">
              <a:cs typeface="B Nazanin" pitchFamily="2" charset="-78"/>
            </a:endParaRPr>
          </a:p>
          <a:p>
            <a:pPr algn="r"/>
            <a:endParaRPr lang="en-US" sz="2400" dirty="0">
              <a:cs typeface="B Nazanin" pitchFamily="2" charset="-78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846" y="2220686"/>
            <a:ext cx="2407298" cy="935963"/>
          </a:xfrm>
          <a:prstGeom prst="rect">
            <a:avLst/>
          </a:prstGeom>
          <a:noFill/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0617" y="4845348"/>
            <a:ext cx="1565301" cy="839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2043404"/>
            <a:ext cx="3432886" cy="961054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4490917"/>
            <a:ext cx="3265714" cy="924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6408" y="2276670"/>
            <a:ext cx="10907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از ۴ برابر عددی سه واحد کم میکنیم، عدد ۲۳- به دست می آید. آن عدد چند است؟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025" y="2034073"/>
            <a:ext cx="10812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دو زاویه مکمل برابر            </a:t>
            </a:r>
            <a:r>
              <a:rPr lang="fa-IR" b="1" dirty="0" smtClean="0">
                <a:cs typeface="B Nazanin" pitchFamily="2" charset="-78"/>
              </a:rPr>
              <a:t>                      </a:t>
            </a:r>
            <a:r>
              <a:rPr lang="fa-IR" sz="3600" b="1" dirty="0" smtClean="0">
                <a:cs typeface="B Nazanin" pitchFamily="2" charset="-78"/>
              </a:rPr>
              <a:t>    </a:t>
            </a:r>
            <a:r>
              <a:rPr lang="fa-IR" sz="2800" b="1" dirty="0" smtClean="0">
                <a:cs typeface="B Nazanin" pitchFamily="2" charset="-78"/>
              </a:rPr>
              <a:t>         هستند. </a:t>
            </a:r>
            <a:r>
              <a:rPr lang="en-US" sz="2800" b="1" i="1" dirty="0" smtClean="0">
                <a:cs typeface="B Nazanin" pitchFamily="2" charset="-78"/>
              </a:rPr>
              <a:t>x</a:t>
            </a:r>
            <a:r>
              <a:rPr lang="fa-IR" sz="2800" b="1" dirty="0" smtClean="0">
                <a:cs typeface="B Nazanin" pitchFamily="2" charset="-78"/>
              </a:rPr>
              <a:t> را بیابید.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+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۳۲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و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−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۴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fa-IR" sz="2400" b="1" dirty="0">
                    <a:latin typeface="Calibri" panose="020F0502020204030204" pitchFamily="34" charset="0"/>
                    <a:ea typeface="Times New Roman" panose="02020603050405020304" pitchFamily="18" charset="0"/>
                    <a:cs typeface="B Nazanin" panose="00000400000000000000" pitchFamily="2" charset="-78"/>
                  </a:rPr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  <a:blipFill rotWithShape="0">
                <a:blip r:embed="rId2"/>
                <a:stretch>
                  <a:fillRect r="-2160" b="-261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31836" y="1978090"/>
            <a:ext cx="67087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دور در دور ، نزدیک در نزدیک</a:t>
            </a:r>
            <a:r>
              <a:rPr lang="fa-IR" sz="2800" b="1" dirty="0" smtClean="0">
                <a:cs typeface="B Nazanin" pitchFamily="2" charset="-78"/>
              </a:rPr>
              <a:t> 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برای تقسیم دو کسر داریم: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1763" y="3349689"/>
            <a:ext cx="2360645" cy="2611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5534" y="2024743"/>
            <a:ext cx="103383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طرفین وسطین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در تساوی دو کسر داریم:‌حاصلضرب طرفین برابر است با حاصلضرب وسطین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5232" y="4497354"/>
            <a:ext cx="5232677" cy="7837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755" y="1884783"/>
            <a:ext cx="10991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ربع و ثلث عددی را جمع کرده ایم، عدد ۱۴ به دست آمده است.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853" y="2192694"/>
            <a:ext cx="1143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اگر از سه برابر عددی ۵ واحد کم کنیم و با  همان عدد جمع کنیم، حاصل ۳۵ می شود.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163</Words>
  <Application>Microsoft Office PowerPoint</Application>
  <PresentationFormat>Custom</PresentationFormat>
  <Paragraphs>25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LENOVO</cp:lastModifiedBy>
  <cp:revision>93</cp:revision>
  <dcterms:created xsi:type="dcterms:W3CDTF">2015-07-06T05:06:21Z</dcterms:created>
  <dcterms:modified xsi:type="dcterms:W3CDTF">2023-05-12T15:39:39Z</dcterms:modified>
</cp:coreProperties>
</file>