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272" r:id="rId2"/>
    <p:sldId id="330" r:id="rId3"/>
    <p:sldId id="331" r:id="rId4"/>
    <p:sldId id="332" r:id="rId5"/>
    <p:sldId id="333" r:id="rId6"/>
    <p:sldId id="334" r:id="rId7"/>
    <p:sldId id="335" r:id="rId8"/>
    <p:sldId id="336" r:id="rId9"/>
    <p:sldId id="337" r:id="rId10"/>
    <p:sldId id="338" r:id="rId11"/>
    <p:sldId id="339" r:id="rId12"/>
    <p:sldId id="340" r:id="rId13"/>
    <p:sldId id="341" r:id="rId14"/>
    <p:sldId id="342" r:id="rId15"/>
    <p:sldId id="343"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varScale="1">
        <p:scale>
          <a:sx n="74" d="100"/>
          <a:sy n="74" d="100"/>
        </p:scale>
        <p:origin x="-39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3/15/2020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078313"/>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TotalTime>
  <Words>1072</Words>
  <Application>Microsoft Office PowerPoint</Application>
  <PresentationFormat>Custom</PresentationFormat>
  <Paragraphs>51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SEVEN</cp:lastModifiedBy>
  <cp:revision>85</cp:revision>
  <dcterms:created xsi:type="dcterms:W3CDTF">2015-07-06T05:06:21Z</dcterms:created>
  <dcterms:modified xsi:type="dcterms:W3CDTF">2020-03-15T18:34:26Z</dcterms:modified>
</cp:coreProperties>
</file>