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5" r:id="rId3"/>
    <p:sldId id="286" r:id="rId4"/>
    <p:sldId id="287" r:id="rId5"/>
    <p:sldId id="288" r:id="rId6"/>
    <p:sldId id="28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8" d="100"/>
          <a:sy n="78" d="100"/>
        </p:scale>
        <p:origin x="-22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2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940159" y="1162640"/>
            <a:ext cx="102233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انرژی و تبدیل های آن 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فیزیک هفتم -فصل 8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55370" y="2202288"/>
            <a:ext cx="1790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انجام کار : </a:t>
            </a:r>
            <a:endParaRPr lang="en-US" sz="28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299566"/>
              </p:ext>
            </p:extLst>
          </p:nvPr>
        </p:nvGraphicFramePr>
        <p:xfrm>
          <a:off x="2396383" y="3724006"/>
          <a:ext cx="3786564" cy="6934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4" name="Equation" r:id="rId3" imgW="1803240" imgH="380880" progId="Equation.DSMT4">
                  <p:embed/>
                </p:oleObj>
              </mc:Choice>
              <mc:Fallback>
                <p:oleObj name="Equation" r:id="rId3" imgW="1803240" imgH="380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96383" y="3724006"/>
                        <a:ext cx="3786564" cy="69344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249871" y="2635356"/>
            <a:ext cx="4290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 جا به جایی       نیرو         = کار 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910245"/>
              </p:ext>
            </p:extLst>
          </p:nvPr>
        </p:nvGraphicFramePr>
        <p:xfrm>
          <a:off x="4726771" y="2785367"/>
          <a:ext cx="249494" cy="274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5" name="Equation" r:id="rId5" imgW="241200" imgH="266400" progId="Equation.DSMT4">
                  <p:embed/>
                </p:oleObj>
              </mc:Choice>
              <mc:Fallback>
                <p:oleObj name="Equation" r:id="rId5" imgW="241200" imgH="2664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726771" y="2785367"/>
                        <a:ext cx="249494" cy="2747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976265" y="4931367"/>
            <a:ext cx="12066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cs typeface="B Nazanin" panose="00000400000000000000" pitchFamily="2" charset="-78"/>
              </a:rPr>
              <a:t>m</a:t>
            </a:r>
            <a:r>
              <a:rPr lang="fa-IR" sz="2800" b="1" dirty="0" smtClean="0">
                <a:cs typeface="B Nazanin" panose="00000400000000000000" pitchFamily="2" charset="-78"/>
              </a:rPr>
              <a:t> متر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35506" y="4895521"/>
            <a:ext cx="15799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 smtClean="0">
                <a:cs typeface="B Nazanin" panose="00000400000000000000" pitchFamily="2" charset="-78"/>
              </a:rPr>
              <a:t> N </a:t>
            </a:r>
            <a:r>
              <a:rPr lang="fa-IR" sz="2800" b="1" dirty="0" smtClean="0">
                <a:cs typeface="B Nazanin" panose="00000400000000000000" pitchFamily="2" charset="-78"/>
              </a:rPr>
              <a:t>نیوتن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93042" y="4885433"/>
            <a:ext cx="12066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cs typeface="B Nazanin" panose="00000400000000000000" pitchFamily="2" charset="-78"/>
              </a:rPr>
              <a:t>J</a:t>
            </a:r>
            <a:r>
              <a:rPr lang="en-US" sz="2800" b="1" dirty="0" smtClean="0">
                <a:cs typeface="B Nazanin" panose="00000400000000000000" pitchFamily="2" charset="-78"/>
              </a:rPr>
              <a:t> </a:t>
            </a:r>
            <a:r>
              <a:rPr lang="fa-IR" sz="2800" b="1" dirty="0" smtClean="0">
                <a:cs typeface="B Nazanin" panose="00000400000000000000" pitchFamily="2" charset="-78"/>
              </a:rPr>
              <a:t> ژول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704074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045520" y="3098995"/>
            <a:ext cx="1360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انرژی 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82626" y="2427147"/>
            <a:ext cx="19265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انرژی جنبشی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47711" y="2427147"/>
            <a:ext cx="19265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جرم ،سرعت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01724" y="3622215"/>
            <a:ext cx="2350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پتانسیل گرانشی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6713677"/>
              </p:ext>
            </p:extLst>
          </p:nvPr>
        </p:nvGraphicFramePr>
        <p:xfrm>
          <a:off x="1972481" y="4794608"/>
          <a:ext cx="3183537" cy="7090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6" name="Equation" r:id="rId3" imgW="1549080" imgH="469800" progId="Equation.DSMT4">
                  <p:embed/>
                </p:oleObj>
              </mc:Choice>
              <mc:Fallback>
                <p:oleObj name="Equation" r:id="rId3" imgW="1549080" imgH="469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72481" y="4794608"/>
                        <a:ext cx="3183537" cy="70904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-826395" y="5529407"/>
            <a:ext cx="33294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انرژی پتانسیل گرانشی</a:t>
            </a:r>
            <a:endParaRPr lang="en-US" sz="2000" b="1" dirty="0">
              <a:cs typeface="B Nazanin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55081" y="5547521"/>
            <a:ext cx="587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وزن</a:t>
            </a:r>
            <a:endParaRPr lang="en-US" sz="2000" b="1" dirty="0"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38880" y="5529407"/>
            <a:ext cx="786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ارتفاع </a:t>
            </a:r>
            <a:endParaRPr lang="en-US" sz="2000" b="1" dirty="0"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47711" y="6158325"/>
            <a:ext cx="786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 smtClean="0">
                <a:cs typeface="B Nazanin" panose="00000400000000000000" pitchFamily="2" charset="-78"/>
              </a:rPr>
              <a:t>m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355630" y="6196624"/>
            <a:ext cx="786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400" b="1" dirty="0" smtClean="0">
                <a:cs typeface="B Nazanin" panose="00000400000000000000" pitchFamily="2" charset="-78"/>
              </a:rPr>
              <a:t>N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45031" y="6158325"/>
            <a:ext cx="786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cs typeface="B Nazanin" panose="00000400000000000000" pitchFamily="2" charset="-78"/>
              </a:rPr>
              <a:t>J</a:t>
            </a:r>
          </a:p>
        </p:txBody>
      </p:sp>
      <p:cxnSp>
        <p:nvCxnSpPr>
          <p:cNvPr id="14" name="Straight Connector 13"/>
          <p:cNvCxnSpPr/>
          <p:nvPr/>
        </p:nvCxnSpPr>
        <p:spPr>
          <a:xfrm flipH="1">
            <a:off x="3355630" y="5503649"/>
            <a:ext cx="935197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 flipV="1">
            <a:off x="9409189" y="2794715"/>
            <a:ext cx="1035577" cy="56589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endCxn id="5" idx="3"/>
          </p:cNvCxnSpPr>
          <p:nvPr/>
        </p:nvCxnSpPr>
        <p:spPr>
          <a:xfrm flipH="1">
            <a:off x="9452611" y="3360605"/>
            <a:ext cx="992155" cy="52322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>
            <a:off x="6900040" y="2794714"/>
            <a:ext cx="584045" cy="1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6608017" y="3990303"/>
            <a:ext cx="584045" cy="1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652580" y="3623548"/>
            <a:ext cx="19265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جرم ،ارتفاع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746880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569004" y="2326262"/>
            <a:ext cx="2132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پایستگی انرژی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569004" y="3045333"/>
            <a:ext cx="2132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انرژی غذا 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7425" y="3666186"/>
            <a:ext cx="117018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مثال : چنانچه جسمی به جرم 200 گرم را در ارتفاع 1/5 متری از سطح زمین قرار دهیم انرژی پتانسیل گرانشی جسم چقدر می شود؟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204987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7729" y="2133599"/>
            <a:ext cx="11701876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مثال : چنانچه شخصی به جسمی به جرم 3 کیلوگرم ،نیروی 50 نیوتنی وارد کنیم و آن را 2 متر جا به جا کنیم کار نیروی شخص را حساب کنید؟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61167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551</TotalTime>
  <Words>109</Words>
  <Application>Microsoft Office PowerPoint</Application>
  <PresentationFormat>Custom</PresentationFormat>
  <Paragraphs>23</Paragraphs>
  <Slides>6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88</cp:revision>
  <dcterms:created xsi:type="dcterms:W3CDTF">2015-07-06T05:06:21Z</dcterms:created>
  <dcterms:modified xsi:type="dcterms:W3CDTF">2020-03-15T18:33:15Z</dcterms:modified>
</cp:coreProperties>
</file>