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40159" y="1162640"/>
            <a:ext cx="1022336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اندازه گیری در علوم و ابزارهای آن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هفتم -فصل 2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7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55347" y="2304881"/>
            <a:ext cx="51644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- وزن جسم : </a:t>
            </a:r>
          </a:p>
          <a:p>
            <a:pPr algn="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r" rtl="1"/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- طول و حجم :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- چگالی: </a:t>
            </a:r>
            <a:endParaRPr lang="en-US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4751029"/>
              </p:ext>
            </p:extLst>
          </p:nvPr>
        </p:nvGraphicFramePr>
        <p:xfrm>
          <a:off x="1493720" y="2472500"/>
          <a:ext cx="3116916" cy="4552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2" name="Equation" r:id="rId3" imgW="1866600" imgH="368280" progId="Equation.DSMT4">
                  <p:embed/>
                </p:oleObj>
              </mc:Choice>
              <mc:Fallback>
                <p:oleObj name="Equation" r:id="rId3" imgW="186660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93720" y="2472500"/>
                        <a:ext cx="3116916" cy="4552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Arrow Connector 4"/>
          <p:cNvCxnSpPr/>
          <p:nvPr/>
        </p:nvCxnSpPr>
        <p:spPr>
          <a:xfrm flipV="1">
            <a:off x="1571222" y="2000499"/>
            <a:ext cx="0" cy="3730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2982462" y="2000499"/>
            <a:ext cx="0" cy="3730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4203809" y="2000499"/>
            <a:ext cx="0" cy="3730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98489" y="1378328"/>
            <a:ext cx="1105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نیوتن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03170" y="1432469"/>
            <a:ext cx="1105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کیلوگرم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08607" y="1481945"/>
            <a:ext cx="1105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9/8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63153" y="3033098"/>
            <a:ext cx="11054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شدت جاذبه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28927" y="2967534"/>
            <a:ext cx="1105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جرم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98488" y="2986931"/>
            <a:ext cx="1105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وزن</a:t>
            </a:r>
            <a:endParaRPr lang="en-US" sz="2800" dirty="0">
              <a:cs typeface="B Nazanin" panose="00000400000000000000" pitchFamily="2" charset="-78"/>
            </a:endParaRPr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6279294"/>
              </p:ext>
            </p:extLst>
          </p:nvPr>
        </p:nvGraphicFramePr>
        <p:xfrm>
          <a:off x="1331913" y="4714875"/>
          <a:ext cx="2841625" cy="1273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3" name="Equation" r:id="rId5" imgW="1701720" imgH="1028520" progId="Equation.DSMT4">
                  <p:embed/>
                </p:oleObj>
              </mc:Choice>
              <mc:Fallback>
                <p:oleObj name="Equation" r:id="rId5" imgW="1701720" imgH="1028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331913" y="4714875"/>
                        <a:ext cx="2841625" cy="1273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5" name="Straight Arrow Connector 14"/>
          <p:cNvCxnSpPr/>
          <p:nvPr/>
        </p:nvCxnSpPr>
        <p:spPr>
          <a:xfrm flipV="1">
            <a:off x="1452937" y="4528756"/>
            <a:ext cx="0" cy="3730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5416871"/>
              </p:ext>
            </p:extLst>
          </p:nvPr>
        </p:nvGraphicFramePr>
        <p:xfrm>
          <a:off x="994308" y="3898618"/>
          <a:ext cx="574138" cy="5649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4" name="Equation" r:id="rId7" imgW="774360" imgH="1028520" progId="Equation.DSMT4">
                  <p:embed/>
                </p:oleObj>
              </mc:Choice>
              <mc:Fallback>
                <p:oleObj name="Equation" r:id="rId7" imgW="774360" imgH="1028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94308" y="3898618"/>
                        <a:ext cx="574138" cy="5649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6799210"/>
              </p:ext>
            </p:extLst>
          </p:nvPr>
        </p:nvGraphicFramePr>
        <p:xfrm>
          <a:off x="3103213" y="4181108"/>
          <a:ext cx="472963" cy="378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5" name="Equation" r:id="rId9" imgW="342720" imgH="368280" progId="Equation.DSMT4">
                  <p:embed/>
                </p:oleObj>
              </mc:Choice>
              <mc:Fallback>
                <p:oleObj name="Equation" r:id="rId9" imgW="34272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103213" y="4181108"/>
                        <a:ext cx="472963" cy="3783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2620157"/>
              </p:ext>
            </p:extLst>
          </p:nvPr>
        </p:nvGraphicFramePr>
        <p:xfrm>
          <a:off x="3027529" y="5924731"/>
          <a:ext cx="762156" cy="4390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6" name="Equation" r:id="rId11" imgW="672840" imgH="520560" progId="Equation.DSMT4">
                  <p:embed/>
                </p:oleObj>
              </mc:Choice>
              <mc:Fallback>
                <p:oleObj name="Equation" r:id="rId11" imgW="67284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027529" y="5924731"/>
                        <a:ext cx="762156" cy="4390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1" name="Straight Connector 20"/>
          <p:cNvCxnSpPr/>
          <p:nvPr/>
        </p:nvCxnSpPr>
        <p:spPr>
          <a:xfrm>
            <a:off x="6296680" y="5399496"/>
            <a:ext cx="146819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053824" y="4817122"/>
            <a:ext cx="1622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جرم جسم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231937" y="5401511"/>
            <a:ext cx="1622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حجم جسم</a:t>
            </a:r>
            <a:endParaRPr lang="en-US" sz="2800" dirty="0">
              <a:cs typeface="B Nazanin" panose="00000400000000000000" pitchFamily="2" charset="-78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2837418" y="4519165"/>
            <a:ext cx="273536" cy="30320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890761" y="5812810"/>
            <a:ext cx="161417" cy="21150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278875" y="5060607"/>
            <a:ext cx="1953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=چگالی جسم</a:t>
            </a:r>
            <a:endParaRPr lang="en-US" sz="2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5223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42467" y="2157406"/>
            <a:ext cx="5164428" cy="1331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>
                <a:solidFill>
                  <a:srgbClr val="FF0000"/>
                </a:solidFill>
                <a:cs typeface="B Titr" panose="00000700000000000000" pitchFamily="2" charset="-78"/>
              </a:rPr>
              <a:t>- زمان 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solidFill>
                  <a:srgbClr val="FF0000"/>
                </a:solidFill>
                <a:cs typeface="B Titr" panose="00000700000000000000" pitchFamily="2" charset="-78"/>
              </a:rPr>
              <a:t>- دقت</a:t>
            </a:r>
            <a:endParaRPr lang="en-US" sz="28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85955" y="3488540"/>
            <a:ext cx="857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مثال : مکعبی به ضلع 20 سانتی متر داریم که جرم آن 8 کیلوگرم است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85955" y="4030996"/>
            <a:ext cx="8575486" cy="2623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>
                <a:cs typeface="B Nazanin" panose="00000400000000000000" pitchFamily="2" charset="-78"/>
              </a:rPr>
              <a:t>الف ) حجم آن را به دست آورید؟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cs typeface="B Nazanin" panose="00000400000000000000" pitchFamily="2" charset="-78"/>
              </a:rPr>
              <a:t>ب) چگالی آن را بدست آورید؟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cs typeface="B Nazanin" panose="00000400000000000000" pitchFamily="2" charset="-78"/>
              </a:rPr>
              <a:t>ج)وزن آن چقدر است؟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cs typeface="B Nazanin" panose="00000400000000000000" pitchFamily="2" charset="-78"/>
              </a:rPr>
              <a:t>د)آیا این مکعب در آب فرو می رود یا خیر؟</a:t>
            </a:r>
            <a:endParaRPr lang="en-US" sz="2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22455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82161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91</Words>
  <Application>Microsoft Office PowerPoint</Application>
  <PresentationFormat>Custom</PresentationFormat>
  <Paragraphs>25</Paragraphs>
  <Slides>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85</cp:revision>
  <dcterms:created xsi:type="dcterms:W3CDTF">2015-07-06T05:06:21Z</dcterms:created>
  <dcterms:modified xsi:type="dcterms:W3CDTF">2020-01-06T01:35:41Z</dcterms:modified>
</cp:coreProperties>
</file>