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8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57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14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7"/>
  </p:normalViewPr>
  <p:slideViewPr>
    <p:cSldViewPr snapToGrid="0" snapToObjects="1">
      <p:cViewPr varScale="1">
        <p:scale>
          <a:sx n="104" d="100"/>
          <a:sy n="104" d="100"/>
        </p:scale>
        <p:origin x="188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492C3-CE51-3A46-AAB5-404B64799011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1533B-1769-2348-916D-30A965569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3465"/>
      </p:ext>
    </p:extLst>
  </p:cSld>
  <p:clrMapOvr>
    <a:masterClrMapping/>
  </p:clrMapOvr>
  <p:transition spd="slow" advClick="0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492C3-CE51-3A46-AAB5-404B64799011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1533B-1769-2348-916D-30A965569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110378"/>
      </p:ext>
    </p:extLst>
  </p:cSld>
  <p:clrMapOvr>
    <a:masterClrMapping/>
  </p:clrMapOvr>
  <p:transition spd="slow" advClick="0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492C3-CE51-3A46-AAB5-404B64799011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1533B-1769-2348-916D-30A965569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532676"/>
      </p:ext>
    </p:extLst>
  </p:cSld>
  <p:clrMapOvr>
    <a:masterClrMapping/>
  </p:clrMapOvr>
  <p:transition spd="slow" advClick="0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492C3-CE51-3A46-AAB5-404B64799011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1533B-1769-2348-916D-30A965569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556810"/>
      </p:ext>
    </p:extLst>
  </p:cSld>
  <p:clrMapOvr>
    <a:masterClrMapping/>
  </p:clrMapOvr>
  <p:transition spd="slow" advClick="0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492C3-CE51-3A46-AAB5-404B64799011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1533B-1769-2348-916D-30A965569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4982"/>
      </p:ext>
    </p:extLst>
  </p:cSld>
  <p:clrMapOvr>
    <a:masterClrMapping/>
  </p:clrMapOvr>
  <p:transition spd="slow" advClick="0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492C3-CE51-3A46-AAB5-404B64799011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1533B-1769-2348-916D-30A965569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183870"/>
      </p:ext>
    </p:extLst>
  </p:cSld>
  <p:clrMapOvr>
    <a:masterClrMapping/>
  </p:clrMapOvr>
  <p:transition spd="slow" advClick="0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492C3-CE51-3A46-AAB5-404B64799011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1533B-1769-2348-916D-30A965569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885324"/>
      </p:ext>
    </p:extLst>
  </p:cSld>
  <p:clrMapOvr>
    <a:masterClrMapping/>
  </p:clrMapOvr>
  <p:transition spd="slow" advClick="0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492C3-CE51-3A46-AAB5-404B64799011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1533B-1769-2348-916D-30A965569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249484"/>
      </p:ext>
    </p:extLst>
  </p:cSld>
  <p:clrMapOvr>
    <a:masterClrMapping/>
  </p:clrMapOvr>
  <p:transition spd="slow" advClick="0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492C3-CE51-3A46-AAB5-404B64799011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1533B-1769-2348-916D-30A965569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58661"/>
      </p:ext>
    </p:extLst>
  </p:cSld>
  <p:clrMapOvr>
    <a:masterClrMapping/>
  </p:clrMapOvr>
  <p:transition spd="slow" advClick="0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492C3-CE51-3A46-AAB5-404B64799011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1533B-1769-2348-916D-30A965569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641385"/>
      </p:ext>
    </p:extLst>
  </p:cSld>
  <p:clrMapOvr>
    <a:masterClrMapping/>
  </p:clrMapOvr>
  <p:transition spd="slow" advClick="0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492C3-CE51-3A46-AAB5-404B64799011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1533B-1769-2348-916D-30A965569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816506"/>
      </p:ext>
    </p:extLst>
  </p:cSld>
  <p:clrMapOvr>
    <a:masterClrMapping/>
  </p:clrMapOvr>
  <p:transition spd="slow" advClick="0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492C3-CE51-3A46-AAB5-404B64799011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1533B-1769-2348-916D-30A965569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913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внешний, снег, катается на лыжах, природа&#10;&#10;Автоматически созданное описание">
            <a:extLst>
              <a:ext uri="{FF2B5EF4-FFF2-40B4-BE49-F238E27FC236}">
                <a16:creationId xmlns:a16="http://schemas.microsoft.com/office/drawing/2014/main" id="{1B3CD65A-BA4D-C443-98B1-301F1430DA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6" r="6259"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2" descr="Santa Claus and reindeer clipart">
            <a:extLst>
              <a:ext uri="{FF2B5EF4-FFF2-40B4-BE49-F238E27FC236}">
                <a16:creationId xmlns:a16="http://schemas.microsoft.com/office/drawing/2014/main" id="{9450062C-8C50-D446-B989-C90342049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811" y="1970687"/>
            <a:ext cx="4235595" cy="4321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AA7666-35D5-BD4B-8A65-DB716493FF58}"/>
              </a:ext>
            </a:extLst>
          </p:cNvPr>
          <p:cNvSpPr txBox="1"/>
          <p:nvPr/>
        </p:nvSpPr>
        <p:spPr>
          <a:xfrm>
            <a:off x="778096" y="1700039"/>
            <a:ext cx="36467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Bernard MT Condensed" panose="02050806060905020404" pitchFamily="18" charset="0"/>
              </a:rPr>
              <a:t>CHRISTMAS GRAMMAR 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C48B8DA-ADD0-4F4A-A8CF-F0373B53F5FE}"/>
              </a:ext>
            </a:extLst>
          </p:cNvPr>
          <p:cNvSpPr/>
          <p:nvPr/>
        </p:nvSpPr>
        <p:spPr>
          <a:xfrm>
            <a:off x="857134" y="4334805"/>
            <a:ext cx="2540135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PLAY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70209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E6BC0DE-93C9-E44B-B034-68889F0452D0}"/>
              </a:ext>
            </a:extLst>
          </p:cNvPr>
          <p:cNvGrpSpPr/>
          <p:nvPr/>
        </p:nvGrpSpPr>
        <p:grpSpPr>
          <a:xfrm>
            <a:off x="9518477" y="1210819"/>
            <a:ext cx="8595066" cy="1579880"/>
            <a:chOff x="215451" y="1250576"/>
            <a:chExt cx="8595066" cy="1579880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FB1607DE-642D-D04A-80C3-88167BFA0DEC}"/>
                </a:ext>
              </a:extLst>
            </p:cNvPr>
            <p:cNvGrpSpPr/>
            <p:nvPr/>
          </p:nvGrpSpPr>
          <p:grpSpPr>
            <a:xfrm>
              <a:off x="215451" y="1250576"/>
              <a:ext cx="8595066" cy="1579880"/>
              <a:chOff x="215451" y="1250576"/>
              <a:chExt cx="8595066" cy="1579880"/>
            </a:xfrm>
          </p:grpSpPr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11066FF3-BD93-A941-9C24-E9E2822AF98E}"/>
                  </a:ext>
                </a:extLst>
              </p:cNvPr>
              <p:cNvSpPr/>
              <p:nvPr/>
            </p:nvSpPr>
            <p:spPr>
              <a:xfrm>
                <a:off x="3128433" y="2125133"/>
                <a:ext cx="461434" cy="88900"/>
              </a:xfrm>
              <a:custGeom>
                <a:avLst/>
                <a:gdLst>
                  <a:gd name="connsiteX0" fmla="*/ 0 w 461434"/>
                  <a:gd name="connsiteY0" fmla="*/ 88900 h 88900"/>
                  <a:gd name="connsiteX1" fmla="*/ 203200 w 461434"/>
                  <a:gd name="connsiteY1" fmla="*/ 25400 h 88900"/>
                  <a:gd name="connsiteX2" fmla="*/ 461434 w 461434"/>
                  <a:gd name="connsiteY2" fmla="*/ 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1434" h="88900">
                    <a:moveTo>
                      <a:pt x="0" y="88900"/>
                    </a:moveTo>
                    <a:cubicBezTo>
                      <a:pt x="63147" y="64558"/>
                      <a:pt x="126294" y="40217"/>
                      <a:pt x="203200" y="25400"/>
                    </a:cubicBezTo>
                    <a:cubicBezTo>
                      <a:pt x="280106" y="10583"/>
                      <a:pt x="370770" y="5291"/>
                      <a:pt x="461434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26" name="Picture 2" descr="Santa Claus is in a sleigh pulled by reindeer clipart">
                <a:extLst>
                  <a:ext uri="{FF2B5EF4-FFF2-40B4-BE49-F238E27FC236}">
                    <a16:creationId xmlns:a16="http://schemas.microsoft.com/office/drawing/2014/main" id="{A6C2368E-2EFF-E84B-9FE1-A7E2009ADA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5451" y="1250576"/>
                <a:ext cx="3159760" cy="15798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Полилиния 11">
                <a:extLst>
                  <a:ext uri="{FF2B5EF4-FFF2-40B4-BE49-F238E27FC236}">
                    <a16:creationId xmlns:a16="http://schemas.microsoft.com/office/drawing/2014/main" id="{82DC5F05-65B5-E248-B0F3-6C21142F14DC}"/>
                  </a:ext>
                </a:extLst>
              </p:cNvPr>
              <p:cNvSpPr/>
              <p:nvPr/>
            </p:nvSpPr>
            <p:spPr>
              <a:xfrm>
                <a:off x="3523129" y="1763373"/>
                <a:ext cx="5287388" cy="762866"/>
              </a:xfrm>
              <a:custGeom>
                <a:avLst/>
                <a:gdLst>
                  <a:gd name="connsiteX0" fmla="*/ 186822 w 5287388"/>
                  <a:gd name="connsiteY0" fmla="*/ 262770 h 762866"/>
                  <a:gd name="connsiteX1" fmla="*/ 99570 w 5287388"/>
                  <a:gd name="connsiteY1" fmla="*/ 350022 h 762866"/>
                  <a:gd name="connsiteX2" fmla="*/ 186822 w 5287388"/>
                  <a:gd name="connsiteY2" fmla="*/ 437274 h 762866"/>
                  <a:gd name="connsiteX3" fmla="*/ 274074 w 5287388"/>
                  <a:gd name="connsiteY3" fmla="*/ 350022 h 762866"/>
                  <a:gd name="connsiteX4" fmla="*/ 186822 w 5287388"/>
                  <a:gd name="connsiteY4" fmla="*/ 262770 h 762866"/>
                  <a:gd name="connsiteX5" fmla="*/ 496701 w 5287388"/>
                  <a:gd name="connsiteY5" fmla="*/ 484 h 762866"/>
                  <a:gd name="connsiteX6" fmla="*/ 2649071 w 5287388"/>
                  <a:gd name="connsiteY6" fmla="*/ 46097 h 762866"/>
                  <a:gd name="connsiteX7" fmla="*/ 5132574 w 5287388"/>
                  <a:gd name="connsiteY7" fmla="*/ 70658 h 762866"/>
                  <a:gd name="connsiteX8" fmla="*/ 5279996 w 5287388"/>
                  <a:gd name="connsiteY8" fmla="*/ 48789 h 762866"/>
                  <a:gd name="connsiteX9" fmla="*/ 4706471 w 5287388"/>
                  <a:gd name="connsiteY9" fmla="*/ 381433 h 762866"/>
                  <a:gd name="connsiteX10" fmla="*/ 5287388 w 5287388"/>
                  <a:gd name="connsiteY10" fmla="*/ 718365 h 762866"/>
                  <a:gd name="connsiteX11" fmla="*/ 5132574 w 5287388"/>
                  <a:gd name="connsiteY11" fmla="*/ 741331 h 762866"/>
                  <a:gd name="connsiteX12" fmla="*/ 2649071 w 5287388"/>
                  <a:gd name="connsiteY12" fmla="*/ 716770 h 762866"/>
                  <a:gd name="connsiteX13" fmla="*/ 0 w 5287388"/>
                  <a:gd name="connsiteY13" fmla="*/ 716770 h 762866"/>
                  <a:gd name="connsiteX14" fmla="*/ 0 w 5287388"/>
                  <a:gd name="connsiteY14" fmla="*/ 46097 h 762866"/>
                  <a:gd name="connsiteX15" fmla="*/ 496701 w 5287388"/>
                  <a:gd name="connsiteY15" fmla="*/ 484 h 762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287388" h="762866">
                    <a:moveTo>
                      <a:pt x="186822" y="262770"/>
                    </a:moveTo>
                    <a:cubicBezTo>
                      <a:pt x="138634" y="262770"/>
                      <a:pt x="99570" y="301834"/>
                      <a:pt x="99570" y="350022"/>
                    </a:cubicBezTo>
                    <a:cubicBezTo>
                      <a:pt x="99570" y="398210"/>
                      <a:pt x="138634" y="437274"/>
                      <a:pt x="186822" y="437274"/>
                    </a:cubicBezTo>
                    <a:cubicBezTo>
                      <a:pt x="235010" y="437274"/>
                      <a:pt x="274074" y="398210"/>
                      <a:pt x="274074" y="350022"/>
                    </a:cubicBezTo>
                    <a:cubicBezTo>
                      <a:pt x="274074" y="301834"/>
                      <a:pt x="235010" y="262770"/>
                      <a:pt x="186822" y="262770"/>
                    </a:cubicBezTo>
                    <a:close/>
                    <a:moveTo>
                      <a:pt x="496701" y="484"/>
                    </a:moveTo>
                    <a:cubicBezTo>
                      <a:pt x="1214158" y="-10666"/>
                      <a:pt x="1931614" y="175840"/>
                      <a:pt x="2649071" y="46097"/>
                    </a:cubicBezTo>
                    <a:cubicBezTo>
                      <a:pt x="3476905" y="-103607"/>
                      <a:pt x="4304740" y="167731"/>
                      <a:pt x="5132574" y="70658"/>
                    </a:cubicBezTo>
                    <a:lnTo>
                      <a:pt x="5279996" y="48789"/>
                    </a:lnTo>
                    <a:lnTo>
                      <a:pt x="4706471" y="381433"/>
                    </a:lnTo>
                    <a:lnTo>
                      <a:pt x="5287388" y="718365"/>
                    </a:lnTo>
                    <a:lnTo>
                      <a:pt x="5132574" y="741331"/>
                    </a:lnTo>
                    <a:cubicBezTo>
                      <a:pt x="4304740" y="838404"/>
                      <a:pt x="3476905" y="567066"/>
                      <a:pt x="2649071" y="716770"/>
                    </a:cubicBezTo>
                    <a:cubicBezTo>
                      <a:pt x="1766047" y="876454"/>
                      <a:pt x="883024" y="557086"/>
                      <a:pt x="0" y="716770"/>
                    </a:cubicBezTo>
                    <a:lnTo>
                      <a:pt x="0" y="46097"/>
                    </a:lnTo>
                    <a:cubicBezTo>
                      <a:pt x="165567" y="16156"/>
                      <a:pt x="331134" y="3057"/>
                      <a:pt x="496701" y="484"/>
                    </a:cubicBez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Полилиния 5">
                <a:extLst>
                  <a:ext uri="{FF2B5EF4-FFF2-40B4-BE49-F238E27FC236}">
                    <a16:creationId xmlns:a16="http://schemas.microsoft.com/office/drawing/2014/main" id="{4EDFDFE7-6766-684E-97D6-94B14E017FC6}"/>
                  </a:ext>
                </a:extLst>
              </p:cNvPr>
              <p:cNvSpPr/>
              <p:nvPr/>
            </p:nvSpPr>
            <p:spPr>
              <a:xfrm>
                <a:off x="3113148" y="2114800"/>
                <a:ext cx="607421" cy="137329"/>
              </a:xfrm>
              <a:custGeom>
                <a:avLst/>
                <a:gdLst>
                  <a:gd name="connsiteX0" fmla="*/ 0 w 607421"/>
                  <a:gd name="connsiteY0" fmla="*/ 104889 h 137329"/>
                  <a:gd name="connsiteX1" fmla="*/ 307127 w 607421"/>
                  <a:gd name="connsiteY1" fmla="*/ 132809 h 137329"/>
                  <a:gd name="connsiteX2" fmla="*/ 593313 w 607421"/>
                  <a:gd name="connsiteY2" fmla="*/ 21127 h 137329"/>
                  <a:gd name="connsiteX3" fmla="*/ 537472 w 607421"/>
                  <a:gd name="connsiteY3" fmla="*/ 186 h 137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7421" h="137329">
                    <a:moveTo>
                      <a:pt x="0" y="104889"/>
                    </a:moveTo>
                    <a:cubicBezTo>
                      <a:pt x="104121" y="125829"/>
                      <a:pt x="208242" y="146769"/>
                      <a:pt x="307127" y="132809"/>
                    </a:cubicBezTo>
                    <a:cubicBezTo>
                      <a:pt x="406013" y="118849"/>
                      <a:pt x="554922" y="43231"/>
                      <a:pt x="593313" y="21127"/>
                    </a:cubicBezTo>
                    <a:cubicBezTo>
                      <a:pt x="631704" y="-977"/>
                      <a:pt x="584588" y="-396"/>
                      <a:pt x="537472" y="186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E23F5D1-FFEF-1A41-9B6E-F0089EC789D3}"/>
                </a:ext>
              </a:extLst>
            </p:cNvPr>
            <p:cNvSpPr txBox="1"/>
            <p:nvPr/>
          </p:nvSpPr>
          <p:spPr>
            <a:xfrm>
              <a:off x="4017196" y="1940467"/>
              <a:ext cx="41404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When Santa came, we (sleep)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EB7EE9A-6E8B-5343-9D42-ACCBF44CA5E9}"/>
              </a:ext>
            </a:extLst>
          </p:cNvPr>
          <p:cNvSpPr/>
          <p:nvPr/>
        </p:nvSpPr>
        <p:spPr>
          <a:xfrm>
            <a:off x="257361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SANTA</a:t>
            </a:r>
            <a:endParaRPr lang="ru-RU" sz="2400" b="1" dirty="0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108DF780-AA3F-E940-972B-E716DB80C694}"/>
              </a:ext>
            </a:extLst>
          </p:cNvPr>
          <p:cNvSpPr/>
          <p:nvPr/>
        </p:nvSpPr>
        <p:spPr>
          <a:xfrm>
            <a:off x="7250430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CHECK</a:t>
            </a:r>
            <a:endParaRPr lang="ru-RU" sz="2400" b="1" dirty="0"/>
          </a:p>
        </p:txBody>
      </p:sp>
      <p:pic>
        <p:nvPicPr>
          <p:cNvPr id="23" name="Рисунок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67CDE6-67F6-6E4E-A4C1-9B8BE2428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356" y="163143"/>
            <a:ext cx="635393" cy="63539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50F5E78-FBD6-BE46-8665-3E51F5BF8CE3}"/>
              </a:ext>
            </a:extLst>
          </p:cNvPr>
          <p:cNvSpPr txBox="1"/>
          <p:nvPr/>
        </p:nvSpPr>
        <p:spPr>
          <a:xfrm>
            <a:off x="2092271" y="6210037"/>
            <a:ext cx="4959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rgbClr val="002060"/>
                </a:solidFill>
              </a:rPr>
              <a:t>When Santa came, we were sleeping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943793"/>
      </p:ext>
    </p:extLst>
  </p:cSld>
  <p:clrMapOvr>
    <a:masterClrMapping/>
  </p:clrMapOvr>
  <p:transition spd="slow" advClick="0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-0.00371 L -2.01094 -0.01459 " pathEditMode="relative" rAng="0" ptsTypes="AA">
                                      <p:cBhvr>
                                        <p:cTn id="6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694" y="-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001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E6BC0DE-93C9-E44B-B034-68889F0452D0}"/>
              </a:ext>
            </a:extLst>
          </p:cNvPr>
          <p:cNvGrpSpPr/>
          <p:nvPr/>
        </p:nvGrpSpPr>
        <p:grpSpPr>
          <a:xfrm>
            <a:off x="9518477" y="1210819"/>
            <a:ext cx="8595066" cy="1579880"/>
            <a:chOff x="215451" y="1250576"/>
            <a:chExt cx="8595066" cy="1579880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FB1607DE-642D-D04A-80C3-88167BFA0DEC}"/>
                </a:ext>
              </a:extLst>
            </p:cNvPr>
            <p:cNvGrpSpPr/>
            <p:nvPr/>
          </p:nvGrpSpPr>
          <p:grpSpPr>
            <a:xfrm>
              <a:off x="215451" y="1250576"/>
              <a:ext cx="8595066" cy="1579880"/>
              <a:chOff x="215451" y="1250576"/>
              <a:chExt cx="8595066" cy="1579880"/>
            </a:xfrm>
          </p:grpSpPr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11066FF3-BD93-A941-9C24-E9E2822AF98E}"/>
                  </a:ext>
                </a:extLst>
              </p:cNvPr>
              <p:cNvSpPr/>
              <p:nvPr/>
            </p:nvSpPr>
            <p:spPr>
              <a:xfrm>
                <a:off x="3128433" y="2125133"/>
                <a:ext cx="461434" cy="88900"/>
              </a:xfrm>
              <a:custGeom>
                <a:avLst/>
                <a:gdLst>
                  <a:gd name="connsiteX0" fmla="*/ 0 w 461434"/>
                  <a:gd name="connsiteY0" fmla="*/ 88900 h 88900"/>
                  <a:gd name="connsiteX1" fmla="*/ 203200 w 461434"/>
                  <a:gd name="connsiteY1" fmla="*/ 25400 h 88900"/>
                  <a:gd name="connsiteX2" fmla="*/ 461434 w 461434"/>
                  <a:gd name="connsiteY2" fmla="*/ 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1434" h="88900">
                    <a:moveTo>
                      <a:pt x="0" y="88900"/>
                    </a:moveTo>
                    <a:cubicBezTo>
                      <a:pt x="63147" y="64558"/>
                      <a:pt x="126294" y="40217"/>
                      <a:pt x="203200" y="25400"/>
                    </a:cubicBezTo>
                    <a:cubicBezTo>
                      <a:pt x="280106" y="10583"/>
                      <a:pt x="370770" y="5291"/>
                      <a:pt x="461434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26" name="Picture 2" descr="Santa Claus is in a sleigh pulled by reindeer clipart">
                <a:extLst>
                  <a:ext uri="{FF2B5EF4-FFF2-40B4-BE49-F238E27FC236}">
                    <a16:creationId xmlns:a16="http://schemas.microsoft.com/office/drawing/2014/main" id="{A6C2368E-2EFF-E84B-9FE1-A7E2009ADA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5451" y="1250576"/>
                <a:ext cx="3159760" cy="15798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Полилиния 11">
                <a:extLst>
                  <a:ext uri="{FF2B5EF4-FFF2-40B4-BE49-F238E27FC236}">
                    <a16:creationId xmlns:a16="http://schemas.microsoft.com/office/drawing/2014/main" id="{82DC5F05-65B5-E248-B0F3-6C21142F14DC}"/>
                  </a:ext>
                </a:extLst>
              </p:cNvPr>
              <p:cNvSpPr/>
              <p:nvPr/>
            </p:nvSpPr>
            <p:spPr>
              <a:xfrm>
                <a:off x="3523129" y="1763373"/>
                <a:ext cx="5287388" cy="762866"/>
              </a:xfrm>
              <a:custGeom>
                <a:avLst/>
                <a:gdLst>
                  <a:gd name="connsiteX0" fmla="*/ 186822 w 5287388"/>
                  <a:gd name="connsiteY0" fmla="*/ 262770 h 762866"/>
                  <a:gd name="connsiteX1" fmla="*/ 99570 w 5287388"/>
                  <a:gd name="connsiteY1" fmla="*/ 350022 h 762866"/>
                  <a:gd name="connsiteX2" fmla="*/ 186822 w 5287388"/>
                  <a:gd name="connsiteY2" fmla="*/ 437274 h 762866"/>
                  <a:gd name="connsiteX3" fmla="*/ 274074 w 5287388"/>
                  <a:gd name="connsiteY3" fmla="*/ 350022 h 762866"/>
                  <a:gd name="connsiteX4" fmla="*/ 186822 w 5287388"/>
                  <a:gd name="connsiteY4" fmla="*/ 262770 h 762866"/>
                  <a:gd name="connsiteX5" fmla="*/ 496701 w 5287388"/>
                  <a:gd name="connsiteY5" fmla="*/ 484 h 762866"/>
                  <a:gd name="connsiteX6" fmla="*/ 2649071 w 5287388"/>
                  <a:gd name="connsiteY6" fmla="*/ 46097 h 762866"/>
                  <a:gd name="connsiteX7" fmla="*/ 5132574 w 5287388"/>
                  <a:gd name="connsiteY7" fmla="*/ 70658 h 762866"/>
                  <a:gd name="connsiteX8" fmla="*/ 5279996 w 5287388"/>
                  <a:gd name="connsiteY8" fmla="*/ 48789 h 762866"/>
                  <a:gd name="connsiteX9" fmla="*/ 4706471 w 5287388"/>
                  <a:gd name="connsiteY9" fmla="*/ 381433 h 762866"/>
                  <a:gd name="connsiteX10" fmla="*/ 5287388 w 5287388"/>
                  <a:gd name="connsiteY10" fmla="*/ 718365 h 762866"/>
                  <a:gd name="connsiteX11" fmla="*/ 5132574 w 5287388"/>
                  <a:gd name="connsiteY11" fmla="*/ 741331 h 762866"/>
                  <a:gd name="connsiteX12" fmla="*/ 2649071 w 5287388"/>
                  <a:gd name="connsiteY12" fmla="*/ 716770 h 762866"/>
                  <a:gd name="connsiteX13" fmla="*/ 0 w 5287388"/>
                  <a:gd name="connsiteY13" fmla="*/ 716770 h 762866"/>
                  <a:gd name="connsiteX14" fmla="*/ 0 w 5287388"/>
                  <a:gd name="connsiteY14" fmla="*/ 46097 h 762866"/>
                  <a:gd name="connsiteX15" fmla="*/ 496701 w 5287388"/>
                  <a:gd name="connsiteY15" fmla="*/ 484 h 762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287388" h="762866">
                    <a:moveTo>
                      <a:pt x="186822" y="262770"/>
                    </a:moveTo>
                    <a:cubicBezTo>
                      <a:pt x="138634" y="262770"/>
                      <a:pt x="99570" y="301834"/>
                      <a:pt x="99570" y="350022"/>
                    </a:cubicBezTo>
                    <a:cubicBezTo>
                      <a:pt x="99570" y="398210"/>
                      <a:pt x="138634" y="437274"/>
                      <a:pt x="186822" y="437274"/>
                    </a:cubicBezTo>
                    <a:cubicBezTo>
                      <a:pt x="235010" y="437274"/>
                      <a:pt x="274074" y="398210"/>
                      <a:pt x="274074" y="350022"/>
                    </a:cubicBezTo>
                    <a:cubicBezTo>
                      <a:pt x="274074" y="301834"/>
                      <a:pt x="235010" y="262770"/>
                      <a:pt x="186822" y="262770"/>
                    </a:cubicBezTo>
                    <a:close/>
                    <a:moveTo>
                      <a:pt x="496701" y="484"/>
                    </a:moveTo>
                    <a:cubicBezTo>
                      <a:pt x="1214158" y="-10666"/>
                      <a:pt x="1931614" y="175840"/>
                      <a:pt x="2649071" y="46097"/>
                    </a:cubicBezTo>
                    <a:cubicBezTo>
                      <a:pt x="3476905" y="-103607"/>
                      <a:pt x="4304740" y="167731"/>
                      <a:pt x="5132574" y="70658"/>
                    </a:cubicBezTo>
                    <a:lnTo>
                      <a:pt x="5279996" y="48789"/>
                    </a:lnTo>
                    <a:lnTo>
                      <a:pt x="4706471" y="381433"/>
                    </a:lnTo>
                    <a:lnTo>
                      <a:pt x="5287388" y="718365"/>
                    </a:lnTo>
                    <a:lnTo>
                      <a:pt x="5132574" y="741331"/>
                    </a:lnTo>
                    <a:cubicBezTo>
                      <a:pt x="4304740" y="838404"/>
                      <a:pt x="3476905" y="567066"/>
                      <a:pt x="2649071" y="716770"/>
                    </a:cubicBezTo>
                    <a:cubicBezTo>
                      <a:pt x="1766047" y="876454"/>
                      <a:pt x="883024" y="557086"/>
                      <a:pt x="0" y="716770"/>
                    </a:cubicBezTo>
                    <a:lnTo>
                      <a:pt x="0" y="46097"/>
                    </a:lnTo>
                    <a:cubicBezTo>
                      <a:pt x="165567" y="16156"/>
                      <a:pt x="331134" y="3057"/>
                      <a:pt x="496701" y="484"/>
                    </a:cubicBez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Полилиния 5">
                <a:extLst>
                  <a:ext uri="{FF2B5EF4-FFF2-40B4-BE49-F238E27FC236}">
                    <a16:creationId xmlns:a16="http://schemas.microsoft.com/office/drawing/2014/main" id="{4EDFDFE7-6766-684E-97D6-94B14E017FC6}"/>
                  </a:ext>
                </a:extLst>
              </p:cNvPr>
              <p:cNvSpPr/>
              <p:nvPr/>
            </p:nvSpPr>
            <p:spPr>
              <a:xfrm>
                <a:off x="3113148" y="2114800"/>
                <a:ext cx="607421" cy="137329"/>
              </a:xfrm>
              <a:custGeom>
                <a:avLst/>
                <a:gdLst>
                  <a:gd name="connsiteX0" fmla="*/ 0 w 607421"/>
                  <a:gd name="connsiteY0" fmla="*/ 104889 h 137329"/>
                  <a:gd name="connsiteX1" fmla="*/ 307127 w 607421"/>
                  <a:gd name="connsiteY1" fmla="*/ 132809 h 137329"/>
                  <a:gd name="connsiteX2" fmla="*/ 593313 w 607421"/>
                  <a:gd name="connsiteY2" fmla="*/ 21127 h 137329"/>
                  <a:gd name="connsiteX3" fmla="*/ 537472 w 607421"/>
                  <a:gd name="connsiteY3" fmla="*/ 186 h 137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7421" h="137329">
                    <a:moveTo>
                      <a:pt x="0" y="104889"/>
                    </a:moveTo>
                    <a:cubicBezTo>
                      <a:pt x="104121" y="125829"/>
                      <a:pt x="208242" y="146769"/>
                      <a:pt x="307127" y="132809"/>
                    </a:cubicBezTo>
                    <a:cubicBezTo>
                      <a:pt x="406013" y="118849"/>
                      <a:pt x="554922" y="43231"/>
                      <a:pt x="593313" y="21127"/>
                    </a:cubicBezTo>
                    <a:cubicBezTo>
                      <a:pt x="631704" y="-977"/>
                      <a:pt x="584588" y="-396"/>
                      <a:pt x="537472" y="186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E23F5D1-FFEF-1A41-9B6E-F0089EC789D3}"/>
                </a:ext>
              </a:extLst>
            </p:cNvPr>
            <p:cNvSpPr txBox="1"/>
            <p:nvPr/>
          </p:nvSpPr>
          <p:spPr>
            <a:xfrm>
              <a:off x="4017196" y="1846417"/>
              <a:ext cx="41404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He (climb) through the chimney when he heard a strange noise 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EB7EE9A-6E8B-5343-9D42-ACCBF44CA5E9}"/>
              </a:ext>
            </a:extLst>
          </p:cNvPr>
          <p:cNvSpPr/>
          <p:nvPr/>
        </p:nvSpPr>
        <p:spPr>
          <a:xfrm>
            <a:off x="257361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SANTA</a:t>
            </a:r>
            <a:endParaRPr lang="ru-RU" sz="2400" b="1" dirty="0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108DF780-AA3F-E940-972B-E716DB80C694}"/>
              </a:ext>
            </a:extLst>
          </p:cNvPr>
          <p:cNvSpPr/>
          <p:nvPr/>
        </p:nvSpPr>
        <p:spPr>
          <a:xfrm>
            <a:off x="7250430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CHECK</a:t>
            </a:r>
            <a:endParaRPr lang="ru-RU" sz="2400" b="1" dirty="0"/>
          </a:p>
        </p:txBody>
      </p:sp>
      <p:pic>
        <p:nvPicPr>
          <p:cNvPr id="23" name="Рисунок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67CDE6-67F6-6E4E-A4C1-9B8BE2428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356" y="163143"/>
            <a:ext cx="635393" cy="63539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50F5E78-FBD6-BE46-8665-3E51F5BF8CE3}"/>
              </a:ext>
            </a:extLst>
          </p:cNvPr>
          <p:cNvSpPr txBox="1"/>
          <p:nvPr/>
        </p:nvSpPr>
        <p:spPr>
          <a:xfrm>
            <a:off x="2092271" y="6056149"/>
            <a:ext cx="4959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rgbClr val="002060"/>
                </a:solidFill>
              </a:rPr>
              <a:t>He was climbing through the chimney when he heard a strange noise 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976848"/>
      </p:ext>
    </p:extLst>
  </p:cSld>
  <p:clrMapOvr>
    <a:masterClrMapping/>
  </p:clrMapOvr>
  <p:transition spd="slow" advClick="0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-0.00371 L -2.01094 -0.01459 " pathEditMode="relative" rAng="0" ptsTypes="AA">
                                      <p:cBhvr>
                                        <p:cTn id="6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694" y="-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001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E6BC0DE-93C9-E44B-B034-68889F0452D0}"/>
              </a:ext>
            </a:extLst>
          </p:cNvPr>
          <p:cNvGrpSpPr/>
          <p:nvPr/>
        </p:nvGrpSpPr>
        <p:grpSpPr>
          <a:xfrm>
            <a:off x="9518477" y="1210819"/>
            <a:ext cx="8595066" cy="1579880"/>
            <a:chOff x="215451" y="1250576"/>
            <a:chExt cx="8595066" cy="1579880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FB1607DE-642D-D04A-80C3-88167BFA0DEC}"/>
                </a:ext>
              </a:extLst>
            </p:cNvPr>
            <p:cNvGrpSpPr/>
            <p:nvPr/>
          </p:nvGrpSpPr>
          <p:grpSpPr>
            <a:xfrm>
              <a:off x="215451" y="1250576"/>
              <a:ext cx="8595066" cy="1579880"/>
              <a:chOff x="215451" y="1250576"/>
              <a:chExt cx="8595066" cy="1579880"/>
            </a:xfrm>
          </p:grpSpPr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11066FF3-BD93-A941-9C24-E9E2822AF98E}"/>
                  </a:ext>
                </a:extLst>
              </p:cNvPr>
              <p:cNvSpPr/>
              <p:nvPr/>
            </p:nvSpPr>
            <p:spPr>
              <a:xfrm>
                <a:off x="3128433" y="2125133"/>
                <a:ext cx="461434" cy="88900"/>
              </a:xfrm>
              <a:custGeom>
                <a:avLst/>
                <a:gdLst>
                  <a:gd name="connsiteX0" fmla="*/ 0 w 461434"/>
                  <a:gd name="connsiteY0" fmla="*/ 88900 h 88900"/>
                  <a:gd name="connsiteX1" fmla="*/ 203200 w 461434"/>
                  <a:gd name="connsiteY1" fmla="*/ 25400 h 88900"/>
                  <a:gd name="connsiteX2" fmla="*/ 461434 w 461434"/>
                  <a:gd name="connsiteY2" fmla="*/ 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1434" h="88900">
                    <a:moveTo>
                      <a:pt x="0" y="88900"/>
                    </a:moveTo>
                    <a:cubicBezTo>
                      <a:pt x="63147" y="64558"/>
                      <a:pt x="126294" y="40217"/>
                      <a:pt x="203200" y="25400"/>
                    </a:cubicBezTo>
                    <a:cubicBezTo>
                      <a:pt x="280106" y="10583"/>
                      <a:pt x="370770" y="5291"/>
                      <a:pt x="461434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26" name="Picture 2" descr="Santa Claus is in a sleigh pulled by reindeer clipart">
                <a:extLst>
                  <a:ext uri="{FF2B5EF4-FFF2-40B4-BE49-F238E27FC236}">
                    <a16:creationId xmlns:a16="http://schemas.microsoft.com/office/drawing/2014/main" id="{A6C2368E-2EFF-E84B-9FE1-A7E2009ADA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5451" y="1250576"/>
                <a:ext cx="3159760" cy="15798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Полилиния 11">
                <a:extLst>
                  <a:ext uri="{FF2B5EF4-FFF2-40B4-BE49-F238E27FC236}">
                    <a16:creationId xmlns:a16="http://schemas.microsoft.com/office/drawing/2014/main" id="{82DC5F05-65B5-E248-B0F3-6C21142F14DC}"/>
                  </a:ext>
                </a:extLst>
              </p:cNvPr>
              <p:cNvSpPr/>
              <p:nvPr/>
            </p:nvSpPr>
            <p:spPr>
              <a:xfrm>
                <a:off x="3523129" y="1763373"/>
                <a:ext cx="5287388" cy="762866"/>
              </a:xfrm>
              <a:custGeom>
                <a:avLst/>
                <a:gdLst>
                  <a:gd name="connsiteX0" fmla="*/ 186822 w 5287388"/>
                  <a:gd name="connsiteY0" fmla="*/ 262770 h 762866"/>
                  <a:gd name="connsiteX1" fmla="*/ 99570 w 5287388"/>
                  <a:gd name="connsiteY1" fmla="*/ 350022 h 762866"/>
                  <a:gd name="connsiteX2" fmla="*/ 186822 w 5287388"/>
                  <a:gd name="connsiteY2" fmla="*/ 437274 h 762866"/>
                  <a:gd name="connsiteX3" fmla="*/ 274074 w 5287388"/>
                  <a:gd name="connsiteY3" fmla="*/ 350022 h 762866"/>
                  <a:gd name="connsiteX4" fmla="*/ 186822 w 5287388"/>
                  <a:gd name="connsiteY4" fmla="*/ 262770 h 762866"/>
                  <a:gd name="connsiteX5" fmla="*/ 496701 w 5287388"/>
                  <a:gd name="connsiteY5" fmla="*/ 484 h 762866"/>
                  <a:gd name="connsiteX6" fmla="*/ 2649071 w 5287388"/>
                  <a:gd name="connsiteY6" fmla="*/ 46097 h 762866"/>
                  <a:gd name="connsiteX7" fmla="*/ 5132574 w 5287388"/>
                  <a:gd name="connsiteY7" fmla="*/ 70658 h 762866"/>
                  <a:gd name="connsiteX8" fmla="*/ 5279996 w 5287388"/>
                  <a:gd name="connsiteY8" fmla="*/ 48789 h 762866"/>
                  <a:gd name="connsiteX9" fmla="*/ 4706471 w 5287388"/>
                  <a:gd name="connsiteY9" fmla="*/ 381433 h 762866"/>
                  <a:gd name="connsiteX10" fmla="*/ 5287388 w 5287388"/>
                  <a:gd name="connsiteY10" fmla="*/ 718365 h 762866"/>
                  <a:gd name="connsiteX11" fmla="*/ 5132574 w 5287388"/>
                  <a:gd name="connsiteY11" fmla="*/ 741331 h 762866"/>
                  <a:gd name="connsiteX12" fmla="*/ 2649071 w 5287388"/>
                  <a:gd name="connsiteY12" fmla="*/ 716770 h 762866"/>
                  <a:gd name="connsiteX13" fmla="*/ 0 w 5287388"/>
                  <a:gd name="connsiteY13" fmla="*/ 716770 h 762866"/>
                  <a:gd name="connsiteX14" fmla="*/ 0 w 5287388"/>
                  <a:gd name="connsiteY14" fmla="*/ 46097 h 762866"/>
                  <a:gd name="connsiteX15" fmla="*/ 496701 w 5287388"/>
                  <a:gd name="connsiteY15" fmla="*/ 484 h 762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287388" h="762866">
                    <a:moveTo>
                      <a:pt x="186822" y="262770"/>
                    </a:moveTo>
                    <a:cubicBezTo>
                      <a:pt x="138634" y="262770"/>
                      <a:pt x="99570" y="301834"/>
                      <a:pt x="99570" y="350022"/>
                    </a:cubicBezTo>
                    <a:cubicBezTo>
                      <a:pt x="99570" y="398210"/>
                      <a:pt x="138634" y="437274"/>
                      <a:pt x="186822" y="437274"/>
                    </a:cubicBezTo>
                    <a:cubicBezTo>
                      <a:pt x="235010" y="437274"/>
                      <a:pt x="274074" y="398210"/>
                      <a:pt x="274074" y="350022"/>
                    </a:cubicBezTo>
                    <a:cubicBezTo>
                      <a:pt x="274074" y="301834"/>
                      <a:pt x="235010" y="262770"/>
                      <a:pt x="186822" y="262770"/>
                    </a:cubicBezTo>
                    <a:close/>
                    <a:moveTo>
                      <a:pt x="496701" y="484"/>
                    </a:moveTo>
                    <a:cubicBezTo>
                      <a:pt x="1214158" y="-10666"/>
                      <a:pt x="1931614" y="175840"/>
                      <a:pt x="2649071" y="46097"/>
                    </a:cubicBezTo>
                    <a:cubicBezTo>
                      <a:pt x="3476905" y="-103607"/>
                      <a:pt x="4304740" y="167731"/>
                      <a:pt x="5132574" y="70658"/>
                    </a:cubicBezTo>
                    <a:lnTo>
                      <a:pt x="5279996" y="48789"/>
                    </a:lnTo>
                    <a:lnTo>
                      <a:pt x="4706471" y="381433"/>
                    </a:lnTo>
                    <a:lnTo>
                      <a:pt x="5287388" y="718365"/>
                    </a:lnTo>
                    <a:lnTo>
                      <a:pt x="5132574" y="741331"/>
                    </a:lnTo>
                    <a:cubicBezTo>
                      <a:pt x="4304740" y="838404"/>
                      <a:pt x="3476905" y="567066"/>
                      <a:pt x="2649071" y="716770"/>
                    </a:cubicBezTo>
                    <a:cubicBezTo>
                      <a:pt x="1766047" y="876454"/>
                      <a:pt x="883024" y="557086"/>
                      <a:pt x="0" y="716770"/>
                    </a:cubicBezTo>
                    <a:lnTo>
                      <a:pt x="0" y="46097"/>
                    </a:lnTo>
                    <a:cubicBezTo>
                      <a:pt x="165567" y="16156"/>
                      <a:pt x="331134" y="3057"/>
                      <a:pt x="496701" y="484"/>
                    </a:cubicBez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Полилиния 5">
                <a:extLst>
                  <a:ext uri="{FF2B5EF4-FFF2-40B4-BE49-F238E27FC236}">
                    <a16:creationId xmlns:a16="http://schemas.microsoft.com/office/drawing/2014/main" id="{4EDFDFE7-6766-684E-97D6-94B14E017FC6}"/>
                  </a:ext>
                </a:extLst>
              </p:cNvPr>
              <p:cNvSpPr/>
              <p:nvPr/>
            </p:nvSpPr>
            <p:spPr>
              <a:xfrm>
                <a:off x="3113148" y="2114800"/>
                <a:ext cx="607421" cy="137329"/>
              </a:xfrm>
              <a:custGeom>
                <a:avLst/>
                <a:gdLst>
                  <a:gd name="connsiteX0" fmla="*/ 0 w 607421"/>
                  <a:gd name="connsiteY0" fmla="*/ 104889 h 137329"/>
                  <a:gd name="connsiteX1" fmla="*/ 307127 w 607421"/>
                  <a:gd name="connsiteY1" fmla="*/ 132809 h 137329"/>
                  <a:gd name="connsiteX2" fmla="*/ 593313 w 607421"/>
                  <a:gd name="connsiteY2" fmla="*/ 21127 h 137329"/>
                  <a:gd name="connsiteX3" fmla="*/ 537472 w 607421"/>
                  <a:gd name="connsiteY3" fmla="*/ 186 h 137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7421" h="137329">
                    <a:moveTo>
                      <a:pt x="0" y="104889"/>
                    </a:moveTo>
                    <a:cubicBezTo>
                      <a:pt x="104121" y="125829"/>
                      <a:pt x="208242" y="146769"/>
                      <a:pt x="307127" y="132809"/>
                    </a:cubicBezTo>
                    <a:cubicBezTo>
                      <a:pt x="406013" y="118849"/>
                      <a:pt x="554922" y="43231"/>
                      <a:pt x="593313" y="21127"/>
                    </a:cubicBezTo>
                    <a:cubicBezTo>
                      <a:pt x="631704" y="-977"/>
                      <a:pt x="584588" y="-396"/>
                      <a:pt x="537472" y="186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E23F5D1-FFEF-1A41-9B6E-F0089EC789D3}"/>
                </a:ext>
              </a:extLst>
            </p:cNvPr>
            <p:cNvSpPr txBox="1"/>
            <p:nvPr/>
          </p:nvSpPr>
          <p:spPr>
            <a:xfrm>
              <a:off x="4017196" y="1940467"/>
              <a:ext cx="41404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The noise (come) from the kitchen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EB7EE9A-6E8B-5343-9D42-ACCBF44CA5E9}"/>
              </a:ext>
            </a:extLst>
          </p:cNvPr>
          <p:cNvSpPr/>
          <p:nvPr/>
        </p:nvSpPr>
        <p:spPr>
          <a:xfrm>
            <a:off x="257361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SANTA</a:t>
            </a:r>
            <a:endParaRPr lang="ru-RU" sz="2400" b="1" dirty="0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108DF780-AA3F-E940-972B-E716DB80C694}"/>
              </a:ext>
            </a:extLst>
          </p:cNvPr>
          <p:cNvSpPr/>
          <p:nvPr/>
        </p:nvSpPr>
        <p:spPr>
          <a:xfrm>
            <a:off x="7250430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CHECK</a:t>
            </a:r>
            <a:endParaRPr lang="ru-RU" sz="2400" b="1" dirty="0"/>
          </a:p>
        </p:txBody>
      </p:sp>
      <p:pic>
        <p:nvPicPr>
          <p:cNvPr id="23" name="Рисунок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67CDE6-67F6-6E4E-A4C1-9B8BE2428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356" y="163143"/>
            <a:ext cx="635393" cy="63539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50F5E78-FBD6-BE46-8665-3E51F5BF8CE3}"/>
              </a:ext>
            </a:extLst>
          </p:cNvPr>
          <p:cNvSpPr txBox="1"/>
          <p:nvPr/>
        </p:nvSpPr>
        <p:spPr>
          <a:xfrm>
            <a:off x="2092271" y="6210037"/>
            <a:ext cx="4959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rgbClr val="002060"/>
                </a:solidFill>
              </a:rPr>
              <a:t>The noise was coming from the kitchen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805024"/>
      </p:ext>
    </p:extLst>
  </p:cSld>
  <p:clrMapOvr>
    <a:masterClrMapping/>
  </p:clrMapOvr>
  <p:transition spd="slow" advClick="0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-0.00371 L -2.01094 -0.01459 " pathEditMode="relative" rAng="0" ptsTypes="AA">
                                      <p:cBhvr>
                                        <p:cTn id="6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694" y="-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001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E6BC0DE-93C9-E44B-B034-68889F0452D0}"/>
              </a:ext>
            </a:extLst>
          </p:cNvPr>
          <p:cNvGrpSpPr/>
          <p:nvPr/>
        </p:nvGrpSpPr>
        <p:grpSpPr>
          <a:xfrm>
            <a:off x="9518477" y="1210819"/>
            <a:ext cx="8595066" cy="1579880"/>
            <a:chOff x="215451" y="1250576"/>
            <a:chExt cx="8595066" cy="1579880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FB1607DE-642D-D04A-80C3-88167BFA0DEC}"/>
                </a:ext>
              </a:extLst>
            </p:cNvPr>
            <p:cNvGrpSpPr/>
            <p:nvPr/>
          </p:nvGrpSpPr>
          <p:grpSpPr>
            <a:xfrm>
              <a:off x="215451" y="1250576"/>
              <a:ext cx="8595066" cy="1579880"/>
              <a:chOff x="215451" y="1250576"/>
              <a:chExt cx="8595066" cy="1579880"/>
            </a:xfrm>
          </p:grpSpPr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11066FF3-BD93-A941-9C24-E9E2822AF98E}"/>
                  </a:ext>
                </a:extLst>
              </p:cNvPr>
              <p:cNvSpPr/>
              <p:nvPr/>
            </p:nvSpPr>
            <p:spPr>
              <a:xfrm>
                <a:off x="3128433" y="2125133"/>
                <a:ext cx="461434" cy="88900"/>
              </a:xfrm>
              <a:custGeom>
                <a:avLst/>
                <a:gdLst>
                  <a:gd name="connsiteX0" fmla="*/ 0 w 461434"/>
                  <a:gd name="connsiteY0" fmla="*/ 88900 h 88900"/>
                  <a:gd name="connsiteX1" fmla="*/ 203200 w 461434"/>
                  <a:gd name="connsiteY1" fmla="*/ 25400 h 88900"/>
                  <a:gd name="connsiteX2" fmla="*/ 461434 w 461434"/>
                  <a:gd name="connsiteY2" fmla="*/ 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1434" h="88900">
                    <a:moveTo>
                      <a:pt x="0" y="88900"/>
                    </a:moveTo>
                    <a:cubicBezTo>
                      <a:pt x="63147" y="64558"/>
                      <a:pt x="126294" y="40217"/>
                      <a:pt x="203200" y="25400"/>
                    </a:cubicBezTo>
                    <a:cubicBezTo>
                      <a:pt x="280106" y="10583"/>
                      <a:pt x="370770" y="5291"/>
                      <a:pt x="461434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26" name="Picture 2" descr="Santa Claus is in a sleigh pulled by reindeer clipart">
                <a:extLst>
                  <a:ext uri="{FF2B5EF4-FFF2-40B4-BE49-F238E27FC236}">
                    <a16:creationId xmlns:a16="http://schemas.microsoft.com/office/drawing/2014/main" id="{A6C2368E-2EFF-E84B-9FE1-A7E2009ADA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5451" y="1250576"/>
                <a:ext cx="3159760" cy="15798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Полилиния 11">
                <a:extLst>
                  <a:ext uri="{FF2B5EF4-FFF2-40B4-BE49-F238E27FC236}">
                    <a16:creationId xmlns:a16="http://schemas.microsoft.com/office/drawing/2014/main" id="{82DC5F05-65B5-E248-B0F3-6C21142F14DC}"/>
                  </a:ext>
                </a:extLst>
              </p:cNvPr>
              <p:cNvSpPr/>
              <p:nvPr/>
            </p:nvSpPr>
            <p:spPr>
              <a:xfrm>
                <a:off x="3523129" y="1763373"/>
                <a:ext cx="5287388" cy="762866"/>
              </a:xfrm>
              <a:custGeom>
                <a:avLst/>
                <a:gdLst>
                  <a:gd name="connsiteX0" fmla="*/ 186822 w 5287388"/>
                  <a:gd name="connsiteY0" fmla="*/ 262770 h 762866"/>
                  <a:gd name="connsiteX1" fmla="*/ 99570 w 5287388"/>
                  <a:gd name="connsiteY1" fmla="*/ 350022 h 762866"/>
                  <a:gd name="connsiteX2" fmla="*/ 186822 w 5287388"/>
                  <a:gd name="connsiteY2" fmla="*/ 437274 h 762866"/>
                  <a:gd name="connsiteX3" fmla="*/ 274074 w 5287388"/>
                  <a:gd name="connsiteY3" fmla="*/ 350022 h 762866"/>
                  <a:gd name="connsiteX4" fmla="*/ 186822 w 5287388"/>
                  <a:gd name="connsiteY4" fmla="*/ 262770 h 762866"/>
                  <a:gd name="connsiteX5" fmla="*/ 496701 w 5287388"/>
                  <a:gd name="connsiteY5" fmla="*/ 484 h 762866"/>
                  <a:gd name="connsiteX6" fmla="*/ 2649071 w 5287388"/>
                  <a:gd name="connsiteY6" fmla="*/ 46097 h 762866"/>
                  <a:gd name="connsiteX7" fmla="*/ 5132574 w 5287388"/>
                  <a:gd name="connsiteY7" fmla="*/ 70658 h 762866"/>
                  <a:gd name="connsiteX8" fmla="*/ 5279996 w 5287388"/>
                  <a:gd name="connsiteY8" fmla="*/ 48789 h 762866"/>
                  <a:gd name="connsiteX9" fmla="*/ 4706471 w 5287388"/>
                  <a:gd name="connsiteY9" fmla="*/ 381433 h 762866"/>
                  <a:gd name="connsiteX10" fmla="*/ 5287388 w 5287388"/>
                  <a:gd name="connsiteY10" fmla="*/ 718365 h 762866"/>
                  <a:gd name="connsiteX11" fmla="*/ 5132574 w 5287388"/>
                  <a:gd name="connsiteY11" fmla="*/ 741331 h 762866"/>
                  <a:gd name="connsiteX12" fmla="*/ 2649071 w 5287388"/>
                  <a:gd name="connsiteY12" fmla="*/ 716770 h 762866"/>
                  <a:gd name="connsiteX13" fmla="*/ 0 w 5287388"/>
                  <a:gd name="connsiteY13" fmla="*/ 716770 h 762866"/>
                  <a:gd name="connsiteX14" fmla="*/ 0 w 5287388"/>
                  <a:gd name="connsiteY14" fmla="*/ 46097 h 762866"/>
                  <a:gd name="connsiteX15" fmla="*/ 496701 w 5287388"/>
                  <a:gd name="connsiteY15" fmla="*/ 484 h 762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287388" h="762866">
                    <a:moveTo>
                      <a:pt x="186822" y="262770"/>
                    </a:moveTo>
                    <a:cubicBezTo>
                      <a:pt x="138634" y="262770"/>
                      <a:pt x="99570" y="301834"/>
                      <a:pt x="99570" y="350022"/>
                    </a:cubicBezTo>
                    <a:cubicBezTo>
                      <a:pt x="99570" y="398210"/>
                      <a:pt x="138634" y="437274"/>
                      <a:pt x="186822" y="437274"/>
                    </a:cubicBezTo>
                    <a:cubicBezTo>
                      <a:pt x="235010" y="437274"/>
                      <a:pt x="274074" y="398210"/>
                      <a:pt x="274074" y="350022"/>
                    </a:cubicBezTo>
                    <a:cubicBezTo>
                      <a:pt x="274074" y="301834"/>
                      <a:pt x="235010" y="262770"/>
                      <a:pt x="186822" y="262770"/>
                    </a:cubicBezTo>
                    <a:close/>
                    <a:moveTo>
                      <a:pt x="496701" y="484"/>
                    </a:moveTo>
                    <a:cubicBezTo>
                      <a:pt x="1214158" y="-10666"/>
                      <a:pt x="1931614" y="175840"/>
                      <a:pt x="2649071" y="46097"/>
                    </a:cubicBezTo>
                    <a:cubicBezTo>
                      <a:pt x="3476905" y="-103607"/>
                      <a:pt x="4304740" y="167731"/>
                      <a:pt x="5132574" y="70658"/>
                    </a:cubicBezTo>
                    <a:lnTo>
                      <a:pt x="5279996" y="48789"/>
                    </a:lnTo>
                    <a:lnTo>
                      <a:pt x="4706471" y="381433"/>
                    </a:lnTo>
                    <a:lnTo>
                      <a:pt x="5287388" y="718365"/>
                    </a:lnTo>
                    <a:lnTo>
                      <a:pt x="5132574" y="741331"/>
                    </a:lnTo>
                    <a:cubicBezTo>
                      <a:pt x="4304740" y="838404"/>
                      <a:pt x="3476905" y="567066"/>
                      <a:pt x="2649071" y="716770"/>
                    </a:cubicBezTo>
                    <a:cubicBezTo>
                      <a:pt x="1766047" y="876454"/>
                      <a:pt x="883024" y="557086"/>
                      <a:pt x="0" y="716770"/>
                    </a:cubicBezTo>
                    <a:lnTo>
                      <a:pt x="0" y="46097"/>
                    </a:lnTo>
                    <a:cubicBezTo>
                      <a:pt x="165567" y="16156"/>
                      <a:pt x="331134" y="3057"/>
                      <a:pt x="496701" y="484"/>
                    </a:cubicBez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Полилиния 5">
                <a:extLst>
                  <a:ext uri="{FF2B5EF4-FFF2-40B4-BE49-F238E27FC236}">
                    <a16:creationId xmlns:a16="http://schemas.microsoft.com/office/drawing/2014/main" id="{4EDFDFE7-6766-684E-97D6-94B14E017FC6}"/>
                  </a:ext>
                </a:extLst>
              </p:cNvPr>
              <p:cNvSpPr/>
              <p:nvPr/>
            </p:nvSpPr>
            <p:spPr>
              <a:xfrm>
                <a:off x="3113148" y="2114800"/>
                <a:ext cx="607421" cy="137329"/>
              </a:xfrm>
              <a:custGeom>
                <a:avLst/>
                <a:gdLst>
                  <a:gd name="connsiteX0" fmla="*/ 0 w 607421"/>
                  <a:gd name="connsiteY0" fmla="*/ 104889 h 137329"/>
                  <a:gd name="connsiteX1" fmla="*/ 307127 w 607421"/>
                  <a:gd name="connsiteY1" fmla="*/ 132809 h 137329"/>
                  <a:gd name="connsiteX2" fmla="*/ 593313 w 607421"/>
                  <a:gd name="connsiteY2" fmla="*/ 21127 h 137329"/>
                  <a:gd name="connsiteX3" fmla="*/ 537472 w 607421"/>
                  <a:gd name="connsiteY3" fmla="*/ 186 h 137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7421" h="137329">
                    <a:moveTo>
                      <a:pt x="0" y="104889"/>
                    </a:moveTo>
                    <a:cubicBezTo>
                      <a:pt x="104121" y="125829"/>
                      <a:pt x="208242" y="146769"/>
                      <a:pt x="307127" y="132809"/>
                    </a:cubicBezTo>
                    <a:cubicBezTo>
                      <a:pt x="406013" y="118849"/>
                      <a:pt x="554922" y="43231"/>
                      <a:pt x="593313" y="21127"/>
                    </a:cubicBezTo>
                    <a:cubicBezTo>
                      <a:pt x="631704" y="-977"/>
                      <a:pt x="584588" y="-396"/>
                      <a:pt x="537472" y="186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E23F5D1-FFEF-1A41-9B6E-F0089EC789D3}"/>
                </a:ext>
              </a:extLst>
            </p:cNvPr>
            <p:cNvSpPr txBox="1"/>
            <p:nvPr/>
          </p:nvSpPr>
          <p:spPr>
            <a:xfrm>
              <a:off x="4017196" y="1821640"/>
              <a:ext cx="41404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Santa opened the kitchen door and saw his reindeer who (eat) our chocolate  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EB7EE9A-6E8B-5343-9D42-ACCBF44CA5E9}"/>
              </a:ext>
            </a:extLst>
          </p:cNvPr>
          <p:cNvSpPr/>
          <p:nvPr/>
        </p:nvSpPr>
        <p:spPr>
          <a:xfrm>
            <a:off x="257361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SANTA</a:t>
            </a:r>
            <a:endParaRPr lang="ru-RU" sz="2400" b="1" dirty="0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108DF780-AA3F-E940-972B-E716DB80C694}"/>
              </a:ext>
            </a:extLst>
          </p:cNvPr>
          <p:cNvSpPr/>
          <p:nvPr/>
        </p:nvSpPr>
        <p:spPr>
          <a:xfrm>
            <a:off x="7250430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CHECK</a:t>
            </a:r>
            <a:endParaRPr lang="ru-RU" sz="2400" b="1" dirty="0"/>
          </a:p>
        </p:txBody>
      </p:sp>
      <p:pic>
        <p:nvPicPr>
          <p:cNvPr id="23" name="Рисунок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67CDE6-67F6-6E4E-A4C1-9B8BE2428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356" y="163143"/>
            <a:ext cx="635393" cy="63539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50F5E78-FBD6-BE46-8665-3E51F5BF8CE3}"/>
              </a:ext>
            </a:extLst>
          </p:cNvPr>
          <p:cNvSpPr txBox="1"/>
          <p:nvPr/>
        </p:nvSpPr>
        <p:spPr>
          <a:xfrm>
            <a:off x="2092271" y="6056149"/>
            <a:ext cx="4959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rgbClr val="002060"/>
                </a:solidFill>
              </a:rPr>
              <a:t>Santa opened the kitchen door and saw his reindeer who were eating our chocolate  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365461"/>
      </p:ext>
    </p:extLst>
  </p:cSld>
  <p:clrMapOvr>
    <a:masterClrMapping/>
  </p:clrMapOvr>
  <p:transition spd="slow" advClick="0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-0.00371 L -2.01094 -0.01459 " pathEditMode="relative" rAng="0" ptsTypes="AA">
                                      <p:cBhvr>
                                        <p:cTn id="6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694" y="-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001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E6BC0DE-93C9-E44B-B034-68889F0452D0}"/>
              </a:ext>
            </a:extLst>
          </p:cNvPr>
          <p:cNvGrpSpPr/>
          <p:nvPr/>
        </p:nvGrpSpPr>
        <p:grpSpPr>
          <a:xfrm>
            <a:off x="9518477" y="1210819"/>
            <a:ext cx="8595066" cy="1579880"/>
            <a:chOff x="215451" y="1250576"/>
            <a:chExt cx="8595066" cy="1579880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FB1607DE-642D-D04A-80C3-88167BFA0DEC}"/>
                </a:ext>
              </a:extLst>
            </p:cNvPr>
            <p:cNvGrpSpPr/>
            <p:nvPr/>
          </p:nvGrpSpPr>
          <p:grpSpPr>
            <a:xfrm>
              <a:off x="215451" y="1250576"/>
              <a:ext cx="8595066" cy="1579880"/>
              <a:chOff x="215451" y="1250576"/>
              <a:chExt cx="8595066" cy="1579880"/>
            </a:xfrm>
          </p:grpSpPr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11066FF3-BD93-A941-9C24-E9E2822AF98E}"/>
                  </a:ext>
                </a:extLst>
              </p:cNvPr>
              <p:cNvSpPr/>
              <p:nvPr/>
            </p:nvSpPr>
            <p:spPr>
              <a:xfrm>
                <a:off x="3128433" y="2125133"/>
                <a:ext cx="461434" cy="88900"/>
              </a:xfrm>
              <a:custGeom>
                <a:avLst/>
                <a:gdLst>
                  <a:gd name="connsiteX0" fmla="*/ 0 w 461434"/>
                  <a:gd name="connsiteY0" fmla="*/ 88900 h 88900"/>
                  <a:gd name="connsiteX1" fmla="*/ 203200 w 461434"/>
                  <a:gd name="connsiteY1" fmla="*/ 25400 h 88900"/>
                  <a:gd name="connsiteX2" fmla="*/ 461434 w 461434"/>
                  <a:gd name="connsiteY2" fmla="*/ 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1434" h="88900">
                    <a:moveTo>
                      <a:pt x="0" y="88900"/>
                    </a:moveTo>
                    <a:cubicBezTo>
                      <a:pt x="63147" y="64558"/>
                      <a:pt x="126294" y="40217"/>
                      <a:pt x="203200" y="25400"/>
                    </a:cubicBezTo>
                    <a:cubicBezTo>
                      <a:pt x="280106" y="10583"/>
                      <a:pt x="370770" y="5291"/>
                      <a:pt x="461434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26" name="Picture 2" descr="Santa Claus is in a sleigh pulled by reindeer clipart">
                <a:extLst>
                  <a:ext uri="{FF2B5EF4-FFF2-40B4-BE49-F238E27FC236}">
                    <a16:creationId xmlns:a16="http://schemas.microsoft.com/office/drawing/2014/main" id="{A6C2368E-2EFF-E84B-9FE1-A7E2009ADA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5451" y="1250576"/>
                <a:ext cx="3159760" cy="15798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Полилиния 11">
                <a:extLst>
                  <a:ext uri="{FF2B5EF4-FFF2-40B4-BE49-F238E27FC236}">
                    <a16:creationId xmlns:a16="http://schemas.microsoft.com/office/drawing/2014/main" id="{82DC5F05-65B5-E248-B0F3-6C21142F14DC}"/>
                  </a:ext>
                </a:extLst>
              </p:cNvPr>
              <p:cNvSpPr/>
              <p:nvPr/>
            </p:nvSpPr>
            <p:spPr>
              <a:xfrm>
                <a:off x="3523129" y="1763373"/>
                <a:ext cx="5287388" cy="762866"/>
              </a:xfrm>
              <a:custGeom>
                <a:avLst/>
                <a:gdLst>
                  <a:gd name="connsiteX0" fmla="*/ 186822 w 5287388"/>
                  <a:gd name="connsiteY0" fmla="*/ 262770 h 762866"/>
                  <a:gd name="connsiteX1" fmla="*/ 99570 w 5287388"/>
                  <a:gd name="connsiteY1" fmla="*/ 350022 h 762866"/>
                  <a:gd name="connsiteX2" fmla="*/ 186822 w 5287388"/>
                  <a:gd name="connsiteY2" fmla="*/ 437274 h 762866"/>
                  <a:gd name="connsiteX3" fmla="*/ 274074 w 5287388"/>
                  <a:gd name="connsiteY3" fmla="*/ 350022 h 762866"/>
                  <a:gd name="connsiteX4" fmla="*/ 186822 w 5287388"/>
                  <a:gd name="connsiteY4" fmla="*/ 262770 h 762866"/>
                  <a:gd name="connsiteX5" fmla="*/ 496701 w 5287388"/>
                  <a:gd name="connsiteY5" fmla="*/ 484 h 762866"/>
                  <a:gd name="connsiteX6" fmla="*/ 2649071 w 5287388"/>
                  <a:gd name="connsiteY6" fmla="*/ 46097 h 762866"/>
                  <a:gd name="connsiteX7" fmla="*/ 5132574 w 5287388"/>
                  <a:gd name="connsiteY7" fmla="*/ 70658 h 762866"/>
                  <a:gd name="connsiteX8" fmla="*/ 5279996 w 5287388"/>
                  <a:gd name="connsiteY8" fmla="*/ 48789 h 762866"/>
                  <a:gd name="connsiteX9" fmla="*/ 4706471 w 5287388"/>
                  <a:gd name="connsiteY9" fmla="*/ 381433 h 762866"/>
                  <a:gd name="connsiteX10" fmla="*/ 5287388 w 5287388"/>
                  <a:gd name="connsiteY10" fmla="*/ 718365 h 762866"/>
                  <a:gd name="connsiteX11" fmla="*/ 5132574 w 5287388"/>
                  <a:gd name="connsiteY11" fmla="*/ 741331 h 762866"/>
                  <a:gd name="connsiteX12" fmla="*/ 2649071 w 5287388"/>
                  <a:gd name="connsiteY12" fmla="*/ 716770 h 762866"/>
                  <a:gd name="connsiteX13" fmla="*/ 0 w 5287388"/>
                  <a:gd name="connsiteY13" fmla="*/ 716770 h 762866"/>
                  <a:gd name="connsiteX14" fmla="*/ 0 w 5287388"/>
                  <a:gd name="connsiteY14" fmla="*/ 46097 h 762866"/>
                  <a:gd name="connsiteX15" fmla="*/ 496701 w 5287388"/>
                  <a:gd name="connsiteY15" fmla="*/ 484 h 762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287388" h="762866">
                    <a:moveTo>
                      <a:pt x="186822" y="262770"/>
                    </a:moveTo>
                    <a:cubicBezTo>
                      <a:pt x="138634" y="262770"/>
                      <a:pt x="99570" y="301834"/>
                      <a:pt x="99570" y="350022"/>
                    </a:cubicBezTo>
                    <a:cubicBezTo>
                      <a:pt x="99570" y="398210"/>
                      <a:pt x="138634" y="437274"/>
                      <a:pt x="186822" y="437274"/>
                    </a:cubicBezTo>
                    <a:cubicBezTo>
                      <a:pt x="235010" y="437274"/>
                      <a:pt x="274074" y="398210"/>
                      <a:pt x="274074" y="350022"/>
                    </a:cubicBezTo>
                    <a:cubicBezTo>
                      <a:pt x="274074" y="301834"/>
                      <a:pt x="235010" y="262770"/>
                      <a:pt x="186822" y="262770"/>
                    </a:cubicBezTo>
                    <a:close/>
                    <a:moveTo>
                      <a:pt x="496701" y="484"/>
                    </a:moveTo>
                    <a:cubicBezTo>
                      <a:pt x="1214158" y="-10666"/>
                      <a:pt x="1931614" y="175840"/>
                      <a:pt x="2649071" y="46097"/>
                    </a:cubicBezTo>
                    <a:cubicBezTo>
                      <a:pt x="3476905" y="-103607"/>
                      <a:pt x="4304740" y="167731"/>
                      <a:pt x="5132574" y="70658"/>
                    </a:cubicBezTo>
                    <a:lnTo>
                      <a:pt x="5279996" y="48789"/>
                    </a:lnTo>
                    <a:lnTo>
                      <a:pt x="4706471" y="381433"/>
                    </a:lnTo>
                    <a:lnTo>
                      <a:pt x="5287388" y="718365"/>
                    </a:lnTo>
                    <a:lnTo>
                      <a:pt x="5132574" y="741331"/>
                    </a:lnTo>
                    <a:cubicBezTo>
                      <a:pt x="4304740" y="838404"/>
                      <a:pt x="3476905" y="567066"/>
                      <a:pt x="2649071" y="716770"/>
                    </a:cubicBezTo>
                    <a:cubicBezTo>
                      <a:pt x="1766047" y="876454"/>
                      <a:pt x="883024" y="557086"/>
                      <a:pt x="0" y="716770"/>
                    </a:cubicBezTo>
                    <a:lnTo>
                      <a:pt x="0" y="46097"/>
                    </a:lnTo>
                    <a:cubicBezTo>
                      <a:pt x="165567" y="16156"/>
                      <a:pt x="331134" y="3057"/>
                      <a:pt x="496701" y="484"/>
                    </a:cubicBez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Полилиния 5">
                <a:extLst>
                  <a:ext uri="{FF2B5EF4-FFF2-40B4-BE49-F238E27FC236}">
                    <a16:creationId xmlns:a16="http://schemas.microsoft.com/office/drawing/2014/main" id="{4EDFDFE7-6766-684E-97D6-94B14E017FC6}"/>
                  </a:ext>
                </a:extLst>
              </p:cNvPr>
              <p:cNvSpPr/>
              <p:nvPr/>
            </p:nvSpPr>
            <p:spPr>
              <a:xfrm>
                <a:off x="3113148" y="2114800"/>
                <a:ext cx="607421" cy="137329"/>
              </a:xfrm>
              <a:custGeom>
                <a:avLst/>
                <a:gdLst>
                  <a:gd name="connsiteX0" fmla="*/ 0 w 607421"/>
                  <a:gd name="connsiteY0" fmla="*/ 104889 h 137329"/>
                  <a:gd name="connsiteX1" fmla="*/ 307127 w 607421"/>
                  <a:gd name="connsiteY1" fmla="*/ 132809 h 137329"/>
                  <a:gd name="connsiteX2" fmla="*/ 593313 w 607421"/>
                  <a:gd name="connsiteY2" fmla="*/ 21127 h 137329"/>
                  <a:gd name="connsiteX3" fmla="*/ 537472 w 607421"/>
                  <a:gd name="connsiteY3" fmla="*/ 186 h 137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7421" h="137329">
                    <a:moveTo>
                      <a:pt x="0" y="104889"/>
                    </a:moveTo>
                    <a:cubicBezTo>
                      <a:pt x="104121" y="125829"/>
                      <a:pt x="208242" y="146769"/>
                      <a:pt x="307127" y="132809"/>
                    </a:cubicBezTo>
                    <a:cubicBezTo>
                      <a:pt x="406013" y="118849"/>
                      <a:pt x="554922" y="43231"/>
                      <a:pt x="593313" y="21127"/>
                    </a:cubicBezTo>
                    <a:cubicBezTo>
                      <a:pt x="631704" y="-977"/>
                      <a:pt x="584588" y="-396"/>
                      <a:pt x="537472" y="186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E23F5D1-FFEF-1A41-9B6E-F0089EC789D3}"/>
                </a:ext>
              </a:extLst>
            </p:cNvPr>
            <p:cNvSpPr txBox="1"/>
            <p:nvPr/>
          </p:nvSpPr>
          <p:spPr>
            <a:xfrm>
              <a:off x="4017196" y="1940467"/>
              <a:ext cx="41404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The reindeer (munch) loudly 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EB7EE9A-6E8B-5343-9D42-ACCBF44CA5E9}"/>
              </a:ext>
            </a:extLst>
          </p:cNvPr>
          <p:cNvSpPr/>
          <p:nvPr/>
        </p:nvSpPr>
        <p:spPr>
          <a:xfrm>
            <a:off x="257361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SANTA</a:t>
            </a:r>
            <a:endParaRPr lang="ru-RU" sz="2400" b="1" dirty="0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108DF780-AA3F-E940-972B-E716DB80C694}"/>
              </a:ext>
            </a:extLst>
          </p:cNvPr>
          <p:cNvSpPr/>
          <p:nvPr/>
        </p:nvSpPr>
        <p:spPr>
          <a:xfrm>
            <a:off x="7250430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CHECK</a:t>
            </a:r>
            <a:endParaRPr lang="ru-RU" sz="2400" b="1" dirty="0"/>
          </a:p>
        </p:txBody>
      </p:sp>
      <p:pic>
        <p:nvPicPr>
          <p:cNvPr id="23" name="Рисунок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67CDE6-67F6-6E4E-A4C1-9B8BE2428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356" y="163143"/>
            <a:ext cx="635393" cy="63539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50F5E78-FBD6-BE46-8665-3E51F5BF8CE3}"/>
              </a:ext>
            </a:extLst>
          </p:cNvPr>
          <p:cNvSpPr txBox="1"/>
          <p:nvPr/>
        </p:nvSpPr>
        <p:spPr>
          <a:xfrm>
            <a:off x="2092271" y="6210037"/>
            <a:ext cx="4959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rgbClr val="002060"/>
                </a:solidFill>
              </a:rPr>
              <a:t>The reindeer were munching loudly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282970"/>
      </p:ext>
    </p:extLst>
  </p:cSld>
  <p:clrMapOvr>
    <a:masterClrMapping/>
  </p:clrMapOvr>
  <p:transition spd="slow" advClick="0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-0.00371 L -2.01094 -0.01459 " pathEditMode="relative" rAng="0" ptsTypes="AA">
                                      <p:cBhvr>
                                        <p:cTn id="6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694" y="-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001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E6BC0DE-93C9-E44B-B034-68889F0452D0}"/>
              </a:ext>
            </a:extLst>
          </p:cNvPr>
          <p:cNvGrpSpPr/>
          <p:nvPr/>
        </p:nvGrpSpPr>
        <p:grpSpPr>
          <a:xfrm>
            <a:off x="9518477" y="1210819"/>
            <a:ext cx="8595066" cy="1579880"/>
            <a:chOff x="215451" y="1250576"/>
            <a:chExt cx="8595066" cy="1579880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FB1607DE-642D-D04A-80C3-88167BFA0DEC}"/>
                </a:ext>
              </a:extLst>
            </p:cNvPr>
            <p:cNvGrpSpPr/>
            <p:nvPr/>
          </p:nvGrpSpPr>
          <p:grpSpPr>
            <a:xfrm>
              <a:off x="215451" y="1250576"/>
              <a:ext cx="8595066" cy="1579880"/>
              <a:chOff x="215451" y="1250576"/>
              <a:chExt cx="8595066" cy="1579880"/>
            </a:xfrm>
          </p:grpSpPr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11066FF3-BD93-A941-9C24-E9E2822AF98E}"/>
                  </a:ext>
                </a:extLst>
              </p:cNvPr>
              <p:cNvSpPr/>
              <p:nvPr/>
            </p:nvSpPr>
            <p:spPr>
              <a:xfrm>
                <a:off x="3128433" y="2125133"/>
                <a:ext cx="461434" cy="88900"/>
              </a:xfrm>
              <a:custGeom>
                <a:avLst/>
                <a:gdLst>
                  <a:gd name="connsiteX0" fmla="*/ 0 w 461434"/>
                  <a:gd name="connsiteY0" fmla="*/ 88900 h 88900"/>
                  <a:gd name="connsiteX1" fmla="*/ 203200 w 461434"/>
                  <a:gd name="connsiteY1" fmla="*/ 25400 h 88900"/>
                  <a:gd name="connsiteX2" fmla="*/ 461434 w 461434"/>
                  <a:gd name="connsiteY2" fmla="*/ 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1434" h="88900">
                    <a:moveTo>
                      <a:pt x="0" y="88900"/>
                    </a:moveTo>
                    <a:cubicBezTo>
                      <a:pt x="63147" y="64558"/>
                      <a:pt x="126294" y="40217"/>
                      <a:pt x="203200" y="25400"/>
                    </a:cubicBezTo>
                    <a:cubicBezTo>
                      <a:pt x="280106" y="10583"/>
                      <a:pt x="370770" y="5291"/>
                      <a:pt x="461434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26" name="Picture 2" descr="Santa Claus is in a sleigh pulled by reindeer clipart">
                <a:extLst>
                  <a:ext uri="{FF2B5EF4-FFF2-40B4-BE49-F238E27FC236}">
                    <a16:creationId xmlns:a16="http://schemas.microsoft.com/office/drawing/2014/main" id="{A6C2368E-2EFF-E84B-9FE1-A7E2009ADA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5451" y="1250576"/>
                <a:ext cx="3159760" cy="15798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Полилиния 11">
                <a:extLst>
                  <a:ext uri="{FF2B5EF4-FFF2-40B4-BE49-F238E27FC236}">
                    <a16:creationId xmlns:a16="http://schemas.microsoft.com/office/drawing/2014/main" id="{82DC5F05-65B5-E248-B0F3-6C21142F14DC}"/>
                  </a:ext>
                </a:extLst>
              </p:cNvPr>
              <p:cNvSpPr/>
              <p:nvPr/>
            </p:nvSpPr>
            <p:spPr>
              <a:xfrm>
                <a:off x="3523129" y="1763373"/>
                <a:ext cx="5287388" cy="762866"/>
              </a:xfrm>
              <a:custGeom>
                <a:avLst/>
                <a:gdLst>
                  <a:gd name="connsiteX0" fmla="*/ 186822 w 5287388"/>
                  <a:gd name="connsiteY0" fmla="*/ 262770 h 762866"/>
                  <a:gd name="connsiteX1" fmla="*/ 99570 w 5287388"/>
                  <a:gd name="connsiteY1" fmla="*/ 350022 h 762866"/>
                  <a:gd name="connsiteX2" fmla="*/ 186822 w 5287388"/>
                  <a:gd name="connsiteY2" fmla="*/ 437274 h 762866"/>
                  <a:gd name="connsiteX3" fmla="*/ 274074 w 5287388"/>
                  <a:gd name="connsiteY3" fmla="*/ 350022 h 762866"/>
                  <a:gd name="connsiteX4" fmla="*/ 186822 w 5287388"/>
                  <a:gd name="connsiteY4" fmla="*/ 262770 h 762866"/>
                  <a:gd name="connsiteX5" fmla="*/ 496701 w 5287388"/>
                  <a:gd name="connsiteY5" fmla="*/ 484 h 762866"/>
                  <a:gd name="connsiteX6" fmla="*/ 2649071 w 5287388"/>
                  <a:gd name="connsiteY6" fmla="*/ 46097 h 762866"/>
                  <a:gd name="connsiteX7" fmla="*/ 5132574 w 5287388"/>
                  <a:gd name="connsiteY7" fmla="*/ 70658 h 762866"/>
                  <a:gd name="connsiteX8" fmla="*/ 5279996 w 5287388"/>
                  <a:gd name="connsiteY8" fmla="*/ 48789 h 762866"/>
                  <a:gd name="connsiteX9" fmla="*/ 4706471 w 5287388"/>
                  <a:gd name="connsiteY9" fmla="*/ 381433 h 762866"/>
                  <a:gd name="connsiteX10" fmla="*/ 5287388 w 5287388"/>
                  <a:gd name="connsiteY10" fmla="*/ 718365 h 762866"/>
                  <a:gd name="connsiteX11" fmla="*/ 5132574 w 5287388"/>
                  <a:gd name="connsiteY11" fmla="*/ 741331 h 762866"/>
                  <a:gd name="connsiteX12" fmla="*/ 2649071 w 5287388"/>
                  <a:gd name="connsiteY12" fmla="*/ 716770 h 762866"/>
                  <a:gd name="connsiteX13" fmla="*/ 0 w 5287388"/>
                  <a:gd name="connsiteY13" fmla="*/ 716770 h 762866"/>
                  <a:gd name="connsiteX14" fmla="*/ 0 w 5287388"/>
                  <a:gd name="connsiteY14" fmla="*/ 46097 h 762866"/>
                  <a:gd name="connsiteX15" fmla="*/ 496701 w 5287388"/>
                  <a:gd name="connsiteY15" fmla="*/ 484 h 762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287388" h="762866">
                    <a:moveTo>
                      <a:pt x="186822" y="262770"/>
                    </a:moveTo>
                    <a:cubicBezTo>
                      <a:pt x="138634" y="262770"/>
                      <a:pt x="99570" y="301834"/>
                      <a:pt x="99570" y="350022"/>
                    </a:cubicBezTo>
                    <a:cubicBezTo>
                      <a:pt x="99570" y="398210"/>
                      <a:pt x="138634" y="437274"/>
                      <a:pt x="186822" y="437274"/>
                    </a:cubicBezTo>
                    <a:cubicBezTo>
                      <a:pt x="235010" y="437274"/>
                      <a:pt x="274074" y="398210"/>
                      <a:pt x="274074" y="350022"/>
                    </a:cubicBezTo>
                    <a:cubicBezTo>
                      <a:pt x="274074" y="301834"/>
                      <a:pt x="235010" y="262770"/>
                      <a:pt x="186822" y="262770"/>
                    </a:cubicBezTo>
                    <a:close/>
                    <a:moveTo>
                      <a:pt x="496701" y="484"/>
                    </a:moveTo>
                    <a:cubicBezTo>
                      <a:pt x="1214158" y="-10666"/>
                      <a:pt x="1931614" y="175840"/>
                      <a:pt x="2649071" y="46097"/>
                    </a:cubicBezTo>
                    <a:cubicBezTo>
                      <a:pt x="3476905" y="-103607"/>
                      <a:pt x="4304740" y="167731"/>
                      <a:pt x="5132574" y="70658"/>
                    </a:cubicBezTo>
                    <a:lnTo>
                      <a:pt x="5279996" y="48789"/>
                    </a:lnTo>
                    <a:lnTo>
                      <a:pt x="4706471" y="381433"/>
                    </a:lnTo>
                    <a:lnTo>
                      <a:pt x="5287388" y="718365"/>
                    </a:lnTo>
                    <a:lnTo>
                      <a:pt x="5132574" y="741331"/>
                    </a:lnTo>
                    <a:cubicBezTo>
                      <a:pt x="4304740" y="838404"/>
                      <a:pt x="3476905" y="567066"/>
                      <a:pt x="2649071" y="716770"/>
                    </a:cubicBezTo>
                    <a:cubicBezTo>
                      <a:pt x="1766047" y="876454"/>
                      <a:pt x="883024" y="557086"/>
                      <a:pt x="0" y="716770"/>
                    </a:cubicBezTo>
                    <a:lnTo>
                      <a:pt x="0" y="46097"/>
                    </a:lnTo>
                    <a:cubicBezTo>
                      <a:pt x="165567" y="16156"/>
                      <a:pt x="331134" y="3057"/>
                      <a:pt x="496701" y="484"/>
                    </a:cubicBez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Полилиния 5">
                <a:extLst>
                  <a:ext uri="{FF2B5EF4-FFF2-40B4-BE49-F238E27FC236}">
                    <a16:creationId xmlns:a16="http://schemas.microsoft.com/office/drawing/2014/main" id="{4EDFDFE7-6766-684E-97D6-94B14E017FC6}"/>
                  </a:ext>
                </a:extLst>
              </p:cNvPr>
              <p:cNvSpPr/>
              <p:nvPr/>
            </p:nvSpPr>
            <p:spPr>
              <a:xfrm>
                <a:off x="3113148" y="2114800"/>
                <a:ext cx="607421" cy="137329"/>
              </a:xfrm>
              <a:custGeom>
                <a:avLst/>
                <a:gdLst>
                  <a:gd name="connsiteX0" fmla="*/ 0 w 607421"/>
                  <a:gd name="connsiteY0" fmla="*/ 104889 h 137329"/>
                  <a:gd name="connsiteX1" fmla="*/ 307127 w 607421"/>
                  <a:gd name="connsiteY1" fmla="*/ 132809 h 137329"/>
                  <a:gd name="connsiteX2" fmla="*/ 593313 w 607421"/>
                  <a:gd name="connsiteY2" fmla="*/ 21127 h 137329"/>
                  <a:gd name="connsiteX3" fmla="*/ 537472 w 607421"/>
                  <a:gd name="connsiteY3" fmla="*/ 186 h 137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7421" h="137329">
                    <a:moveTo>
                      <a:pt x="0" y="104889"/>
                    </a:moveTo>
                    <a:cubicBezTo>
                      <a:pt x="104121" y="125829"/>
                      <a:pt x="208242" y="146769"/>
                      <a:pt x="307127" y="132809"/>
                    </a:cubicBezTo>
                    <a:cubicBezTo>
                      <a:pt x="406013" y="118849"/>
                      <a:pt x="554922" y="43231"/>
                      <a:pt x="593313" y="21127"/>
                    </a:cubicBezTo>
                    <a:cubicBezTo>
                      <a:pt x="631704" y="-977"/>
                      <a:pt x="584588" y="-396"/>
                      <a:pt x="537472" y="186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E23F5D1-FFEF-1A41-9B6E-F0089EC789D3}"/>
                </a:ext>
              </a:extLst>
            </p:cNvPr>
            <p:cNvSpPr txBox="1"/>
            <p:nvPr/>
          </p:nvSpPr>
          <p:spPr>
            <a:xfrm>
              <a:off x="4017196" y="1940467"/>
              <a:ext cx="41404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The chocolate (disappear) quickly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EB7EE9A-6E8B-5343-9D42-ACCBF44CA5E9}"/>
              </a:ext>
            </a:extLst>
          </p:cNvPr>
          <p:cNvSpPr/>
          <p:nvPr/>
        </p:nvSpPr>
        <p:spPr>
          <a:xfrm>
            <a:off x="257361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SANTA</a:t>
            </a:r>
            <a:endParaRPr lang="ru-RU" sz="2400" b="1" dirty="0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108DF780-AA3F-E940-972B-E716DB80C694}"/>
              </a:ext>
            </a:extLst>
          </p:cNvPr>
          <p:cNvSpPr/>
          <p:nvPr/>
        </p:nvSpPr>
        <p:spPr>
          <a:xfrm>
            <a:off x="7250430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CHECK</a:t>
            </a:r>
            <a:endParaRPr lang="ru-RU" sz="2400" b="1" dirty="0"/>
          </a:p>
        </p:txBody>
      </p:sp>
      <p:pic>
        <p:nvPicPr>
          <p:cNvPr id="23" name="Рисунок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67CDE6-67F6-6E4E-A4C1-9B8BE2428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356" y="163143"/>
            <a:ext cx="635393" cy="63539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50F5E78-FBD6-BE46-8665-3E51F5BF8CE3}"/>
              </a:ext>
            </a:extLst>
          </p:cNvPr>
          <p:cNvSpPr txBox="1"/>
          <p:nvPr/>
        </p:nvSpPr>
        <p:spPr>
          <a:xfrm>
            <a:off x="2092271" y="6210037"/>
            <a:ext cx="4959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rgbClr val="002060"/>
                </a:solidFill>
              </a:rPr>
              <a:t>The chocolate was disappearing quickly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188136"/>
      </p:ext>
    </p:extLst>
  </p:cSld>
  <p:clrMapOvr>
    <a:masterClrMapping/>
  </p:clrMapOvr>
  <p:transition spd="slow" advClick="0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-0.00371 L -2.01094 -0.01459 " pathEditMode="relative" rAng="0" ptsTypes="AA">
                                      <p:cBhvr>
                                        <p:cTn id="6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694" y="-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001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E6BC0DE-93C9-E44B-B034-68889F0452D0}"/>
              </a:ext>
            </a:extLst>
          </p:cNvPr>
          <p:cNvGrpSpPr/>
          <p:nvPr/>
        </p:nvGrpSpPr>
        <p:grpSpPr>
          <a:xfrm>
            <a:off x="9518477" y="1210819"/>
            <a:ext cx="8595066" cy="1579880"/>
            <a:chOff x="215451" y="1250576"/>
            <a:chExt cx="8595066" cy="1579880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FB1607DE-642D-D04A-80C3-88167BFA0DEC}"/>
                </a:ext>
              </a:extLst>
            </p:cNvPr>
            <p:cNvGrpSpPr/>
            <p:nvPr/>
          </p:nvGrpSpPr>
          <p:grpSpPr>
            <a:xfrm>
              <a:off x="215451" y="1250576"/>
              <a:ext cx="8595066" cy="1579880"/>
              <a:chOff x="215451" y="1250576"/>
              <a:chExt cx="8595066" cy="1579880"/>
            </a:xfrm>
          </p:grpSpPr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11066FF3-BD93-A941-9C24-E9E2822AF98E}"/>
                  </a:ext>
                </a:extLst>
              </p:cNvPr>
              <p:cNvSpPr/>
              <p:nvPr/>
            </p:nvSpPr>
            <p:spPr>
              <a:xfrm>
                <a:off x="3128433" y="2125133"/>
                <a:ext cx="461434" cy="88900"/>
              </a:xfrm>
              <a:custGeom>
                <a:avLst/>
                <a:gdLst>
                  <a:gd name="connsiteX0" fmla="*/ 0 w 461434"/>
                  <a:gd name="connsiteY0" fmla="*/ 88900 h 88900"/>
                  <a:gd name="connsiteX1" fmla="*/ 203200 w 461434"/>
                  <a:gd name="connsiteY1" fmla="*/ 25400 h 88900"/>
                  <a:gd name="connsiteX2" fmla="*/ 461434 w 461434"/>
                  <a:gd name="connsiteY2" fmla="*/ 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1434" h="88900">
                    <a:moveTo>
                      <a:pt x="0" y="88900"/>
                    </a:moveTo>
                    <a:cubicBezTo>
                      <a:pt x="63147" y="64558"/>
                      <a:pt x="126294" y="40217"/>
                      <a:pt x="203200" y="25400"/>
                    </a:cubicBezTo>
                    <a:cubicBezTo>
                      <a:pt x="280106" y="10583"/>
                      <a:pt x="370770" y="5291"/>
                      <a:pt x="461434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26" name="Picture 2" descr="Santa Claus is in a sleigh pulled by reindeer clipart">
                <a:extLst>
                  <a:ext uri="{FF2B5EF4-FFF2-40B4-BE49-F238E27FC236}">
                    <a16:creationId xmlns:a16="http://schemas.microsoft.com/office/drawing/2014/main" id="{A6C2368E-2EFF-E84B-9FE1-A7E2009ADA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5451" y="1250576"/>
                <a:ext cx="3159760" cy="15798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Полилиния 11">
                <a:extLst>
                  <a:ext uri="{FF2B5EF4-FFF2-40B4-BE49-F238E27FC236}">
                    <a16:creationId xmlns:a16="http://schemas.microsoft.com/office/drawing/2014/main" id="{82DC5F05-65B5-E248-B0F3-6C21142F14DC}"/>
                  </a:ext>
                </a:extLst>
              </p:cNvPr>
              <p:cNvSpPr/>
              <p:nvPr/>
            </p:nvSpPr>
            <p:spPr>
              <a:xfrm>
                <a:off x="3523129" y="1763373"/>
                <a:ext cx="5287388" cy="762866"/>
              </a:xfrm>
              <a:custGeom>
                <a:avLst/>
                <a:gdLst>
                  <a:gd name="connsiteX0" fmla="*/ 186822 w 5287388"/>
                  <a:gd name="connsiteY0" fmla="*/ 262770 h 762866"/>
                  <a:gd name="connsiteX1" fmla="*/ 99570 w 5287388"/>
                  <a:gd name="connsiteY1" fmla="*/ 350022 h 762866"/>
                  <a:gd name="connsiteX2" fmla="*/ 186822 w 5287388"/>
                  <a:gd name="connsiteY2" fmla="*/ 437274 h 762866"/>
                  <a:gd name="connsiteX3" fmla="*/ 274074 w 5287388"/>
                  <a:gd name="connsiteY3" fmla="*/ 350022 h 762866"/>
                  <a:gd name="connsiteX4" fmla="*/ 186822 w 5287388"/>
                  <a:gd name="connsiteY4" fmla="*/ 262770 h 762866"/>
                  <a:gd name="connsiteX5" fmla="*/ 496701 w 5287388"/>
                  <a:gd name="connsiteY5" fmla="*/ 484 h 762866"/>
                  <a:gd name="connsiteX6" fmla="*/ 2649071 w 5287388"/>
                  <a:gd name="connsiteY6" fmla="*/ 46097 h 762866"/>
                  <a:gd name="connsiteX7" fmla="*/ 5132574 w 5287388"/>
                  <a:gd name="connsiteY7" fmla="*/ 70658 h 762866"/>
                  <a:gd name="connsiteX8" fmla="*/ 5279996 w 5287388"/>
                  <a:gd name="connsiteY8" fmla="*/ 48789 h 762866"/>
                  <a:gd name="connsiteX9" fmla="*/ 4706471 w 5287388"/>
                  <a:gd name="connsiteY9" fmla="*/ 381433 h 762866"/>
                  <a:gd name="connsiteX10" fmla="*/ 5287388 w 5287388"/>
                  <a:gd name="connsiteY10" fmla="*/ 718365 h 762866"/>
                  <a:gd name="connsiteX11" fmla="*/ 5132574 w 5287388"/>
                  <a:gd name="connsiteY11" fmla="*/ 741331 h 762866"/>
                  <a:gd name="connsiteX12" fmla="*/ 2649071 w 5287388"/>
                  <a:gd name="connsiteY12" fmla="*/ 716770 h 762866"/>
                  <a:gd name="connsiteX13" fmla="*/ 0 w 5287388"/>
                  <a:gd name="connsiteY13" fmla="*/ 716770 h 762866"/>
                  <a:gd name="connsiteX14" fmla="*/ 0 w 5287388"/>
                  <a:gd name="connsiteY14" fmla="*/ 46097 h 762866"/>
                  <a:gd name="connsiteX15" fmla="*/ 496701 w 5287388"/>
                  <a:gd name="connsiteY15" fmla="*/ 484 h 762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287388" h="762866">
                    <a:moveTo>
                      <a:pt x="186822" y="262770"/>
                    </a:moveTo>
                    <a:cubicBezTo>
                      <a:pt x="138634" y="262770"/>
                      <a:pt x="99570" y="301834"/>
                      <a:pt x="99570" y="350022"/>
                    </a:cubicBezTo>
                    <a:cubicBezTo>
                      <a:pt x="99570" y="398210"/>
                      <a:pt x="138634" y="437274"/>
                      <a:pt x="186822" y="437274"/>
                    </a:cubicBezTo>
                    <a:cubicBezTo>
                      <a:pt x="235010" y="437274"/>
                      <a:pt x="274074" y="398210"/>
                      <a:pt x="274074" y="350022"/>
                    </a:cubicBezTo>
                    <a:cubicBezTo>
                      <a:pt x="274074" y="301834"/>
                      <a:pt x="235010" y="262770"/>
                      <a:pt x="186822" y="262770"/>
                    </a:cubicBezTo>
                    <a:close/>
                    <a:moveTo>
                      <a:pt x="496701" y="484"/>
                    </a:moveTo>
                    <a:cubicBezTo>
                      <a:pt x="1214158" y="-10666"/>
                      <a:pt x="1931614" y="175840"/>
                      <a:pt x="2649071" y="46097"/>
                    </a:cubicBezTo>
                    <a:cubicBezTo>
                      <a:pt x="3476905" y="-103607"/>
                      <a:pt x="4304740" y="167731"/>
                      <a:pt x="5132574" y="70658"/>
                    </a:cubicBezTo>
                    <a:lnTo>
                      <a:pt x="5279996" y="48789"/>
                    </a:lnTo>
                    <a:lnTo>
                      <a:pt x="4706471" y="381433"/>
                    </a:lnTo>
                    <a:lnTo>
                      <a:pt x="5287388" y="718365"/>
                    </a:lnTo>
                    <a:lnTo>
                      <a:pt x="5132574" y="741331"/>
                    </a:lnTo>
                    <a:cubicBezTo>
                      <a:pt x="4304740" y="838404"/>
                      <a:pt x="3476905" y="567066"/>
                      <a:pt x="2649071" y="716770"/>
                    </a:cubicBezTo>
                    <a:cubicBezTo>
                      <a:pt x="1766047" y="876454"/>
                      <a:pt x="883024" y="557086"/>
                      <a:pt x="0" y="716770"/>
                    </a:cubicBezTo>
                    <a:lnTo>
                      <a:pt x="0" y="46097"/>
                    </a:lnTo>
                    <a:cubicBezTo>
                      <a:pt x="165567" y="16156"/>
                      <a:pt x="331134" y="3057"/>
                      <a:pt x="496701" y="484"/>
                    </a:cubicBez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Полилиния 5">
                <a:extLst>
                  <a:ext uri="{FF2B5EF4-FFF2-40B4-BE49-F238E27FC236}">
                    <a16:creationId xmlns:a16="http://schemas.microsoft.com/office/drawing/2014/main" id="{4EDFDFE7-6766-684E-97D6-94B14E017FC6}"/>
                  </a:ext>
                </a:extLst>
              </p:cNvPr>
              <p:cNvSpPr/>
              <p:nvPr/>
            </p:nvSpPr>
            <p:spPr>
              <a:xfrm>
                <a:off x="3113148" y="2114800"/>
                <a:ext cx="607421" cy="137329"/>
              </a:xfrm>
              <a:custGeom>
                <a:avLst/>
                <a:gdLst>
                  <a:gd name="connsiteX0" fmla="*/ 0 w 607421"/>
                  <a:gd name="connsiteY0" fmla="*/ 104889 h 137329"/>
                  <a:gd name="connsiteX1" fmla="*/ 307127 w 607421"/>
                  <a:gd name="connsiteY1" fmla="*/ 132809 h 137329"/>
                  <a:gd name="connsiteX2" fmla="*/ 593313 w 607421"/>
                  <a:gd name="connsiteY2" fmla="*/ 21127 h 137329"/>
                  <a:gd name="connsiteX3" fmla="*/ 537472 w 607421"/>
                  <a:gd name="connsiteY3" fmla="*/ 186 h 137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7421" h="137329">
                    <a:moveTo>
                      <a:pt x="0" y="104889"/>
                    </a:moveTo>
                    <a:cubicBezTo>
                      <a:pt x="104121" y="125829"/>
                      <a:pt x="208242" y="146769"/>
                      <a:pt x="307127" y="132809"/>
                    </a:cubicBezTo>
                    <a:cubicBezTo>
                      <a:pt x="406013" y="118849"/>
                      <a:pt x="554922" y="43231"/>
                      <a:pt x="593313" y="21127"/>
                    </a:cubicBezTo>
                    <a:cubicBezTo>
                      <a:pt x="631704" y="-977"/>
                      <a:pt x="584588" y="-396"/>
                      <a:pt x="537472" y="186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E23F5D1-FFEF-1A41-9B6E-F0089EC789D3}"/>
                </a:ext>
              </a:extLst>
            </p:cNvPr>
            <p:cNvSpPr txBox="1"/>
            <p:nvPr/>
          </p:nvSpPr>
          <p:spPr>
            <a:xfrm>
              <a:off x="4006310" y="1801967"/>
              <a:ext cx="41404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When the reindeer saw Santa, they (finishing) the last bit of chocolate 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EB7EE9A-6E8B-5343-9D42-ACCBF44CA5E9}"/>
              </a:ext>
            </a:extLst>
          </p:cNvPr>
          <p:cNvSpPr/>
          <p:nvPr/>
        </p:nvSpPr>
        <p:spPr>
          <a:xfrm>
            <a:off x="257361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SANTA</a:t>
            </a:r>
            <a:endParaRPr lang="ru-RU" sz="2400" b="1" dirty="0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108DF780-AA3F-E940-972B-E716DB80C694}"/>
              </a:ext>
            </a:extLst>
          </p:cNvPr>
          <p:cNvSpPr/>
          <p:nvPr/>
        </p:nvSpPr>
        <p:spPr>
          <a:xfrm>
            <a:off x="7250430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CHECK</a:t>
            </a:r>
            <a:endParaRPr lang="ru-RU" sz="2400" b="1" dirty="0"/>
          </a:p>
        </p:txBody>
      </p:sp>
      <p:pic>
        <p:nvPicPr>
          <p:cNvPr id="23" name="Рисунок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67CDE6-67F6-6E4E-A4C1-9B8BE2428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356" y="163143"/>
            <a:ext cx="635393" cy="63539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50F5E78-FBD6-BE46-8665-3E51F5BF8CE3}"/>
              </a:ext>
            </a:extLst>
          </p:cNvPr>
          <p:cNvSpPr txBox="1"/>
          <p:nvPr/>
        </p:nvSpPr>
        <p:spPr>
          <a:xfrm>
            <a:off x="2092271" y="6056149"/>
            <a:ext cx="4959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rgbClr val="002060"/>
                </a:solidFill>
              </a:rPr>
              <a:t>When the reindeer saw Santa, they were finishing the last bits of chocolate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482745"/>
      </p:ext>
    </p:extLst>
  </p:cSld>
  <p:clrMapOvr>
    <a:masterClrMapping/>
  </p:clrMapOvr>
  <p:transition spd="slow" advClick="0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-0.00371 L -2.01094 -0.01459 " pathEditMode="relative" rAng="0" ptsTypes="AA">
                                      <p:cBhvr>
                                        <p:cTn id="6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694" y="-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001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E6BC0DE-93C9-E44B-B034-68889F0452D0}"/>
              </a:ext>
            </a:extLst>
          </p:cNvPr>
          <p:cNvGrpSpPr/>
          <p:nvPr/>
        </p:nvGrpSpPr>
        <p:grpSpPr>
          <a:xfrm>
            <a:off x="9518477" y="1210819"/>
            <a:ext cx="8595066" cy="1579880"/>
            <a:chOff x="215451" y="1250576"/>
            <a:chExt cx="8595066" cy="1579880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FB1607DE-642D-D04A-80C3-88167BFA0DEC}"/>
                </a:ext>
              </a:extLst>
            </p:cNvPr>
            <p:cNvGrpSpPr/>
            <p:nvPr/>
          </p:nvGrpSpPr>
          <p:grpSpPr>
            <a:xfrm>
              <a:off x="215451" y="1250576"/>
              <a:ext cx="8595066" cy="1579880"/>
              <a:chOff x="215451" y="1250576"/>
              <a:chExt cx="8595066" cy="1579880"/>
            </a:xfrm>
          </p:grpSpPr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11066FF3-BD93-A941-9C24-E9E2822AF98E}"/>
                  </a:ext>
                </a:extLst>
              </p:cNvPr>
              <p:cNvSpPr/>
              <p:nvPr/>
            </p:nvSpPr>
            <p:spPr>
              <a:xfrm>
                <a:off x="3128433" y="2125133"/>
                <a:ext cx="461434" cy="88900"/>
              </a:xfrm>
              <a:custGeom>
                <a:avLst/>
                <a:gdLst>
                  <a:gd name="connsiteX0" fmla="*/ 0 w 461434"/>
                  <a:gd name="connsiteY0" fmla="*/ 88900 h 88900"/>
                  <a:gd name="connsiteX1" fmla="*/ 203200 w 461434"/>
                  <a:gd name="connsiteY1" fmla="*/ 25400 h 88900"/>
                  <a:gd name="connsiteX2" fmla="*/ 461434 w 461434"/>
                  <a:gd name="connsiteY2" fmla="*/ 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1434" h="88900">
                    <a:moveTo>
                      <a:pt x="0" y="88900"/>
                    </a:moveTo>
                    <a:cubicBezTo>
                      <a:pt x="63147" y="64558"/>
                      <a:pt x="126294" y="40217"/>
                      <a:pt x="203200" y="25400"/>
                    </a:cubicBezTo>
                    <a:cubicBezTo>
                      <a:pt x="280106" y="10583"/>
                      <a:pt x="370770" y="5291"/>
                      <a:pt x="461434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26" name="Picture 2" descr="Santa Claus is in a sleigh pulled by reindeer clipart">
                <a:extLst>
                  <a:ext uri="{FF2B5EF4-FFF2-40B4-BE49-F238E27FC236}">
                    <a16:creationId xmlns:a16="http://schemas.microsoft.com/office/drawing/2014/main" id="{A6C2368E-2EFF-E84B-9FE1-A7E2009ADA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5451" y="1250576"/>
                <a:ext cx="3159760" cy="15798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Полилиния 11">
                <a:extLst>
                  <a:ext uri="{FF2B5EF4-FFF2-40B4-BE49-F238E27FC236}">
                    <a16:creationId xmlns:a16="http://schemas.microsoft.com/office/drawing/2014/main" id="{82DC5F05-65B5-E248-B0F3-6C21142F14DC}"/>
                  </a:ext>
                </a:extLst>
              </p:cNvPr>
              <p:cNvSpPr/>
              <p:nvPr/>
            </p:nvSpPr>
            <p:spPr>
              <a:xfrm>
                <a:off x="3523129" y="1763373"/>
                <a:ext cx="5287388" cy="762866"/>
              </a:xfrm>
              <a:custGeom>
                <a:avLst/>
                <a:gdLst>
                  <a:gd name="connsiteX0" fmla="*/ 186822 w 5287388"/>
                  <a:gd name="connsiteY0" fmla="*/ 262770 h 762866"/>
                  <a:gd name="connsiteX1" fmla="*/ 99570 w 5287388"/>
                  <a:gd name="connsiteY1" fmla="*/ 350022 h 762866"/>
                  <a:gd name="connsiteX2" fmla="*/ 186822 w 5287388"/>
                  <a:gd name="connsiteY2" fmla="*/ 437274 h 762866"/>
                  <a:gd name="connsiteX3" fmla="*/ 274074 w 5287388"/>
                  <a:gd name="connsiteY3" fmla="*/ 350022 h 762866"/>
                  <a:gd name="connsiteX4" fmla="*/ 186822 w 5287388"/>
                  <a:gd name="connsiteY4" fmla="*/ 262770 h 762866"/>
                  <a:gd name="connsiteX5" fmla="*/ 496701 w 5287388"/>
                  <a:gd name="connsiteY5" fmla="*/ 484 h 762866"/>
                  <a:gd name="connsiteX6" fmla="*/ 2649071 w 5287388"/>
                  <a:gd name="connsiteY6" fmla="*/ 46097 h 762866"/>
                  <a:gd name="connsiteX7" fmla="*/ 5132574 w 5287388"/>
                  <a:gd name="connsiteY7" fmla="*/ 70658 h 762866"/>
                  <a:gd name="connsiteX8" fmla="*/ 5279996 w 5287388"/>
                  <a:gd name="connsiteY8" fmla="*/ 48789 h 762866"/>
                  <a:gd name="connsiteX9" fmla="*/ 4706471 w 5287388"/>
                  <a:gd name="connsiteY9" fmla="*/ 381433 h 762866"/>
                  <a:gd name="connsiteX10" fmla="*/ 5287388 w 5287388"/>
                  <a:gd name="connsiteY10" fmla="*/ 718365 h 762866"/>
                  <a:gd name="connsiteX11" fmla="*/ 5132574 w 5287388"/>
                  <a:gd name="connsiteY11" fmla="*/ 741331 h 762866"/>
                  <a:gd name="connsiteX12" fmla="*/ 2649071 w 5287388"/>
                  <a:gd name="connsiteY12" fmla="*/ 716770 h 762866"/>
                  <a:gd name="connsiteX13" fmla="*/ 0 w 5287388"/>
                  <a:gd name="connsiteY13" fmla="*/ 716770 h 762866"/>
                  <a:gd name="connsiteX14" fmla="*/ 0 w 5287388"/>
                  <a:gd name="connsiteY14" fmla="*/ 46097 h 762866"/>
                  <a:gd name="connsiteX15" fmla="*/ 496701 w 5287388"/>
                  <a:gd name="connsiteY15" fmla="*/ 484 h 762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287388" h="762866">
                    <a:moveTo>
                      <a:pt x="186822" y="262770"/>
                    </a:moveTo>
                    <a:cubicBezTo>
                      <a:pt x="138634" y="262770"/>
                      <a:pt x="99570" y="301834"/>
                      <a:pt x="99570" y="350022"/>
                    </a:cubicBezTo>
                    <a:cubicBezTo>
                      <a:pt x="99570" y="398210"/>
                      <a:pt x="138634" y="437274"/>
                      <a:pt x="186822" y="437274"/>
                    </a:cubicBezTo>
                    <a:cubicBezTo>
                      <a:pt x="235010" y="437274"/>
                      <a:pt x="274074" y="398210"/>
                      <a:pt x="274074" y="350022"/>
                    </a:cubicBezTo>
                    <a:cubicBezTo>
                      <a:pt x="274074" y="301834"/>
                      <a:pt x="235010" y="262770"/>
                      <a:pt x="186822" y="262770"/>
                    </a:cubicBezTo>
                    <a:close/>
                    <a:moveTo>
                      <a:pt x="496701" y="484"/>
                    </a:moveTo>
                    <a:cubicBezTo>
                      <a:pt x="1214158" y="-10666"/>
                      <a:pt x="1931614" y="175840"/>
                      <a:pt x="2649071" y="46097"/>
                    </a:cubicBezTo>
                    <a:cubicBezTo>
                      <a:pt x="3476905" y="-103607"/>
                      <a:pt x="4304740" y="167731"/>
                      <a:pt x="5132574" y="70658"/>
                    </a:cubicBezTo>
                    <a:lnTo>
                      <a:pt x="5279996" y="48789"/>
                    </a:lnTo>
                    <a:lnTo>
                      <a:pt x="4706471" y="381433"/>
                    </a:lnTo>
                    <a:lnTo>
                      <a:pt x="5287388" y="718365"/>
                    </a:lnTo>
                    <a:lnTo>
                      <a:pt x="5132574" y="741331"/>
                    </a:lnTo>
                    <a:cubicBezTo>
                      <a:pt x="4304740" y="838404"/>
                      <a:pt x="3476905" y="567066"/>
                      <a:pt x="2649071" y="716770"/>
                    </a:cubicBezTo>
                    <a:cubicBezTo>
                      <a:pt x="1766047" y="876454"/>
                      <a:pt x="883024" y="557086"/>
                      <a:pt x="0" y="716770"/>
                    </a:cubicBezTo>
                    <a:lnTo>
                      <a:pt x="0" y="46097"/>
                    </a:lnTo>
                    <a:cubicBezTo>
                      <a:pt x="165567" y="16156"/>
                      <a:pt x="331134" y="3057"/>
                      <a:pt x="496701" y="484"/>
                    </a:cubicBez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Полилиния 5">
                <a:extLst>
                  <a:ext uri="{FF2B5EF4-FFF2-40B4-BE49-F238E27FC236}">
                    <a16:creationId xmlns:a16="http://schemas.microsoft.com/office/drawing/2014/main" id="{4EDFDFE7-6766-684E-97D6-94B14E017FC6}"/>
                  </a:ext>
                </a:extLst>
              </p:cNvPr>
              <p:cNvSpPr/>
              <p:nvPr/>
            </p:nvSpPr>
            <p:spPr>
              <a:xfrm>
                <a:off x="3113148" y="2114800"/>
                <a:ext cx="607421" cy="137329"/>
              </a:xfrm>
              <a:custGeom>
                <a:avLst/>
                <a:gdLst>
                  <a:gd name="connsiteX0" fmla="*/ 0 w 607421"/>
                  <a:gd name="connsiteY0" fmla="*/ 104889 h 137329"/>
                  <a:gd name="connsiteX1" fmla="*/ 307127 w 607421"/>
                  <a:gd name="connsiteY1" fmla="*/ 132809 h 137329"/>
                  <a:gd name="connsiteX2" fmla="*/ 593313 w 607421"/>
                  <a:gd name="connsiteY2" fmla="*/ 21127 h 137329"/>
                  <a:gd name="connsiteX3" fmla="*/ 537472 w 607421"/>
                  <a:gd name="connsiteY3" fmla="*/ 186 h 137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7421" h="137329">
                    <a:moveTo>
                      <a:pt x="0" y="104889"/>
                    </a:moveTo>
                    <a:cubicBezTo>
                      <a:pt x="104121" y="125829"/>
                      <a:pt x="208242" y="146769"/>
                      <a:pt x="307127" y="132809"/>
                    </a:cubicBezTo>
                    <a:cubicBezTo>
                      <a:pt x="406013" y="118849"/>
                      <a:pt x="554922" y="43231"/>
                      <a:pt x="593313" y="21127"/>
                    </a:cubicBezTo>
                    <a:cubicBezTo>
                      <a:pt x="631704" y="-977"/>
                      <a:pt x="584588" y="-396"/>
                      <a:pt x="537472" y="186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E23F5D1-FFEF-1A41-9B6E-F0089EC789D3}"/>
                </a:ext>
              </a:extLst>
            </p:cNvPr>
            <p:cNvSpPr txBox="1"/>
            <p:nvPr/>
          </p:nvSpPr>
          <p:spPr>
            <a:xfrm>
              <a:off x="4017196" y="1940467"/>
              <a:ext cx="41404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When Santa come in, he (frown) sadly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EB7EE9A-6E8B-5343-9D42-ACCBF44CA5E9}"/>
              </a:ext>
            </a:extLst>
          </p:cNvPr>
          <p:cNvSpPr/>
          <p:nvPr/>
        </p:nvSpPr>
        <p:spPr>
          <a:xfrm>
            <a:off x="257361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SANTA</a:t>
            </a:r>
            <a:endParaRPr lang="ru-RU" sz="2400" b="1" dirty="0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108DF780-AA3F-E940-972B-E716DB80C694}"/>
              </a:ext>
            </a:extLst>
          </p:cNvPr>
          <p:cNvSpPr/>
          <p:nvPr/>
        </p:nvSpPr>
        <p:spPr>
          <a:xfrm>
            <a:off x="7250430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CHECK</a:t>
            </a:r>
            <a:endParaRPr lang="ru-RU" sz="2400" b="1" dirty="0"/>
          </a:p>
        </p:txBody>
      </p:sp>
      <p:pic>
        <p:nvPicPr>
          <p:cNvPr id="23" name="Рисунок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67CDE6-67F6-6E4E-A4C1-9B8BE2428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356" y="163143"/>
            <a:ext cx="635393" cy="63539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50F5E78-FBD6-BE46-8665-3E51F5BF8CE3}"/>
              </a:ext>
            </a:extLst>
          </p:cNvPr>
          <p:cNvSpPr txBox="1"/>
          <p:nvPr/>
        </p:nvSpPr>
        <p:spPr>
          <a:xfrm>
            <a:off x="2092271" y="6210037"/>
            <a:ext cx="4959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rgbClr val="002060"/>
                </a:solidFill>
              </a:rPr>
              <a:t>When Santa came in his was frowning sadly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825123"/>
      </p:ext>
    </p:extLst>
  </p:cSld>
  <p:clrMapOvr>
    <a:masterClrMapping/>
  </p:clrMapOvr>
  <p:transition spd="slow" advClick="0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-0.00371 L -2.01094 -0.01459 " pathEditMode="relative" rAng="0" ptsTypes="AA">
                                      <p:cBhvr>
                                        <p:cTn id="6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694" y="-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001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E6BC0DE-93C9-E44B-B034-68889F0452D0}"/>
              </a:ext>
            </a:extLst>
          </p:cNvPr>
          <p:cNvGrpSpPr/>
          <p:nvPr/>
        </p:nvGrpSpPr>
        <p:grpSpPr>
          <a:xfrm>
            <a:off x="9518477" y="1210819"/>
            <a:ext cx="8595066" cy="1579880"/>
            <a:chOff x="215451" y="1250576"/>
            <a:chExt cx="8595066" cy="1579880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FB1607DE-642D-D04A-80C3-88167BFA0DEC}"/>
                </a:ext>
              </a:extLst>
            </p:cNvPr>
            <p:cNvGrpSpPr/>
            <p:nvPr/>
          </p:nvGrpSpPr>
          <p:grpSpPr>
            <a:xfrm>
              <a:off x="215451" y="1250576"/>
              <a:ext cx="8595066" cy="1579880"/>
              <a:chOff x="215451" y="1250576"/>
              <a:chExt cx="8595066" cy="1579880"/>
            </a:xfrm>
          </p:grpSpPr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11066FF3-BD93-A941-9C24-E9E2822AF98E}"/>
                  </a:ext>
                </a:extLst>
              </p:cNvPr>
              <p:cNvSpPr/>
              <p:nvPr/>
            </p:nvSpPr>
            <p:spPr>
              <a:xfrm>
                <a:off x="3128433" y="2125133"/>
                <a:ext cx="461434" cy="88900"/>
              </a:xfrm>
              <a:custGeom>
                <a:avLst/>
                <a:gdLst>
                  <a:gd name="connsiteX0" fmla="*/ 0 w 461434"/>
                  <a:gd name="connsiteY0" fmla="*/ 88900 h 88900"/>
                  <a:gd name="connsiteX1" fmla="*/ 203200 w 461434"/>
                  <a:gd name="connsiteY1" fmla="*/ 25400 h 88900"/>
                  <a:gd name="connsiteX2" fmla="*/ 461434 w 461434"/>
                  <a:gd name="connsiteY2" fmla="*/ 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1434" h="88900">
                    <a:moveTo>
                      <a:pt x="0" y="88900"/>
                    </a:moveTo>
                    <a:cubicBezTo>
                      <a:pt x="63147" y="64558"/>
                      <a:pt x="126294" y="40217"/>
                      <a:pt x="203200" y="25400"/>
                    </a:cubicBezTo>
                    <a:cubicBezTo>
                      <a:pt x="280106" y="10583"/>
                      <a:pt x="370770" y="5291"/>
                      <a:pt x="461434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26" name="Picture 2" descr="Santa Claus is in a sleigh pulled by reindeer clipart">
                <a:extLst>
                  <a:ext uri="{FF2B5EF4-FFF2-40B4-BE49-F238E27FC236}">
                    <a16:creationId xmlns:a16="http://schemas.microsoft.com/office/drawing/2014/main" id="{A6C2368E-2EFF-E84B-9FE1-A7E2009ADA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5451" y="1250576"/>
                <a:ext cx="3159760" cy="15798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Полилиния 11">
                <a:extLst>
                  <a:ext uri="{FF2B5EF4-FFF2-40B4-BE49-F238E27FC236}">
                    <a16:creationId xmlns:a16="http://schemas.microsoft.com/office/drawing/2014/main" id="{82DC5F05-65B5-E248-B0F3-6C21142F14DC}"/>
                  </a:ext>
                </a:extLst>
              </p:cNvPr>
              <p:cNvSpPr/>
              <p:nvPr/>
            </p:nvSpPr>
            <p:spPr>
              <a:xfrm>
                <a:off x="3523129" y="1763373"/>
                <a:ext cx="5287388" cy="762866"/>
              </a:xfrm>
              <a:custGeom>
                <a:avLst/>
                <a:gdLst>
                  <a:gd name="connsiteX0" fmla="*/ 186822 w 5287388"/>
                  <a:gd name="connsiteY0" fmla="*/ 262770 h 762866"/>
                  <a:gd name="connsiteX1" fmla="*/ 99570 w 5287388"/>
                  <a:gd name="connsiteY1" fmla="*/ 350022 h 762866"/>
                  <a:gd name="connsiteX2" fmla="*/ 186822 w 5287388"/>
                  <a:gd name="connsiteY2" fmla="*/ 437274 h 762866"/>
                  <a:gd name="connsiteX3" fmla="*/ 274074 w 5287388"/>
                  <a:gd name="connsiteY3" fmla="*/ 350022 h 762866"/>
                  <a:gd name="connsiteX4" fmla="*/ 186822 w 5287388"/>
                  <a:gd name="connsiteY4" fmla="*/ 262770 h 762866"/>
                  <a:gd name="connsiteX5" fmla="*/ 496701 w 5287388"/>
                  <a:gd name="connsiteY5" fmla="*/ 484 h 762866"/>
                  <a:gd name="connsiteX6" fmla="*/ 2649071 w 5287388"/>
                  <a:gd name="connsiteY6" fmla="*/ 46097 h 762866"/>
                  <a:gd name="connsiteX7" fmla="*/ 5132574 w 5287388"/>
                  <a:gd name="connsiteY7" fmla="*/ 70658 h 762866"/>
                  <a:gd name="connsiteX8" fmla="*/ 5279996 w 5287388"/>
                  <a:gd name="connsiteY8" fmla="*/ 48789 h 762866"/>
                  <a:gd name="connsiteX9" fmla="*/ 4706471 w 5287388"/>
                  <a:gd name="connsiteY9" fmla="*/ 381433 h 762866"/>
                  <a:gd name="connsiteX10" fmla="*/ 5287388 w 5287388"/>
                  <a:gd name="connsiteY10" fmla="*/ 718365 h 762866"/>
                  <a:gd name="connsiteX11" fmla="*/ 5132574 w 5287388"/>
                  <a:gd name="connsiteY11" fmla="*/ 741331 h 762866"/>
                  <a:gd name="connsiteX12" fmla="*/ 2649071 w 5287388"/>
                  <a:gd name="connsiteY12" fmla="*/ 716770 h 762866"/>
                  <a:gd name="connsiteX13" fmla="*/ 0 w 5287388"/>
                  <a:gd name="connsiteY13" fmla="*/ 716770 h 762866"/>
                  <a:gd name="connsiteX14" fmla="*/ 0 w 5287388"/>
                  <a:gd name="connsiteY14" fmla="*/ 46097 h 762866"/>
                  <a:gd name="connsiteX15" fmla="*/ 496701 w 5287388"/>
                  <a:gd name="connsiteY15" fmla="*/ 484 h 762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287388" h="762866">
                    <a:moveTo>
                      <a:pt x="186822" y="262770"/>
                    </a:moveTo>
                    <a:cubicBezTo>
                      <a:pt x="138634" y="262770"/>
                      <a:pt x="99570" y="301834"/>
                      <a:pt x="99570" y="350022"/>
                    </a:cubicBezTo>
                    <a:cubicBezTo>
                      <a:pt x="99570" y="398210"/>
                      <a:pt x="138634" y="437274"/>
                      <a:pt x="186822" y="437274"/>
                    </a:cubicBezTo>
                    <a:cubicBezTo>
                      <a:pt x="235010" y="437274"/>
                      <a:pt x="274074" y="398210"/>
                      <a:pt x="274074" y="350022"/>
                    </a:cubicBezTo>
                    <a:cubicBezTo>
                      <a:pt x="274074" y="301834"/>
                      <a:pt x="235010" y="262770"/>
                      <a:pt x="186822" y="262770"/>
                    </a:cubicBezTo>
                    <a:close/>
                    <a:moveTo>
                      <a:pt x="496701" y="484"/>
                    </a:moveTo>
                    <a:cubicBezTo>
                      <a:pt x="1214158" y="-10666"/>
                      <a:pt x="1931614" y="175840"/>
                      <a:pt x="2649071" y="46097"/>
                    </a:cubicBezTo>
                    <a:cubicBezTo>
                      <a:pt x="3476905" y="-103607"/>
                      <a:pt x="4304740" y="167731"/>
                      <a:pt x="5132574" y="70658"/>
                    </a:cubicBezTo>
                    <a:lnTo>
                      <a:pt x="5279996" y="48789"/>
                    </a:lnTo>
                    <a:lnTo>
                      <a:pt x="4706471" y="381433"/>
                    </a:lnTo>
                    <a:lnTo>
                      <a:pt x="5287388" y="718365"/>
                    </a:lnTo>
                    <a:lnTo>
                      <a:pt x="5132574" y="741331"/>
                    </a:lnTo>
                    <a:cubicBezTo>
                      <a:pt x="4304740" y="838404"/>
                      <a:pt x="3476905" y="567066"/>
                      <a:pt x="2649071" y="716770"/>
                    </a:cubicBezTo>
                    <a:cubicBezTo>
                      <a:pt x="1766047" y="876454"/>
                      <a:pt x="883024" y="557086"/>
                      <a:pt x="0" y="716770"/>
                    </a:cubicBezTo>
                    <a:lnTo>
                      <a:pt x="0" y="46097"/>
                    </a:lnTo>
                    <a:cubicBezTo>
                      <a:pt x="165567" y="16156"/>
                      <a:pt x="331134" y="3057"/>
                      <a:pt x="496701" y="484"/>
                    </a:cubicBez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Полилиния 5">
                <a:extLst>
                  <a:ext uri="{FF2B5EF4-FFF2-40B4-BE49-F238E27FC236}">
                    <a16:creationId xmlns:a16="http://schemas.microsoft.com/office/drawing/2014/main" id="{4EDFDFE7-6766-684E-97D6-94B14E017FC6}"/>
                  </a:ext>
                </a:extLst>
              </p:cNvPr>
              <p:cNvSpPr/>
              <p:nvPr/>
            </p:nvSpPr>
            <p:spPr>
              <a:xfrm>
                <a:off x="3113148" y="2114800"/>
                <a:ext cx="607421" cy="137329"/>
              </a:xfrm>
              <a:custGeom>
                <a:avLst/>
                <a:gdLst>
                  <a:gd name="connsiteX0" fmla="*/ 0 w 607421"/>
                  <a:gd name="connsiteY0" fmla="*/ 104889 h 137329"/>
                  <a:gd name="connsiteX1" fmla="*/ 307127 w 607421"/>
                  <a:gd name="connsiteY1" fmla="*/ 132809 h 137329"/>
                  <a:gd name="connsiteX2" fmla="*/ 593313 w 607421"/>
                  <a:gd name="connsiteY2" fmla="*/ 21127 h 137329"/>
                  <a:gd name="connsiteX3" fmla="*/ 537472 w 607421"/>
                  <a:gd name="connsiteY3" fmla="*/ 186 h 137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7421" h="137329">
                    <a:moveTo>
                      <a:pt x="0" y="104889"/>
                    </a:moveTo>
                    <a:cubicBezTo>
                      <a:pt x="104121" y="125829"/>
                      <a:pt x="208242" y="146769"/>
                      <a:pt x="307127" y="132809"/>
                    </a:cubicBezTo>
                    <a:cubicBezTo>
                      <a:pt x="406013" y="118849"/>
                      <a:pt x="554922" y="43231"/>
                      <a:pt x="593313" y="21127"/>
                    </a:cubicBezTo>
                    <a:cubicBezTo>
                      <a:pt x="631704" y="-977"/>
                      <a:pt x="584588" y="-396"/>
                      <a:pt x="537472" y="186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E23F5D1-FFEF-1A41-9B6E-F0089EC789D3}"/>
                </a:ext>
              </a:extLst>
            </p:cNvPr>
            <p:cNvSpPr txBox="1"/>
            <p:nvPr/>
          </p:nvSpPr>
          <p:spPr>
            <a:xfrm>
              <a:off x="3735854" y="1821640"/>
              <a:ext cx="46177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He put some new chocolate on the table and the reindeer (look) away guiltily 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EB7EE9A-6E8B-5343-9D42-ACCBF44CA5E9}"/>
              </a:ext>
            </a:extLst>
          </p:cNvPr>
          <p:cNvSpPr/>
          <p:nvPr/>
        </p:nvSpPr>
        <p:spPr>
          <a:xfrm>
            <a:off x="257361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SANTA</a:t>
            </a:r>
            <a:endParaRPr lang="ru-RU" sz="2400" b="1" dirty="0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108DF780-AA3F-E940-972B-E716DB80C694}"/>
              </a:ext>
            </a:extLst>
          </p:cNvPr>
          <p:cNvSpPr/>
          <p:nvPr/>
        </p:nvSpPr>
        <p:spPr>
          <a:xfrm>
            <a:off x="7250430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CHECK</a:t>
            </a:r>
            <a:endParaRPr lang="ru-RU" sz="2400" b="1" dirty="0"/>
          </a:p>
        </p:txBody>
      </p:sp>
      <p:pic>
        <p:nvPicPr>
          <p:cNvPr id="23" name="Рисунок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67CDE6-67F6-6E4E-A4C1-9B8BE2428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356" y="163143"/>
            <a:ext cx="635393" cy="63539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50F5E78-FBD6-BE46-8665-3E51F5BF8CE3}"/>
              </a:ext>
            </a:extLst>
          </p:cNvPr>
          <p:cNvSpPr txBox="1"/>
          <p:nvPr/>
        </p:nvSpPr>
        <p:spPr>
          <a:xfrm>
            <a:off x="2092271" y="6056149"/>
            <a:ext cx="4959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rgbClr val="002060"/>
                </a:solidFill>
              </a:rPr>
              <a:t>He put some new chocolate on the table and the reindeer were looking away guiltily 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166146"/>
      </p:ext>
    </p:extLst>
  </p:cSld>
  <p:clrMapOvr>
    <a:masterClrMapping/>
  </p:clrMapOvr>
  <p:transition spd="slow" advClick="0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-0.00371 L -2.01094 -0.01459 " pathEditMode="relative" rAng="0" ptsTypes="AA">
                                      <p:cBhvr>
                                        <p:cTn id="6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694" y="-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001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E6BC0DE-93C9-E44B-B034-68889F0452D0}"/>
              </a:ext>
            </a:extLst>
          </p:cNvPr>
          <p:cNvGrpSpPr/>
          <p:nvPr/>
        </p:nvGrpSpPr>
        <p:grpSpPr>
          <a:xfrm>
            <a:off x="9518477" y="1210819"/>
            <a:ext cx="8595066" cy="1579880"/>
            <a:chOff x="215451" y="1250576"/>
            <a:chExt cx="8595066" cy="1579880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FB1607DE-642D-D04A-80C3-88167BFA0DEC}"/>
                </a:ext>
              </a:extLst>
            </p:cNvPr>
            <p:cNvGrpSpPr/>
            <p:nvPr/>
          </p:nvGrpSpPr>
          <p:grpSpPr>
            <a:xfrm>
              <a:off x="215451" y="1250576"/>
              <a:ext cx="8595066" cy="1579880"/>
              <a:chOff x="215451" y="1250576"/>
              <a:chExt cx="8595066" cy="1579880"/>
            </a:xfrm>
          </p:grpSpPr>
          <p:sp>
            <p:nvSpPr>
              <p:cNvPr id="8" name="Полилиния 7">
                <a:extLst>
                  <a:ext uri="{FF2B5EF4-FFF2-40B4-BE49-F238E27FC236}">
                    <a16:creationId xmlns:a16="http://schemas.microsoft.com/office/drawing/2014/main" id="{11066FF3-BD93-A941-9C24-E9E2822AF98E}"/>
                  </a:ext>
                </a:extLst>
              </p:cNvPr>
              <p:cNvSpPr/>
              <p:nvPr/>
            </p:nvSpPr>
            <p:spPr>
              <a:xfrm>
                <a:off x="3128433" y="2125133"/>
                <a:ext cx="461434" cy="88900"/>
              </a:xfrm>
              <a:custGeom>
                <a:avLst/>
                <a:gdLst>
                  <a:gd name="connsiteX0" fmla="*/ 0 w 461434"/>
                  <a:gd name="connsiteY0" fmla="*/ 88900 h 88900"/>
                  <a:gd name="connsiteX1" fmla="*/ 203200 w 461434"/>
                  <a:gd name="connsiteY1" fmla="*/ 25400 h 88900"/>
                  <a:gd name="connsiteX2" fmla="*/ 461434 w 461434"/>
                  <a:gd name="connsiteY2" fmla="*/ 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1434" h="88900">
                    <a:moveTo>
                      <a:pt x="0" y="88900"/>
                    </a:moveTo>
                    <a:cubicBezTo>
                      <a:pt x="63147" y="64558"/>
                      <a:pt x="126294" y="40217"/>
                      <a:pt x="203200" y="25400"/>
                    </a:cubicBezTo>
                    <a:cubicBezTo>
                      <a:pt x="280106" y="10583"/>
                      <a:pt x="370770" y="5291"/>
                      <a:pt x="461434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26" name="Picture 2" descr="Santa Claus is in a sleigh pulled by reindeer clipart">
                <a:extLst>
                  <a:ext uri="{FF2B5EF4-FFF2-40B4-BE49-F238E27FC236}">
                    <a16:creationId xmlns:a16="http://schemas.microsoft.com/office/drawing/2014/main" id="{A6C2368E-2EFF-E84B-9FE1-A7E2009ADA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5451" y="1250576"/>
                <a:ext cx="3159760" cy="15798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Полилиния 11">
                <a:extLst>
                  <a:ext uri="{FF2B5EF4-FFF2-40B4-BE49-F238E27FC236}">
                    <a16:creationId xmlns:a16="http://schemas.microsoft.com/office/drawing/2014/main" id="{82DC5F05-65B5-E248-B0F3-6C21142F14DC}"/>
                  </a:ext>
                </a:extLst>
              </p:cNvPr>
              <p:cNvSpPr/>
              <p:nvPr/>
            </p:nvSpPr>
            <p:spPr>
              <a:xfrm>
                <a:off x="3523129" y="1763373"/>
                <a:ext cx="5287388" cy="762866"/>
              </a:xfrm>
              <a:custGeom>
                <a:avLst/>
                <a:gdLst>
                  <a:gd name="connsiteX0" fmla="*/ 186822 w 5287388"/>
                  <a:gd name="connsiteY0" fmla="*/ 262770 h 762866"/>
                  <a:gd name="connsiteX1" fmla="*/ 99570 w 5287388"/>
                  <a:gd name="connsiteY1" fmla="*/ 350022 h 762866"/>
                  <a:gd name="connsiteX2" fmla="*/ 186822 w 5287388"/>
                  <a:gd name="connsiteY2" fmla="*/ 437274 h 762866"/>
                  <a:gd name="connsiteX3" fmla="*/ 274074 w 5287388"/>
                  <a:gd name="connsiteY3" fmla="*/ 350022 h 762866"/>
                  <a:gd name="connsiteX4" fmla="*/ 186822 w 5287388"/>
                  <a:gd name="connsiteY4" fmla="*/ 262770 h 762866"/>
                  <a:gd name="connsiteX5" fmla="*/ 496701 w 5287388"/>
                  <a:gd name="connsiteY5" fmla="*/ 484 h 762866"/>
                  <a:gd name="connsiteX6" fmla="*/ 2649071 w 5287388"/>
                  <a:gd name="connsiteY6" fmla="*/ 46097 h 762866"/>
                  <a:gd name="connsiteX7" fmla="*/ 5132574 w 5287388"/>
                  <a:gd name="connsiteY7" fmla="*/ 70658 h 762866"/>
                  <a:gd name="connsiteX8" fmla="*/ 5279996 w 5287388"/>
                  <a:gd name="connsiteY8" fmla="*/ 48789 h 762866"/>
                  <a:gd name="connsiteX9" fmla="*/ 4706471 w 5287388"/>
                  <a:gd name="connsiteY9" fmla="*/ 381433 h 762866"/>
                  <a:gd name="connsiteX10" fmla="*/ 5287388 w 5287388"/>
                  <a:gd name="connsiteY10" fmla="*/ 718365 h 762866"/>
                  <a:gd name="connsiteX11" fmla="*/ 5132574 w 5287388"/>
                  <a:gd name="connsiteY11" fmla="*/ 741331 h 762866"/>
                  <a:gd name="connsiteX12" fmla="*/ 2649071 w 5287388"/>
                  <a:gd name="connsiteY12" fmla="*/ 716770 h 762866"/>
                  <a:gd name="connsiteX13" fmla="*/ 0 w 5287388"/>
                  <a:gd name="connsiteY13" fmla="*/ 716770 h 762866"/>
                  <a:gd name="connsiteX14" fmla="*/ 0 w 5287388"/>
                  <a:gd name="connsiteY14" fmla="*/ 46097 h 762866"/>
                  <a:gd name="connsiteX15" fmla="*/ 496701 w 5287388"/>
                  <a:gd name="connsiteY15" fmla="*/ 484 h 762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287388" h="762866">
                    <a:moveTo>
                      <a:pt x="186822" y="262770"/>
                    </a:moveTo>
                    <a:cubicBezTo>
                      <a:pt x="138634" y="262770"/>
                      <a:pt x="99570" y="301834"/>
                      <a:pt x="99570" y="350022"/>
                    </a:cubicBezTo>
                    <a:cubicBezTo>
                      <a:pt x="99570" y="398210"/>
                      <a:pt x="138634" y="437274"/>
                      <a:pt x="186822" y="437274"/>
                    </a:cubicBezTo>
                    <a:cubicBezTo>
                      <a:pt x="235010" y="437274"/>
                      <a:pt x="274074" y="398210"/>
                      <a:pt x="274074" y="350022"/>
                    </a:cubicBezTo>
                    <a:cubicBezTo>
                      <a:pt x="274074" y="301834"/>
                      <a:pt x="235010" y="262770"/>
                      <a:pt x="186822" y="262770"/>
                    </a:cubicBezTo>
                    <a:close/>
                    <a:moveTo>
                      <a:pt x="496701" y="484"/>
                    </a:moveTo>
                    <a:cubicBezTo>
                      <a:pt x="1214158" y="-10666"/>
                      <a:pt x="1931614" y="175840"/>
                      <a:pt x="2649071" y="46097"/>
                    </a:cubicBezTo>
                    <a:cubicBezTo>
                      <a:pt x="3476905" y="-103607"/>
                      <a:pt x="4304740" y="167731"/>
                      <a:pt x="5132574" y="70658"/>
                    </a:cubicBezTo>
                    <a:lnTo>
                      <a:pt x="5279996" y="48789"/>
                    </a:lnTo>
                    <a:lnTo>
                      <a:pt x="4706471" y="381433"/>
                    </a:lnTo>
                    <a:lnTo>
                      <a:pt x="5287388" y="718365"/>
                    </a:lnTo>
                    <a:lnTo>
                      <a:pt x="5132574" y="741331"/>
                    </a:lnTo>
                    <a:cubicBezTo>
                      <a:pt x="4304740" y="838404"/>
                      <a:pt x="3476905" y="567066"/>
                      <a:pt x="2649071" y="716770"/>
                    </a:cubicBezTo>
                    <a:cubicBezTo>
                      <a:pt x="1766047" y="876454"/>
                      <a:pt x="883024" y="557086"/>
                      <a:pt x="0" y="716770"/>
                    </a:cubicBezTo>
                    <a:lnTo>
                      <a:pt x="0" y="46097"/>
                    </a:lnTo>
                    <a:cubicBezTo>
                      <a:pt x="165567" y="16156"/>
                      <a:pt x="331134" y="3057"/>
                      <a:pt x="496701" y="484"/>
                    </a:cubicBez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Полилиния 5">
                <a:extLst>
                  <a:ext uri="{FF2B5EF4-FFF2-40B4-BE49-F238E27FC236}">
                    <a16:creationId xmlns:a16="http://schemas.microsoft.com/office/drawing/2014/main" id="{4EDFDFE7-6766-684E-97D6-94B14E017FC6}"/>
                  </a:ext>
                </a:extLst>
              </p:cNvPr>
              <p:cNvSpPr/>
              <p:nvPr/>
            </p:nvSpPr>
            <p:spPr>
              <a:xfrm>
                <a:off x="3113148" y="2114800"/>
                <a:ext cx="607421" cy="137329"/>
              </a:xfrm>
              <a:custGeom>
                <a:avLst/>
                <a:gdLst>
                  <a:gd name="connsiteX0" fmla="*/ 0 w 607421"/>
                  <a:gd name="connsiteY0" fmla="*/ 104889 h 137329"/>
                  <a:gd name="connsiteX1" fmla="*/ 307127 w 607421"/>
                  <a:gd name="connsiteY1" fmla="*/ 132809 h 137329"/>
                  <a:gd name="connsiteX2" fmla="*/ 593313 w 607421"/>
                  <a:gd name="connsiteY2" fmla="*/ 21127 h 137329"/>
                  <a:gd name="connsiteX3" fmla="*/ 537472 w 607421"/>
                  <a:gd name="connsiteY3" fmla="*/ 186 h 137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7421" h="137329">
                    <a:moveTo>
                      <a:pt x="0" y="104889"/>
                    </a:moveTo>
                    <a:cubicBezTo>
                      <a:pt x="104121" y="125829"/>
                      <a:pt x="208242" y="146769"/>
                      <a:pt x="307127" y="132809"/>
                    </a:cubicBezTo>
                    <a:cubicBezTo>
                      <a:pt x="406013" y="118849"/>
                      <a:pt x="554922" y="43231"/>
                      <a:pt x="593313" y="21127"/>
                    </a:cubicBezTo>
                    <a:cubicBezTo>
                      <a:pt x="631704" y="-977"/>
                      <a:pt x="584588" y="-396"/>
                      <a:pt x="537472" y="186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E23F5D1-FFEF-1A41-9B6E-F0089EC789D3}"/>
                </a:ext>
              </a:extLst>
            </p:cNvPr>
            <p:cNvSpPr txBox="1"/>
            <p:nvPr/>
          </p:nvSpPr>
          <p:spPr>
            <a:xfrm>
              <a:off x="3962767" y="1940467"/>
              <a:ext cx="42602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The reindeer (run) quickly, and Santa (sing) 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EB7EE9A-6E8B-5343-9D42-ACCBF44CA5E9}"/>
              </a:ext>
            </a:extLst>
          </p:cNvPr>
          <p:cNvSpPr/>
          <p:nvPr/>
        </p:nvSpPr>
        <p:spPr>
          <a:xfrm>
            <a:off x="257361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SANTA</a:t>
            </a:r>
            <a:endParaRPr lang="ru-RU" sz="2400" b="1" dirty="0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108DF780-AA3F-E940-972B-E716DB80C694}"/>
              </a:ext>
            </a:extLst>
          </p:cNvPr>
          <p:cNvSpPr/>
          <p:nvPr/>
        </p:nvSpPr>
        <p:spPr>
          <a:xfrm>
            <a:off x="7250430" y="6125328"/>
            <a:ext cx="1636209" cy="569529"/>
          </a:xfrm>
          <a:prstGeom prst="roundRect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CHECK</a:t>
            </a:r>
            <a:endParaRPr lang="ru-RU" sz="2400" b="1" dirty="0"/>
          </a:p>
        </p:txBody>
      </p:sp>
      <p:pic>
        <p:nvPicPr>
          <p:cNvPr id="23" name="Рисунок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67CDE6-67F6-6E4E-A4C1-9B8BE2428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356" y="163143"/>
            <a:ext cx="635393" cy="63539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50F5E78-FBD6-BE46-8665-3E51F5BF8CE3}"/>
              </a:ext>
            </a:extLst>
          </p:cNvPr>
          <p:cNvSpPr txBox="1"/>
          <p:nvPr/>
        </p:nvSpPr>
        <p:spPr>
          <a:xfrm>
            <a:off x="2092271" y="6056149"/>
            <a:ext cx="4959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rgbClr val="002060"/>
                </a:solidFill>
              </a:rPr>
              <a:t>The reindeer were running quickly, </a:t>
            </a:r>
          </a:p>
          <a:p>
            <a:pPr algn="ctr"/>
            <a:r>
              <a:rPr lang="en-US" sz="2000" i="1" dirty="0">
                <a:solidFill>
                  <a:srgbClr val="002060"/>
                </a:solidFill>
              </a:rPr>
              <a:t>and Santa was singing 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551176"/>
      </p:ext>
    </p:extLst>
  </p:cSld>
  <p:clrMapOvr>
    <a:masterClrMapping/>
  </p:clrMapOvr>
  <p:transition spd="slow" advClick="0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-0.00371 L -2.01094 -0.01459 " pathEditMode="relative" rAng="0" ptsTypes="AA">
                                      <p:cBhvr>
                                        <p:cTn id="6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694" y="-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001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anta Claus and reindeer clipart">
            <a:extLst>
              <a:ext uri="{FF2B5EF4-FFF2-40B4-BE49-F238E27FC236}">
                <a16:creationId xmlns:a16="http://schemas.microsoft.com/office/drawing/2014/main" id="{197491DF-21AA-CB4B-9FDD-1F213A980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59251" y="2206708"/>
            <a:ext cx="3910920" cy="399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ая прямоугольная выноска 1">
            <a:extLst>
              <a:ext uri="{FF2B5EF4-FFF2-40B4-BE49-F238E27FC236}">
                <a16:creationId xmlns:a16="http://schemas.microsoft.com/office/drawing/2014/main" id="{2393E56A-8BD8-754F-A7A5-596A28DCC188}"/>
              </a:ext>
            </a:extLst>
          </p:cNvPr>
          <p:cNvSpPr/>
          <p:nvPr/>
        </p:nvSpPr>
        <p:spPr>
          <a:xfrm>
            <a:off x="1861457" y="1251857"/>
            <a:ext cx="1839686" cy="827314"/>
          </a:xfrm>
          <a:prstGeom prst="wedgeRoundRectCallout">
            <a:avLst>
              <a:gd name="adj1" fmla="val 56500"/>
              <a:gd name="adj2" fmla="val 88556"/>
              <a:gd name="adj3" fmla="val 16667"/>
            </a:avLst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rgbClr val="002060"/>
                </a:solidFill>
              </a:rPr>
              <a:t>Well done! 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745474"/>
      </p:ext>
    </p:extLst>
  </p:cSld>
  <p:clrMapOvr>
    <a:masterClrMapping/>
  </p:clrMapOvr>
  <p:transition spd="slow" advClick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</TotalTime>
  <Words>232</Words>
  <Application>Microsoft Macintosh PowerPoint</Application>
  <PresentationFormat>Экран (4:3)</PresentationFormat>
  <Paragraphs>44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Bernard MT Condensed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Artem Merkuschew</dc:creator>
  <cp:lastModifiedBy>Microsoft Office User</cp:lastModifiedBy>
  <cp:revision>15</cp:revision>
  <dcterms:created xsi:type="dcterms:W3CDTF">2021-11-29T09:19:21Z</dcterms:created>
  <dcterms:modified xsi:type="dcterms:W3CDTF">2022-03-12T23:44:36Z</dcterms:modified>
</cp:coreProperties>
</file>